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750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5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36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966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65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0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34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66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05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48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03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005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67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9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5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8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01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AD59-3555-4C71-9FFA-C3ED3F68E329}" type="datetimeFigureOut">
              <a:rPr lang="pt-PT" smtClean="0"/>
              <a:t>31/10/2022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B1AD-6AEF-4FA6-8D9D-71D2EFF06E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301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2D705-46CB-983C-5385-307BDC0DD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</a:t>
            </a:r>
            <a:r>
              <a:rPr lang="pt-PT" cap="none" dirty="0" err="1"/>
              <a:t>mart</a:t>
            </a:r>
            <a:r>
              <a:rPr lang="pt-PT" dirty="0" err="1"/>
              <a:t>B</a:t>
            </a:r>
            <a:r>
              <a:rPr lang="pt-PT" cap="none" dirty="0" err="1"/>
              <a:t>ar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97D5B-B652-AE61-FEE1-B1AA0F36A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22238"/>
            <a:ext cx="8791575" cy="123556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J</a:t>
            </a:r>
            <a:r>
              <a:rPr lang="pt-PT" cap="none" dirty="0"/>
              <a:t>oel</a:t>
            </a:r>
            <a:r>
              <a:rPr lang="pt-PT" dirty="0"/>
              <a:t> P</a:t>
            </a:r>
            <a:r>
              <a:rPr lang="pt-PT" cap="none" dirty="0"/>
              <a:t>hilippe</a:t>
            </a:r>
            <a:r>
              <a:rPr lang="pt-PT" dirty="0"/>
              <a:t> M</a:t>
            </a:r>
            <a:r>
              <a:rPr lang="pt-PT" cap="none" dirty="0"/>
              <a:t>elo</a:t>
            </a:r>
            <a:r>
              <a:rPr lang="pt-PT" dirty="0"/>
              <a:t> F</a:t>
            </a:r>
            <a:r>
              <a:rPr lang="pt-PT" cap="none" dirty="0"/>
              <a:t>igueiras</a:t>
            </a:r>
            <a:r>
              <a:rPr lang="pt-PT" dirty="0"/>
              <a:t> – 20809</a:t>
            </a:r>
          </a:p>
          <a:p>
            <a:r>
              <a:rPr lang="pt-PT" dirty="0"/>
              <a:t>N</a:t>
            </a:r>
            <a:r>
              <a:rPr lang="pt-PT" cap="none" dirty="0"/>
              <a:t>uno</a:t>
            </a:r>
            <a:r>
              <a:rPr lang="pt-PT" dirty="0"/>
              <a:t> M</a:t>
            </a:r>
            <a:r>
              <a:rPr lang="pt-PT" cap="none" dirty="0"/>
              <a:t>iguel</a:t>
            </a:r>
            <a:r>
              <a:rPr lang="pt-PT" dirty="0"/>
              <a:t> C</a:t>
            </a:r>
            <a:r>
              <a:rPr lang="pt-PT" cap="none" dirty="0"/>
              <a:t>arvalho </a:t>
            </a:r>
            <a:r>
              <a:rPr lang="pt-PT" dirty="0"/>
              <a:t>a</a:t>
            </a:r>
            <a:r>
              <a:rPr lang="pt-PT" cap="none" dirty="0"/>
              <a:t>raújo</a:t>
            </a:r>
            <a:r>
              <a:rPr lang="pt-PT" dirty="0"/>
              <a:t> – 20078</a:t>
            </a:r>
          </a:p>
          <a:p>
            <a:r>
              <a:rPr lang="pt-PT" dirty="0"/>
              <a:t>V</a:t>
            </a:r>
            <a:r>
              <a:rPr lang="pt-PT" cap="none" dirty="0"/>
              <a:t>ítor</a:t>
            </a:r>
            <a:r>
              <a:rPr lang="pt-PT" dirty="0"/>
              <a:t> H</a:t>
            </a:r>
            <a:r>
              <a:rPr lang="pt-PT" cap="none" dirty="0"/>
              <a:t>ugo</a:t>
            </a:r>
            <a:r>
              <a:rPr lang="pt-PT" dirty="0"/>
              <a:t> S</a:t>
            </a:r>
            <a:r>
              <a:rPr lang="pt-PT" cap="none" dirty="0"/>
              <a:t>á</a:t>
            </a:r>
            <a:r>
              <a:rPr lang="pt-PT" dirty="0"/>
              <a:t> m</a:t>
            </a:r>
            <a:r>
              <a:rPr lang="pt-PT" cap="none" dirty="0"/>
              <a:t>achado</a:t>
            </a:r>
            <a:r>
              <a:rPr lang="pt-PT" dirty="0"/>
              <a:t> - 21158</a:t>
            </a:r>
          </a:p>
        </p:txBody>
      </p:sp>
      <p:pic>
        <p:nvPicPr>
          <p:cNvPr id="5" name="Imagem 4" descr="Uma imagem com mesa, chávena, interior, café&#10;&#10;Descrição gerada automaticamente">
            <a:extLst>
              <a:ext uri="{FF2B5EF4-FFF2-40B4-BE49-F238E27FC236}">
                <a16:creationId xmlns:a16="http://schemas.microsoft.com/office/drawing/2014/main" id="{E22FD4A4-34FC-F718-706C-1699E850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18" y="2340986"/>
            <a:ext cx="4156363" cy="23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1B2A-D992-BF2E-0E2E-6AB933AC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926939-15F2-B7F3-8A1A-241C2B79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Motivação e objetivos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DD7F70-C8B0-9711-B984-6A3267EB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41" y="1066799"/>
            <a:ext cx="2397180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F6648-0F53-9EF8-FAFE-ADA5FEA8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ideia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8C31BF-CF3C-FF48-2004-6907251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Descrição e objetivos do negócio</a:t>
            </a:r>
          </a:p>
          <a:p>
            <a:r>
              <a:rPr lang="pt-PT" dirty="0"/>
              <a:t>Objetivos do negócio</a:t>
            </a:r>
          </a:p>
          <a:p>
            <a:r>
              <a:rPr lang="pt-PT" dirty="0" err="1"/>
              <a:t>Stackholders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IPCA</a:t>
            </a:r>
          </a:p>
          <a:p>
            <a:pPr lvl="1"/>
            <a:r>
              <a:rPr lang="pt-PT" dirty="0"/>
              <a:t>Empresa Banquetes A. Duarte</a:t>
            </a:r>
          </a:p>
          <a:p>
            <a:pPr lvl="1"/>
            <a:r>
              <a:rPr lang="pt-PT" dirty="0"/>
              <a:t>Clientes dos bares do IPCA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BB218DB-A903-D8CF-F131-98008019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460" y="1066799"/>
            <a:ext cx="2102669" cy="4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3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4C92-BAEC-F1B9-5EAD-21CE566F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Cronograma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149201-5FDD-73ED-ED3B-B86103C7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44" y="1942696"/>
            <a:ext cx="6806535" cy="4366058"/>
          </a:xfrm>
        </p:spPr>
      </p:pic>
    </p:spTree>
    <p:extLst>
      <p:ext uri="{BB962C8B-B14F-4D97-AF65-F5344CB8AC3E}">
        <p14:creationId xmlns:p14="http://schemas.microsoft.com/office/powerpoint/2010/main" val="370360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E71A1-6275-EF02-4DDF-7A1516B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C4039D-6653-D2E6-584E-E0C50223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Modelação: Visual </a:t>
            </a:r>
            <a:r>
              <a:rPr lang="pt-PT" dirty="0" err="1"/>
              <a:t>Paradigm</a:t>
            </a:r>
            <a:endParaRPr lang="pt-PT" dirty="0"/>
          </a:p>
          <a:p>
            <a:r>
              <a:rPr lang="pt-PT" dirty="0" err="1"/>
              <a:t>Wireframes</a:t>
            </a:r>
            <a:r>
              <a:rPr lang="pt-PT" dirty="0"/>
              <a:t>: </a:t>
            </a:r>
            <a:r>
              <a:rPr lang="pt-PT" dirty="0" err="1"/>
              <a:t>Justinmind</a:t>
            </a:r>
            <a:endParaRPr lang="pt-PT" dirty="0"/>
          </a:p>
          <a:p>
            <a:r>
              <a:rPr lang="pt-PT" dirty="0"/>
              <a:t>Base de dados: </a:t>
            </a:r>
            <a:r>
              <a:rPr lang="pt-PT" dirty="0" err="1"/>
              <a:t>PostgreSQL</a:t>
            </a:r>
            <a:r>
              <a:rPr lang="pt-PT" dirty="0"/>
              <a:t> -</a:t>
            </a:r>
            <a:r>
              <a:rPr lang="en-GB" dirty="0"/>
              <a:t>&gt;</a:t>
            </a:r>
            <a:r>
              <a:rPr lang="pt-PT" dirty="0"/>
              <a:t> </a:t>
            </a:r>
            <a:r>
              <a:rPr lang="pt-PT" dirty="0" err="1"/>
              <a:t>MongoDB</a:t>
            </a:r>
            <a:endParaRPr lang="pt-PT" dirty="0"/>
          </a:p>
          <a:p>
            <a:r>
              <a:rPr lang="pt-PT" dirty="0" err="1"/>
              <a:t>Backend</a:t>
            </a:r>
            <a:r>
              <a:rPr lang="pt-PT" dirty="0"/>
              <a:t>: C#</a:t>
            </a:r>
          </a:p>
          <a:p>
            <a:r>
              <a:rPr lang="pt-PT" dirty="0" err="1"/>
              <a:t>Frontend</a:t>
            </a:r>
            <a:r>
              <a:rPr lang="pt-PT" dirty="0"/>
              <a:t>: </a:t>
            </a:r>
            <a:r>
              <a:rPr lang="pt-PT" dirty="0" err="1"/>
              <a:t>Kotlin</a:t>
            </a:r>
            <a:endParaRPr lang="pt-PT" dirty="0"/>
          </a:p>
          <a:p>
            <a:r>
              <a:rPr lang="pt-PT" dirty="0"/>
              <a:t>Integração com SETR: </a:t>
            </a:r>
            <a:r>
              <a:rPr lang="pt-PT" dirty="0" err="1"/>
              <a:t>Arduino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DA8967-9AF7-4DD8-E040-1E8B07FE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83" b="93750" l="9882" r="89865">
                        <a14:foregroundMark x1="27703" y1="41723" x2="31588" y2="28463"/>
                        <a14:foregroundMark x1="19679" y1="61655" x2="43834" y2="84375"/>
                        <a14:foregroundMark x1="50845" y1="92821" x2="50169" y2="93834"/>
                        <a14:foregroundMark x1="50507" y1="11318" x2="50507" y2="8108"/>
                        <a14:foregroundMark x1="49071" y1="9206" x2="50169" y2="49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78" y="821564"/>
            <a:ext cx="1439224" cy="14392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F18109-2D31-666B-98C3-387EA6FD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759" y="1241544"/>
            <a:ext cx="1780309" cy="17803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CF4568-6F6F-5B67-0CF8-55EC6C3E77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984" y1="47852" x2="32813" y2="70703"/>
                        <a14:foregroundMark x1="30078" y1="76172" x2="30078" y2="76172"/>
                        <a14:foregroundMark x1="26953" y1="73828" x2="32813" y2="77148"/>
                        <a14:foregroundMark x1="23242" y1="74414" x2="32227" y2="80273"/>
                        <a14:foregroundMark x1="21680" y1="55859" x2="35547" y2="44336"/>
                        <a14:foregroundMark x1="64844" y1="67969" x2="71094" y2="42773"/>
                        <a14:foregroundMark x1="67188" y1="56250" x2="70898" y2="25977"/>
                        <a14:foregroundMark x1="67188" y1="58203" x2="67188" y2="25977"/>
                        <a14:foregroundMark x1="33398" y1="54883" x2="35352" y2="48633"/>
                        <a14:foregroundMark x1="29688" y1="49023" x2="38672" y2="53711"/>
                        <a14:foregroundMark x1="38672" y1="53711" x2="43164" y2="58789"/>
                        <a14:foregroundMark x1="21289" y1="69922" x2="33984" y2="70703"/>
                        <a14:foregroundMark x1="40039" y1="71680" x2="36328" y2="76172"/>
                        <a14:foregroundMark x1="26172" y1="79688" x2="36328" y2="80664"/>
                        <a14:foregroundMark x1="36328" y1="80664" x2="36523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9689" r="15677" b="8219"/>
          <a:stretch/>
        </p:blipFill>
        <p:spPr>
          <a:xfrm>
            <a:off x="7320653" y="2260788"/>
            <a:ext cx="1312698" cy="1522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BC95A5-A065-B732-056B-C870D5174E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49" t="17329" r="27129" b="21137"/>
          <a:stretch/>
        </p:blipFill>
        <p:spPr>
          <a:xfrm>
            <a:off x="9633738" y="3161266"/>
            <a:ext cx="1217330" cy="12433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1324046-B5DC-1EA1-CF79-AEA0400FB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20" y="4502118"/>
            <a:ext cx="2232689" cy="11163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C4868CD-2454-D298-7E7D-31C5AF6FF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13" y="4993733"/>
            <a:ext cx="1312698" cy="13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</TotalTime>
  <Words>76</Words>
  <Application>Microsoft Office PowerPoint</Application>
  <PresentationFormat>Ecrã Panorâmico</PresentationFormat>
  <Paragraphs>22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SmartBar</vt:lpstr>
      <vt:lpstr>Introdução</vt:lpstr>
      <vt:lpstr>A ideia</vt:lpstr>
      <vt:lpstr>Cronograma</vt:lpstr>
      <vt:lpstr>Tecnologias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SmartBar</dc:title>
  <dc:creator>NUNO MIGUEL CARVALHO ARAÚJO</dc:creator>
  <cp:lastModifiedBy>NUNO MIGUEL CARVALHO ARAÚJO</cp:lastModifiedBy>
  <cp:revision>2</cp:revision>
  <dcterms:created xsi:type="dcterms:W3CDTF">2022-10-31T20:58:56Z</dcterms:created>
  <dcterms:modified xsi:type="dcterms:W3CDTF">2022-10-31T21:44:23Z</dcterms:modified>
</cp:coreProperties>
</file>