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>
        <p:scale>
          <a:sx n="25" d="100"/>
          <a:sy n="25" d="100"/>
        </p:scale>
        <p:origin x="1496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3-31T16:53:54" idx="1">
    <p:pos x="3096" y="2846"/>
    <p:text>These sections are examples. Feel free to reorganize the contents.
A poster is more visual than textual. Try to use a set of images, diagrams or other visual tools to present your work goals.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4" name="CustomShape 2"/>
          <p:cNvSpPr/>
          <p:nvPr/>
        </p:nvSpPr>
        <p:spPr>
          <a:xfrm>
            <a:off x="7395840" y="4859280"/>
            <a:ext cx="12451680" cy="47482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443578" y="10088786"/>
            <a:ext cx="12451680" cy="82917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61000" y="19076759"/>
            <a:ext cx="18734258" cy="3097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7" name="CustomShape 5"/>
          <p:cNvSpPr/>
          <p:nvPr/>
        </p:nvSpPr>
        <p:spPr>
          <a:xfrm>
            <a:off x="1161000" y="22870440"/>
            <a:ext cx="18943200" cy="4263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60760" y="10259804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865528"/>
            <a:ext cx="17868106" cy="1997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Apesar que, com a implementação da aplicação interna, as filas do bar diminuem drasticamente existe também certa responsabilidade do utilizador marcar a sua refeição ou snack com antecedência para que o pedido possa estar pronto na hora marcada de modo a conseguirem desfrutar dos intervalos.</a:t>
            </a:r>
          </a:p>
          <a:p>
            <a:pPr algn="just">
              <a:lnSpc>
                <a:spcPts val="2999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Com os resultados obtidos 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da aplicação, esperamos que haja um aumento de vendas por parte dos bares escolares e que haja uma diminuição da carga de trabalho nas horas de pico devido à preparação prévia dos pedidos, facilitando a organização no trabalho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0121326"/>
            <a:ext cx="11352600" cy="64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584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Nas horas de intervalos/refeições verificasse uma grande afluência no bar da escola, criando aglomerados, filas extensas e um elevado tempo de espera pelos pedidos, acabando por eliminar o tempo disponível para desfrutar os intervalos/refeições.</a:t>
            </a:r>
          </a:p>
          <a:p>
            <a:pPr algn="just">
              <a:lnSpc>
                <a:spcPts val="2999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Para reduzir o problema,  pretendemos criar uma aplicação interna para que os utilizadores do bar possam “encomendar”  os seus snacks ou refeições com antecedência, evitando assim o tempo de espera das filas para que as horas de intervalo/refeições  possam ser melhor aproveitadas.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0897603"/>
            <a:ext cx="11475586" cy="1612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Este projeto é baseado na metodologia SCRUM, é uma metodologia ágil utilizada no desenvolvimento de Software baseada em processos iterativos e incrementais. O motivo do uso desta metodologia é que esta é uma estrutura ágil adaptável, flexível e eficaz, projetada para entregar valor ao cliente durante todo o desenvolvimento do projeto.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11475586" cy="3911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 algn="just">
              <a:lnSpc>
                <a:spcPts val="2999"/>
              </a:lnSpc>
              <a:buClr>
                <a:srgbClr val="004B87"/>
              </a:buClr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A ideia passa por remover os pedidos e os levantamentos ao balcão, criando um sistema de compras online. Para as entregas, será criado um repositório local onde o utilizador, com o desbloqueio do repositório através da aplicação, fará o respetivo levantamento. E com isso pretendemos:</a:t>
            </a:r>
          </a:p>
          <a:p>
            <a:pPr marL="360" algn="just">
              <a:lnSpc>
                <a:spcPts val="2999"/>
              </a:lnSpc>
              <a:buClr>
                <a:srgbClr val="004B87"/>
              </a:buClr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Diminuir drasticamente a perda de tempo que se verifica nas filas do bar;</a:t>
            </a: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Aumentar o volume de vendas com a praticidade do sistema implementado;</a:t>
            </a: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Facilitar a organização do sistema atualmente existente;</a:t>
            </a:r>
          </a:p>
          <a:p>
            <a:pPr marL="360" algn="just">
              <a:lnSpc>
                <a:spcPts val="2999"/>
              </a:lnSpc>
              <a:buClr>
                <a:srgbClr val="004B87"/>
              </a:buClr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endParaRPr lang="en-US" sz="2400" spc="-1" dirty="0">
              <a:solidFill>
                <a:srgbClr val="004B87"/>
              </a:solidFill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525680" y="23223186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951200" y="23087466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341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 err="1">
                <a:solidFill>
                  <a:srgbClr val="004B87"/>
                </a:solidFill>
                <a:latin typeface="Calibri"/>
              </a:rPr>
              <a:t>SmartBar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Nuno Araújo, Joel Figueiras, Vitor Machado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Graduação em engenharia de sistemas informáticos</a:t>
            </a:r>
            <a:endParaRPr lang="pt-PT" sz="3200" b="0" i="1" strike="noStrike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3900"/>
              </a:lnSpc>
            </a:pP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Eduardo Peixoto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677960" y="23901012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 dirty="0" err="1">
                <a:solidFill>
                  <a:srgbClr val="004B87"/>
                </a:solidFill>
                <a:latin typeface="Calibri"/>
              </a:rPr>
              <a:t>Up</a:t>
            </a:r>
            <a:r>
              <a:rPr lang="pt-PT" sz="1800" b="0" strike="noStrike" spc="-1" dirty="0">
                <a:solidFill>
                  <a:srgbClr val="004B87"/>
                </a:solidFill>
                <a:latin typeface="Calibri"/>
              </a:rPr>
              <a:t> to 5 </a:t>
            </a:r>
            <a:r>
              <a:rPr lang="pt-PT" sz="1800" b="0" strike="noStrike" spc="-1" dirty="0" err="1">
                <a:solidFill>
                  <a:srgbClr val="004B87"/>
                </a:solidFill>
                <a:latin typeface="Calibri"/>
              </a:rPr>
              <a:t>references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2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Email1 (student)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Email2 (supervisor 1)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Email3 (supervisor 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B27F8DC-1836-BBB6-D2C9-40BE373F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8" y="12896145"/>
            <a:ext cx="8963878" cy="4481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368</Words>
  <Application>Microsoft Office PowerPoint</Application>
  <PresentationFormat>Personalizados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Vitor Hugo Sá Machado</cp:lastModifiedBy>
  <cp:revision>91</cp:revision>
  <dcterms:created xsi:type="dcterms:W3CDTF">2014-03-10T11:06:56Z</dcterms:created>
  <dcterms:modified xsi:type="dcterms:W3CDTF">2022-12-16T19:07:23Z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