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>
        <p:scale>
          <a:sx n="50" d="100"/>
          <a:sy n="50" d="100"/>
        </p:scale>
        <p:origin x="142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61000" y="485964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4" name="CustomShape 2"/>
          <p:cNvSpPr/>
          <p:nvPr/>
        </p:nvSpPr>
        <p:spPr>
          <a:xfrm>
            <a:off x="7395840" y="4859280"/>
            <a:ext cx="12451680" cy="47482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7443578" y="10088786"/>
            <a:ext cx="12451680" cy="82917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161000" y="19076759"/>
            <a:ext cx="18734258" cy="3097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7" name="CustomShape 5"/>
          <p:cNvSpPr/>
          <p:nvPr/>
        </p:nvSpPr>
        <p:spPr>
          <a:xfrm>
            <a:off x="1056529" y="22870439"/>
            <a:ext cx="18943200" cy="4263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60760" y="10259804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RESULTADOS E CONCLUSÕES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19802429"/>
            <a:ext cx="17868106" cy="23818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Mesmo que as filas do bar diminuam drasticamente com a implementação da aplicação interna, existe também a responsabilidade do utilizador em marcar as suas refeições ou snacks com antecedência, de forma a que o pedido possa estar pronto na hora marcada e, desta forma, conseguirem desfrutar </a:t>
            </a:r>
            <a:r>
              <a:rPr lang="pt-PT" sz="2400" spc="-1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dos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intervalos.</a:t>
            </a:r>
          </a:p>
          <a:p>
            <a:pPr algn="just">
              <a:lnSpc>
                <a:spcPts val="2999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Com os resultados obtidos 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da aplicação, esperamos obter um aumento de vendas por parte dos bares da escola. Antevemos também uma diminuição da carga de trabalho nas horas de pico devido à preparação prévia dos pedidos, facilitando aos colaboradores a organização do seu trabalho.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08160" y="10121326"/>
            <a:ext cx="11352600" cy="644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METODOLOGIA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497566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ENQUADRAMENTO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4979431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OBJETIVOS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525680" y="5771880"/>
            <a:ext cx="5151240" cy="584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Nas horas de intervalos/refeições verificasse uma grande afluência no bar da escola, criando aglomerados, filas extensas e um elevado tempo de espera pelos pedidos, acabando por eliminar o tempo disponível para desfrutar os intervalos/refeições.</a:t>
            </a:r>
          </a:p>
          <a:p>
            <a:pPr algn="just">
              <a:lnSpc>
                <a:spcPts val="2999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Para reduzir 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o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problema,  pretendemos criar uma aplicação interna para que os utilizadores do bar possam “encomendar” as suas refeições ou os seus snacks com antecedência, evitando assim o tempo de espera das filas para que as horas de intervalo/refeições  possam ser melhor aproveitadas.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18200" y="10897603"/>
            <a:ext cx="11475586" cy="1997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Este projeto é baseado na metodologia SCRUM que é uma metodologia ágil utilizada no desenvolvimento de Software baseada em processos iterativos e incrementais. O motivo do uso desta metodologia é que estamos perante uma estrutura ágil, adaptável, flexível e eficaz, projetada para entregar conteúdo ao cliente durante todo o desenvolvimento do projeto.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200" y="5695560"/>
            <a:ext cx="11475586" cy="3911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 algn="just">
              <a:lnSpc>
                <a:spcPts val="2999"/>
              </a:lnSpc>
              <a:buClr>
                <a:srgbClr val="004B87"/>
              </a:buClr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A ideia passa por remover os pedidos e os levantamentos ao balcão, criando um sistema de compras online. Para as entregas, será criado um repositório local onde o utilizador, com o desbloqueio do repositório através da aplicação, fará o respetivo levantamento. E com isso pretendemos:</a:t>
            </a:r>
          </a:p>
          <a:p>
            <a:pPr marL="360" algn="just">
              <a:lnSpc>
                <a:spcPts val="2999"/>
              </a:lnSpc>
              <a:buClr>
                <a:srgbClr val="004B87"/>
              </a:buClr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Diminuir drasticamente a perda de tempo que se verifica nas filas do bar;</a:t>
            </a:r>
            <a:endParaRPr lang="pt-PT" sz="2400" b="0" strike="noStrike" spc="-1" dirty="0">
              <a:solidFill>
                <a:srgbClr val="004B87"/>
              </a:solidFill>
              <a:latin typeface="Calibri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Aumentar o volume de vendas com a praticidade do sistema implementado;</a:t>
            </a: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Facilitar a organização do sistema atualmente existente;</a:t>
            </a:r>
          </a:p>
          <a:p>
            <a:pPr marL="360" algn="just">
              <a:lnSpc>
                <a:spcPts val="2999"/>
              </a:lnSpc>
              <a:buClr>
                <a:srgbClr val="004B87"/>
              </a:buClr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Wingdings" panose="05000000000000000000" pitchFamily="2" charset="2"/>
              <a:buChar char="Ø"/>
            </a:pPr>
            <a:endParaRPr lang="en-US" sz="2400" spc="-1" dirty="0">
              <a:solidFill>
                <a:srgbClr val="004B87"/>
              </a:solidFill>
              <a:latin typeface="Arial"/>
            </a:endParaRP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525680" y="23223186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951200" y="23087466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2341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 dirty="0" err="1">
                <a:solidFill>
                  <a:srgbClr val="004B87"/>
                </a:solidFill>
                <a:latin typeface="Calibri"/>
              </a:rPr>
              <a:t>SmartBar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trike="noStrike" spc="-1" dirty="0">
                <a:solidFill>
                  <a:srgbClr val="004B87"/>
                </a:solidFill>
                <a:latin typeface="Calibri"/>
              </a:rPr>
              <a:t>Nuno Araújo, Joel Figueiras, Vitor Machado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Licenciatura em Engenharia de Sistemas Informáticos</a:t>
            </a:r>
            <a:endParaRPr lang="pt-PT" sz="3200" b="0" i="1" strike="noStrike" spc="-1" dirty="0">
              <a:solidFill>
                <a:srgbClr val="004B87"/>
              </a:solidFill>
              <a:latin typeface="Calibri"/>
            </a:endParaRPr>
          </a:p>
          <a:p>
            <a:pPr>
              <a:lnSpc>
                <a:spcPts val="3900"/>
              </a:lnSpc>
            </a:pP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Professor Eduardo Peixoto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677960" y="23901012"/>
            <a:ext cx="15936940" cy="2528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https://www.scrumportugal.pt/scrum/</a:t>
            </a:r>
          </a:p>
          <a:p>
            <a:pPr algn="just">
              <a:lnSpc>
                <a:spcPts val="2100"/>
              </a:lnSpc>
            </a:pPr>
            <a:endParaRPr lang="en-US" sz="2400" b="0" strike="noStrike" spc="-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https://developer.android.com/kotlin</a:t>
            </a: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Ø"/>
            </a:pPr>
            <a:endParaRPr lang="en-US" sz="2400" spc="-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https://learn.microsoft.com/en-us/aspnet/core/tutorials/first-web-api?view=aspnetcore-6.0&amp;tabs=visual-studio</a:t>
            </a:r>
          </a:p>
          <a:p>
            <a:pPr algn="just">
              <a:lnSpc>
                <a:spcPts val="2100"/>
              </a:lnSpc>
            </a:pPr>
            <a:endParaRPr lang="en-US" sz="2400" b="0" strike="noStrike" spc="-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https://www.mongodb.com/docs/</a:t>
            </a: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Ø"/>
            </a:pPr>
            <a:endParaRPr lang="en-US" sz="2400" spc="-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https://firebase.google.com/docs/cloud-messaging</a:t>
            </a: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6583680" cy="1246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CONTACTOS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pc="-1" dirty="0">
                <a:solidFill>
                  <a:srgbClr val="004B87"/>
                </a:solidFill>
                <a:latin typeface="Calibri"/>
              </a:rPr>
              <a:t>a20078@alunos.ipca.pt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</a:rPr>
              <a:t>a20809@alunos.ipca.pt</a:t>
            </a: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</a:rPr>
              <a:t>a21158@alunos.ipca.pt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B27F8DC-1836-BBB6-D2C9-40BE373FE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8" y="12896145"/>
            <a:ext cx="8963878" cy="4481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449</Words>
  <Application>Microsoft Office PowerPoint</Application>
  <PresentationFormat>Personalizados</PresentationFormat>
  <Paragraphs>32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NUNO MIGUEL CARVALHO ARAÚJO</cp:lastModifiedBy>
  <cp:revision>92</cp:revision>
  <dcterms:created xsi:type="dcterms:W3CDTF">2014-03-10T11:06:56Z</dcterms:created>
  <dcterms:modified xsi:type="dcterms:W3CDTF">2023-01-05T22:55:07Z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