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0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8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4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13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5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3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11/4/2021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26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68E2A-3AB7-4E14-9363-DDF745DE9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681" y="1325924"/>
            <a:ext cx="4419588" cy="2577893"/>
          </a:xfrm>
        </p:spPr>
        <p:txBody>
          <a:bodyPr>
            <a:normAutofit fontScale="90000"/>
          </a:bodyPr>
          <a:lstStyle/>
          <a:p>
            <a:r>
              <a:rPr lang="en-US" dirty="0"/>
              <a:t>Cs436</a:t>
            </a:r>
            <a:br>
              <a:rPr lang="en-US" dirty="0"/>
            </a:br>
            <a:r>
              <a:rPr lang="en-US" dirty="0"/>
              <a:t>DBMS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E4093-DEE5-4841-B964-2F629DD0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Brandon </a:t>
            </a:r>
            <a:r>
              <a:rPr lang="en-US" dirty="0" err="1"/>
              <a:t>chey,kuang</a:t>
            </a:r>
            <a:r>
              <a:rPr lang="en-US" dirty="0"/>
              <a:t> </a:t>
            </a:r>
            <a:r>
              <a:rPr lang="en-US" dirty="0" err="1"/>
              <a:t>ruifang,Fernando</a:t>
            </a:r>
            <a:r>
              <a:rPr lang="en-US" dirty="0"/>
              <a:t> </a:t>
            </a:r>
            <a:r>
              <a:rPr lang="en-US" dirty="0" err="1"/>
              <a:t>taveres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FC3A2B8-A59D-4F6C-B707-30FD7E1D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44" y="478439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F6824-97DE-42C4-8C6E-D9CCE3C3524C}"/>
              </a:ext>
            </a:extLst>
          </p:cNvPr>
          <p:cNvSpPr txBox="1"/>
          <p:nvPr/>
        </p:nvSpPr>
        <p:spPr>
          <a:xfrm>
            <a:off x="7937500" y="4381500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3412973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D04060"/>
      </a:accent1>
      <a:accent2>
        <a:srgbClr val="BE2E8B"/>
      </a:accent2>
      <a:accent3>
        <a:srgbClr val="C840D0"/>
      </a:accent3>
      <a:accent4>
        <a:srgbClr val="7A2EBE"/>
      </a:accent4>
      <a:accent5>
        <a:srgbClr val="4F40D0"/>
      </a:accent5>
      <a:accent6>
        <a:srgbClr val="2E5ABE"/>
      </a:accent6>
      <a:hlink>
        <a:srgbClr val="7151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Source Sans Pro</vt:lpstr>
      <vt:lpstr>FunkyShapesDarkVTI</vt:lpstr>
      <vt:lpstr>BrushVTI</vt:lpstr>
      <vt:lpstr>Cs436 DBMS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Cs436 DBMS Project</dc:title>
  <dc:creator>Brandon Chey</dc:creator>
  <cp:lastModifiedBy>Brandon Chey</cp:lastModifiedBy>
  <cp:revision>1</cp:revision>
  <dcterms:created xsi:type="dcterms:W3CDTF">2021-11-04T14:33:39Z</dcterms:created>
  <dcterms:modified xsi:type="dcterms:W3CDTF">2021-11-04T16:34:27Z</dcterms:modified>
</cp:coreProperties>
</file>