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8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42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6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1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77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00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38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1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4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13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85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3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2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9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8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12/9/2021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265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aphic 38">
            <a:extLst>
              <a:ext uri="{FF2B5EF4-FFF2-40B4-BE49-F238E27FC236}">
                <a16:creationId xmlns:a16="http://schemas.microsoft.com/office/drawing/2014/main" id="{5ECDEC52-15F3-49DD-BCBA-A0533E540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E397E3-43A2-4524-8550-ADE3AE3AB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5F6E3BF-04CB-4B08-A2F8-180577714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4D91CBDC-3A55-4B80-A109-4C758ADF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87475" y="341125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055BDD-DCD4-4802-84CF-7D2D87FBE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6F64A9-E879-4869-946F-1814184EE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78CD8A-FF59-40AD-8101-D685A2FEF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134B80-595D-48FB-B98E-C3A6E094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9362DC-121F-433C-B156-4C6BA7180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410157D-B333-4FC1-952E-FB1E4A1F8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68E2A-3AB7-4E14-9363-DDF745DE9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681" y="1325924"/>
            <a:ext cx="4419588" cy="2577893"/>
          </a:xfrm>
        </p:spPr>
        <p:txBody>
          <a:bodyPr>
            <a:normAutofit fontScale="90000"/>
          </a:bodyPr>
          <a:lstStyle/>
          <a:p>
            <a:r>
              <a:rPr lang="en-US" dirty="0"/>
              <a:t>Cs436</a:t>
            </a:r>
            <a:br>
              <a:rPr lang="en-US" dirty="0"/>
            </a:br>
            <a:r>
              <a:rPr lang="en-US" dirty="0"/>
              <a:t>DBMS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E4093-DEE5-4841-B964-2F629DD05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12" y="4497473"/>
            <a:ext cx="3624471" cy="8116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Brandon </a:t>
            </a:r>
            <a:r>
              <a:rPr lang="en-US" dirty="0" err="1"/>
              <a:t>chey,kuang</a:t>
            </a:r>
            <a:r>
              <a:rPr lang="en-US" dirty="0"/>
              <a:t> </a:t>
            </a:r>
            <a:r>
              <a:rPr lang="en-US" dirty="0" err="1"/>
              <a:t>ruifang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FE66D7D-ABDD-4F6B-A637-3A3A2ACE1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D1AF5D9-E67F-4DB6-8615-293D2249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AFC3A2B8-A59D-4F6C-B707-30FD7E1D7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744" y="478439"/>
            <a:ext cx="2857500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5F6824-97DE-42C4-8C6E-D9CCE3C3524C}"/>
              </a:ext>
            </a:extLst>
          </p:cNvPr>
          <p:cNvSpPr txBox="1"/>
          <p:nvPr/>
        </p:nvSpPr>
        <p:spPr>
          <a:xfrm>
            <a:off x="7937500" y="4381500"/>
            <a:ext cx="364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3412973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3"/>
      </a:lt2>
      <a:accent1>
        <a:srgbClr val="D04060"/>
      </a:accent1>
      <a:accent2>
        <a:srgbClr val="BE2E8B"/>
      </a:accent2>
      <a:accent3>
        <a:srgbClr val="C840D0"/>
      </a:accent3>
      <a:accent4>
        <a:srgbClr val="7A2EBE"/>
      </a:accent4>
      <a:accent5>
        <a:srgbClr val="4F40D0"/>
      </a:accent5>
      <a:accent6>
        <a:srgbClr val="2E5ABE"/>
      </a:accent6>
      <a:hlink>
        <a:srgbClr val="7151C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Source Sans Pro</vt:lpstr>
      <vt:lpstr>FunkyShapesDarkVTI</vt:lpstr>
      <vt:lpstr>BrushVTI</vt:lpstr>
      <vt:lpstr>Cs436 DBMS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Cs436 DBMS Project</dc:title>
  <dc:creator>Brandon Chey</dc:creator>
  <cp:lastModifiedBy>Brandon Chey</cp:lastModifiedBy>
  <cp:revision>2</cp:revision>
  <dcterms:created xsi:type="dcterms:W3CDTF">2021-11-04T14:33:39Z</dcterms:created>
  <dcterms:modified xsi:type="dcterms:W3CDTF">2021-12-09T16:01:53Z</dcterms:modified>
</cp:coreProperties>
</file>