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B90"/>
    <a:srgbClr val="58B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9932"/>
  </p:normalViewPr>
  <p:slideViewPr>
    <p:cSldViewPr snapToGrid="0">
      <p:cViewPr>
        <p:scale>
          <a:sx n="33" d="100"/>
          <a:sy n="33" d="100"/>
        </p:scale>
        <p:origin x="2952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295F-15F1-7047-93FE-8DA66822C300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52940-D658-BD42-97ED-FF69FFA56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8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ja-JP" altLang="en-US"/>
              <a:t>台幅</a:t>
            </a:r>
            <a:r>
              <a:rPr kumimoji="1" lang="en-US" altLang="ja-JP" dirty="0"/>
              <a:t>: 400px</a:t>
            </a:r>
          </a:p>
          <a:p>
            <a:pPr marL="171450" indent="-171450">
              <a:buFontTx/>
              <a:buChar char="-"/>
            </a:pPr>
            <a:r>
              <a:rPr kumimoji="1" lang="ja-JP" altLang="en-US"/>
              <a:t>台長さ</a:t>
            </a:r>
            <a:r>
              <a:rPr kumimoji="1" lang="en-US" altLang="ja-JP" dirty="0"/>
              <a:t>: 800px</a:t>
            </a:r>
          </a:p>
          <a:p>
            <a:pPr marL="171450" indent="-171450">
              <a:buFontTx/>
              <a:buChar char="-"/>
            </a:pPr>
            <a:r>
              <a:rPr kumimoji="1" lang="ja-JP" altLang="en-US"/>
              <a:t>球直径</a:t>
            </a:r>
            <a:r>
              <a:rPr kumimoji="1" lang="en-US" altLang="ja-JP" dirty="0"/>
              <a:t>: 18.5px</a:t>
            </a:r>
          </a:p>
          <a:p>
            <a:pPr marL="171450" indent="-171450">
              <a:buFontTx/>
              <a:buChar char="-"/>
            </a:pPr>
            <a:r>
              <a:rPr kumimoji="1" lang="ja-JP" altLang="en-US"/>
              <a:t>フット、センター直径</a:t>
            </a:r>
            <a:r>
              <a:rPr kumimoji="1" lang="en-US" altLang="ja-JP" dirty="0"/>
              <a:t>: 10px</a:t>
            </a:r>
          </a:p>
          <a:p>
            <a:pPr marL="171450" indent="-171450">
              <a:buFontTx/>
              <a:buChar char="-"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52940-D658-BD42-97ED-FF69FFA56F2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42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幅</a:t>
            </a:r>
            <a:r>
              <a:rPr kumimoji="1" lang="en-US" altLang="ja-JP" dirty="0"/>
              <a:t>: 18cm</a:t>
            </a:r>
          </a:p>
          <a:p>
            <a:r>
              <a:rPr kumimoji="1" lang="ja-JP" altLang="en-US"/>
              <a:t>高さ</a:t>
            </a:r>
            <a:r>
              <a:rPr kumimoji="1" lang="en-US" altLang="ja-JP" dirty="0"/>
              <a:t>: 36cm</a:t>
            </a:r>
          </a:p>
          <a:p>
            <a:r>
              <a:rPr kumimoji="1" lang="ja-JP" altLang="en-US"/>
              <a:t>ポイント</a:t>
            </a:r>
            <a:r>
              <a:rPr kumimoji="1" lang="en-US" altLang="ja-JP" dirty="0"/>
              <a:t>: 0.36cm x 0.36cm</a:t>
            </a:r>
          </a:p>
          <a:p>
            <a:r>
              <a:rPr kumimoji="1" lang="ja-JP" altLang="en-US"/>
              <a:t>センター・フット</a:t>
            </a:r>
            <a:r>
              <a:rPr kumimoji="1" lang="en-US" altLang="ja-JP" dirty="0"/>
              <a:t>: </a:t>
            </a:r>
            <a:r>
              <a:rPr kumimoji="1" lang="ja-JP" altLang="en-US"/>
              <a:t>直径</a:t>
            </a:r>
            <a:r>
              <a:rPr kumimoji="1" lang="en-US" altLang="ja-JP" dirty="0"/>
              <a:t> 0.36cm</a:t>
            </a:r>
          </a:p>
          <a:p>
            <a:endParaRPr kumimoji="1" lang="en-US" altLang="ja-JP" dirty="0"/>
          </a:p>
          <a:p>
            <a:r>
              <a:rPr kumimoji="1" lang="ja-JP" altLang="en-US"/>
              <a:t>長クッション</a:t>
            </a:r>
            <a:r>
              <a:rPr kumimoji="1" lang="en-US" altLang="ja-JP" dirty="0"/>
              <a:t> </a:t>
            </a:r>
            <a:r>
              <a:rPr kumimoji="1" lang="ja-JP" altLang="en-US"/>
              <a:t>一番上のポイントの縦位置</a:t>
            </a:r>
            <a:endParaRPr kumimoji="1" lang="en-US" altLang="ja-JP" dirty="0"/>
          </a:p>
          <a:p>
            <a:r>
              <a:rPr kumimoji="1" lang="en-US" altLang="ja-JP" dirty="0"/>
              <a:t>18/4 – 0.36/2 = 4.5 – 0.18 = 4.32</a:t>
            </a:r>
          </a:p>
          <a:p>
            <a:r>
              <a:rPr kumimoji="1" lang="ja-JP" altLang="en-US"/>
              <a:t>長クッション</a:t>
            </a:r>
            <a:r>
              <a:rPr kumimoji="1" lang="en-US" altLang="ja-JP" dirty="0"/>
              <a:t> </a:t>
            </a:r>
            <a:r>
              <a:rPr kumimoji="1" lang="ja-JP" altLang="en-US"/>
              <a:t>上から</a:t>
            </a:r>
            <a:r>
              <a:rPr kumimoji="1" lang="en-US" altLang="ja-JP" dirty="0"/>
              <a:t>4</a:t>
            </a:r>
            <a:r>
              <a:rPr kumimoji="1" lang="ja-JP" altLang="en-US"/>
              <a:t>番目のポイントの縦位置</a:t>
            </a:r>
            <a:endParaRPr kumimoji="1" lang="en-US" altLang="ja-JP" dirty="0"/>
          </a:p>
          <a:p>
            <a:r>
              <a:rPr kumimoji="1" lang="en-US" altLang="ja-JP" dirty="0"/>
              <a:t>4.32 + 18 = 22.32</a:t>
            </a:r>
          </a:p>
          <a:p>
            <a:endParaRPr kumimoji="1" lang="en-US" altLang="ja-JP" dirty="0"/>
          </a:p>
          <a:p>
            <a:r>
              <a:rPr kumimoji="1" lang="ja-JP" altLang="en-US"/>
              <a:t>フットの縦位置</a:t>
            </a:r>
            <a:endParaRPr kumimoji="1" lang="en-US" altLang="ja-JP" dirty="0"/>
          </a:p>
          <a:p>
            <a:r>
              <a:rPr kumimoji="1" lang="en-US" altLang="ja-JP" dirty="0"/>
              <a:t>18/4 * 6 – 0.36/2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52940-D658-BD42-97ED-FF69FFA56F2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65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61D99-7190-85F8-4810-093A5392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2B9BBB-92BF-8182-CD32-5E524E666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9398B3-E5F1-9528-F6A4-C54DBDA0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00BD83-5807-F1A4-821A-694412E8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C09C8B-E83F-F3EA-4A9F-024491F3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80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DAFA7-60EF-244F-D9F8-D91C3844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85546A-CE29-F61C-7690-D2013F356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686C13-2AB7-6CBB-8293-F4C1671E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CF2644-E879-6E36-64DF-30A877C6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02807-42E8-BB8D-D86E-FB1E29DD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50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38BEC2-4846-62C7-EC8F-EA0FB2021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F03031-71DC-0BBF-CDA4-0D93635F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31E748-C6E4-14BE-EE9F-5E14AB8E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BD70F-CCFC-5A07-1B87-59641DA5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4F5A6-E30E-8361-0F23-6E00196F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7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5C11C-67BB-F975-DA32-F141583D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0A722B-C2DA-77ED-9727-6A41A84F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75A6A7-1E70-518E-100C-DB1DBA6F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9A0CD-A1EE-A83A-6555-B92C1D5C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B0825C-26C6-39AF-B116-81F26D4B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0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8733C-EB6F-D066-C8A1-98FAF601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E0B811-CD26-19B1-0294-632AC9AC0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79ECE-2C1F-788E-1D21-35576D71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36346-C63F-BE8A-F230-4A2373B5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F008CB-3935-9CF7-F2DB-C03D89C7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46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48DDE-B294-9598-F507-C38948C0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CA53E0-3F93-2153-73E6-5AE80C538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36E780-0112-18C3-3C1A-0A82F668D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8DCA44-4151-FBB3-C1C9-365BB149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1C62E-DA42-42B2-B5F7-6AB4F876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6952CD-84B5-FB97-147A-0262ABE9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88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3EAB2-6C7E-52A7-6A5A-2F48B136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C3865F-C737-B6A5-67DE-B78A18F1C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6AF3D5-1467-5FB3-5FE5-1DFF647E7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16E277-0E25-03B1-45FD-278782926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48C94DA-B41A-1D96-A6F2-3367A76FE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FBDB83-6DB4-8C57-209B-76B34806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1DA2FE-D75E-7F49-AC86-236331E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BF385F-ECAF-600B-D7B1-223ECF8F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5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F1B65-41AB-55FD-6E58-7B06CA7B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557C4C-AF78-F904-132D-9A40AF7D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FFEDCA-31E8-F9AF-62AF-4190AE99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DA607D-2D7F-F1E8-A310-31C7C99B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28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417891-7D6E-07DB-22E6-A72C5B15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65D376-1B5D-8205-578F-5ECF94D1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EAE2-BA82-FCD9-0BB0-7F9FE2D9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7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46C8B-6409-DEC9-148B-5A30752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A694E-277E-3961-4864-9B1C4AC0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08E58E-F1DF-FE67-A039-F7AFFA115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7AB98B-7434-90D2-2D45-FEBB824F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087B49-B9D5-3C55-0DB3-B17A5B1C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2D81AF-E7ED-F249-C84F-EB21D21E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07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49AD1-0B0D-FBC2-08BC-26BD0FB1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94409D-F912-DC65-93C2-60709077E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648873-6C21-C68C-222A-CF093BA87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A4073-019D-286C-7F09-B32AE0BF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F88BD8-69B6-E245-1CDD-8D5C4F70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9CEEBB-6C86-BC71-290C-448EDA5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91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BE3BC7-E79C-CE7A-3124-2C00C38B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3AD33-19FC-9CD7-F2A2-AFB49F70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9723A-812C-864A-F3F5-CB19DDF67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45757-CA0D-B742-9671-5A7AF0875C4D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0E0B8A-825E-5671-E43B-B18C79BB2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95BE43-C056-A9B1-E922-7A071B75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9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>
            <a:extLst>
              <a:ext uri="{FF2B5EF4-FFF2-40B4-BE49-F238E27FC236}">
                <a16:creationId xmlns:a16="http://schemas.microsoft.com/office/drawing/2014/main" id="{3D78479B-0BAC-CA00-D5C2-FD333878C7EE}"/>
              </a:ext>
            </a:extLst>
          </p:cNvPr>
          <p:cNvSpPr>
            <a:spLocks noChangeAspect="1"/>
          </p:cNvSpPr>
          <p:nvPr/>
        </p:nvSpPr>
        <p:spPr>
          <a:xfrm>
            <a:off x="6442090" y="1754166"/>
            <a:ext cx="234000" cy="23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350413D-B277-96D0-5B47-2874E12DED0C}"/>
              </a:ext>
            </a:extLst>
          </p:cNvPr>
          <p:cNvSpPr>
            <a:spLocks noChangeAspect="1"/>
          </p:cNvSpPr>
          <p:nvPr/>
        </p:nvSpPr>
        <p:spPr>
          <a:xfrm>
            <a:off x="6442090" y="3112200"/>
            <a:ext cx="234000" cy="23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5E540B5-4310-39B1-0EEC-81539FE0EFBA}"/>
              </a:ext>
            </a:extLst>
          </p:cNvPr>
          <p:cNvGrpSpPr/>
          <p:nvPr/>
        </p:nvGrpSpPr>
        <p:grpSpPr>
          <a:xfrm>
            <a:off x="-1" y="0"/>
            <a:ext cx="5079601" cy="10159200"/>
            <a:chOff x="-1" y="0"/>
            <a:chExt cx="5079601" cy="101592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B164AD1-31FD-DEB9-EF26-7D138C108894}"/>
                </a:ext>
              </a:extLst>
            </p:cNvPr>
            <p:cNvSpPr/>
            <p:nvPr/>
          </p:nvSpPr>
          <p:spPr>
            <a:xfrm>
              <a:off x="0" y="0"/>
              <a:ext cx="5079600" cy="10159200"/>
            </a:xfrm>
            <a:prstGeom prst="rect">
              <a:avLst/>
            </a:prstGeom>
            <a:solidFill>
              <a:srgbClr val="58B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873A5FA1-2653-0428-361E-BB3E47D0A687}"/>
                </a:ext>
              </a:extLst>
            </p:cNvPr>
            <p:cNvSpPr/>
            <p:nvPr/>
          </p:nvSpPr>
          <p:spPr>
            <a:xfrm>
              <a:off x="2476801" y="7556400"/>
              <a:ext cx="125999" cy="1259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82C20B7-E88F-B880-7217-A4C61A877F2D}"/>
                </a:ext>
              </a:extLst>
            </p:cNvPr>
            <p:cNvSpPr/>
            <p:nvPr/>
          </p:nvSpPr>
          <p:spPr>
            <a:xfrm>
              <a:off x="2476800" y="5018400"/>
              <a:ext cx="125999" cy="125999"/>
            </a:xfrm>
            <a:prstGeom prst="ellipse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三角形 2">
              <a:extLst>
                <a:ext uri="{FF2B5EF4-FFF2-40B4-BE49-F238E27FC236}">
                  <a16:creationId xmlns:a16="http://schemas.microsoft.com/office/drawing/2014/main" id="{E7D27FE6-5920-130C-306A-7678C1E58CD4}"/>
                </a:ext>
              </a:extLst>
            </p:cNvPr>
            <p:cNvSpPr/>
            <p:nvPr/>
          </p:nvSpPr>
          <p:spPr>
            <a:xfrm rot="10800000">
              <a:off x="2476800" y="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43CFBE77-3B96-22AD-2682-91BBEB1047E1}"/>
                </a:ext>
              </a:extLst>
            </p:cNvPr>
            <p:cNvSpPr/>
            <p:nvPr/>
          </p:nvSpPr>
          <p:spPr>
            <a:xfrm rot="10800000">
              <a:off x="1206000" y="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3E826C97-05E7-9F29-044B-E29896FDB8C3}"/>
                </a:ext>
              </a:extLst>
            </p:cNvPr>
            <p:cNvSpPr/>
            <p:nvPr/>
          </p:nvSpPr>
          <p:spPr>
            <a:xfrm rot="10800000">
              <a:off x="3747600" y="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三角形 16">
              <a:extLst>
                <a:ext uri="{FF2B5EF4-FFF2-40B4-BE49-F238E27FC236}">
                  <a16:creationId xmlns:a16="http://schemas.microsoft.com/office/drawing/2014/main" id="{81E09411-4D1B-1271-9FEF-CC4E5DB9D9C6}"/>
                </a:ext>
              </a:extLst>
            </p:cNvPr>
            <p:cNvSpPr/>
            <p:nvPr/>
          </p:nvSpPr>
          <p:spPr>
            <a:xfrm>
              <a:off x="2476800" y="100332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三角形 17">
              <a:extLst>
                <a:ext uri="{FF2B5EF4-FFF2-40B4-BE49-F238E27FC236}">
                  <a16:creationId xmlns:a16="http://schemas.microsoft.com/office/drawing/2014/main" id="{5882406E-DAFE-BA32-DDF5-BFABFCDD2D60}"/>
                </a:ext>
              </a:extLst>
            </p:cNvPr>
            <p:cNvSpPr/>
            <p:nvPr/>
          </p:nvSpPr>
          <p:spPr>
            <a:xfrm>
              <a:off x="3747600" y="100332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三角形 18">
              <a:extLst>
                <a:ext uri="{FF2B5EF4-FFF2-40B4-BE49-F238E27FC236}">
                  <a16:creationId xmlns:a16="http://schemas.microsoft.com/office/drawing/2014/main" id="{CC8BF05C-AC50-8EA5-84B7-E27FD91D77D0}"/>
                </a:ext>
              </a:extLst>
            </p:cNvPr>
            <p:cNvSpPr/>
            <p:nvPr/>
          </p:nvSpPr>
          <p:spPr>
            <a:xfrm>
              <a:off x="1206000" y="100332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AD5EDA03-887F-58DC-35CB-CB39271B861C}"/>
                </a:ext>
              </a:extLst>
            </p:cNvPr>
            <p:cNvSpPr/>
            <p:nvPr/>
          </p:nvSpPr>
          <p:spPr>
            <a:xfrm rot="16200000">
              <a:off x="4953601" y="24138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三角形 21">
              <a:extLst>
                <a:ext uri="{FF2B5EF4-FFF2-40B4-BE49-F238E27FC236}">
                  <a16:creationId xmlns:a16="http://schemas.microsoft.com/office/drawing/2014/main" id="{C6D22D00-E5B8-9730-989B-70D9568A8AE1}"/>
                </a:ext>
              </a:extLst>
            </p:cNvPr>
            <p:cNvSpPr/>
            <p:nvPr/>
          </p:nvSpPr>
          <p:spPr>
            <a:xfrm rot="16200000">
              <a:off x="4953601" y="11430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三角形 22">
              <a:extLst>
                <a:ext uri="{FF2B5EF4-FFF2-40B4-BE49-F238E27FC236}">
                  <a16:creationId xmlns:a16="http://schemas.microsoft.com/office/drawing/2014/main" id="{4CA3C5CA-E91B-6066-38DF-A422DD480083}"/>
                </a:ext>
              </a:extLst>
            </p:cNvPr>
            <p:cNvSpPr/>
            <p:nvPr/>
          </p:nvSpPr>
          <p:spPr>
            <a:xfrm rot="16200000">
              <a:off x="4953601" y="36846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三角形 24">
              <a:extLst>
                <a:ext uri="{FF2B5EF4-FFF2-40B4-BE49-F238E27FC236}">
                  <a16:creationId xmlns:a16="http://schemas.microsoft.com/office/drawing/2014/main" id="{9DCF5BC1-ADB6-B1BB-C806-058F2180F55E}"/>
                </a:ext>
              </a:extLst>
            </p:cNvPr>
            <p:cNvSpPr/>
            <p:nvPr/>
          </p:nvSpPr>
          <p:spPr>
            <a:xfrm rot="16200000">
              <a:off x="4953600" y="7556399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三角形 25">
              <a:extLst>
                <a:ext uri="{FF2B5EF4-FFF2-40B4-BE49-F238E27FC236}">
                  <a16:creationId xmlns:a16="http://schemas.microsoft.com/office/drawing/2014/main" id="{E3A9FCD1-93F6-1750-DF4A-1A03BE0B4884}"/>
                </a:ext>
              </a:extLst>
            </p:cNvPr>
            <p:cNvSpPr/>
            <p:nvPr/>
          </p:nvSpPr>
          <p:spPr>
            <a:xfrm rot="16200000">
              <a:off x="4953600" y="6285599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三角形 26">
              <a:extLst>
                <a:ext uri="{FF2B5EF4-FFF2-40B4-BE49-F238E27FC236}">
                  <a16:creationId xmlns:a16="http://schemas.microsoft.com/office/drawing/2014/main" id="{BEA5A74D-5277-A374-90BA-27DB0C431A96}"/>
                </a:ext>
              </a:extLst>
            </p:cNvPr>
            <p:cNvSpPr/>
            <p:nvPr/>
          </p:nvSpPr>
          <p:spPr>
            <a:xfrm rot="16200000">
              <a:off x="4953600" y="8827199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三角形 30">
              <a:extLst>
                <a:ext uri="{FF2B5EF4-FFF2-40B4-BE49-F238E27FC236}">
                  <a16:creationId xmlns:a16="http://schemas.microsoft.com/office/drawing/2014/main" id="{A58CD879-34D9-4C7F-D03A-74301DF74CE5}"/>
                </a:ext>
              </a:extLst>
            </p:cNvPr>
            <p:cNvSpPr/>
            <p:nvPr/>
          </p:nvSpPr>
          <p:spPr>
            <a:xfrm rot="5400000">
              <a:off x="-1" y="7556399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三角形 31">
              <a:extLst>
                <a:ext uri="{FF2B5EF4-FFF2-40B4-BE49-F238E27FC236}">
                  <a16:creationId xmlns:a16="http://schemas.microsoft.com/office/drawing/2014/main" id="{171C0419-D225-94F5-683C-DB5639CEE9AF}"/>
                </a:ext>
              </a:extLst>
            </p:cNvPr>
            <p:cNvSpPr/>
            <p:nvPr/>
          </p:nvSpPr>
          <p:spPr>
            <a:xfrm rot="5400000">
              <a:off x="-1" y="8827199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三角形 32">
              <a:extLst>
                <a:ext uri="{FF2B5EF4-FFF2-40B4-BE49-F238E27FC236}">
                  <a16:creationId xmlns:a16="http://schemas.microsoft.com/office/drawing/2014/main" id="{CECC6099-B977-5900-1675-E149F76F4BFF}"/>
                </a:ext>
              </a:extLst>
            </p:cNvPr>
            <p:cNvSpPr/>
            <p:nvPr/>
          </p:nvSpPr>
          <p:spPr>
            <a:xfrm rot="5400000">
              <a:off x="-1" y="6285599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三角形 33">
              <a:extLst>
                <a:ext uri="{FF2B5EF4-FFF2-40B4-BE49-F238E27FC236}">
                  <a16:creationId xmlns:a16="http://schemas.microsoft.com/office/drawing/2014/main" id="{715A3B02-D9D4-01F4-0AE6-4A5BCFA17E42}"/>
                </a:ext>
              </a:extLst>
            </p:cNvPr>
            <p:cNvSpPr/>
            <p:nvPr/>
          </p:nvSpPr>
          <p:spPr>
            <a:xfrm rot="5400000">
              <a:off x="0" y="24138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三角形 34">
              <a:extLst>
                <a:ext uri="{FF2B5EF4-FFF2-40B4-BE49-F238E27FC236}">
                  <a16:creationId xmlns:a16="http://schemas.microsoft.com/office/drawing/2014/main" id="{1F18F777-2A26-7B2B-F433-13F0720FA73A}"/>
                </a:ext>
              </a:extLst>
            </p:cNvPr>
            <p:cNvSpPr/>
            <p:nvPr/>
          </p:nvSpPr>
          <p:spPr>
            <a:xfrm rot="5400000">
              <a:off x="0" y="36846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三角形 35">
              <a:extLst>
                <a:ext uri="{FF2B5EF4-FFF2-40B4-BE49-F238E27FC236}">
                  <a16:creationId xmlns:a16="http://schemas.microsoft.com/office/drawing/2014/main" id="{F549A735-B86B-896B-7499-DA698DC7F409}"/>
                </a:ext>
              </a:extLst>
            </p:cNvPr>
            <p:cNvSpPr/>
            <p:nvPr/>
          </p:nvSpPr>
          <p:spPr>
            <a:xfrm rot="5400000">
              <a:off x="0" y="11430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2A9EA7F-C709-FBAE-EA18-D36739F5760B}"/>
              </a:ext>
            </a:extLst>
          </p:cNvPr>
          <p:cNvSpPr/>
          <p:nvPr/>
        </p:nvSpPr>
        <p:spPr>
          <a:xfrm>
            <a:off x="8509819" y="1988166"/>
            <a:ext cx="234000" cy="234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69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4ADE36-2CB1-B6C4-AFDB-4A3DEB5913F9}"/>
              </a:ext>
            </a:extLst>
          </p:cNvPr>
          <p:cNvSpPr/>
          <p:nvPr/>
        </p:nvSpPr>
        <p:spPr>
          <a:xfrm>
            <a:off x="0" y="0"/>
            <a:ext cx="6480000" cy="12960000"/>
          </a:xfrm>
          <a:prstGeom prst="rect">
            <a:avLst/>
          </a:prstGeom>
          <a:solidFill>
            <a:srgbClr val="58B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三角形 2">
            <a:extLst>
              <a:ext uri="{FF2B5EF4-FFF2-40B4-BE49-F238E27FC236}">
                <a16:creationId xmlns:a16="http://schemas.microsoft.com/office/drawing/2014/main" id="{E0065822-BE17-63B7-15BF-B6FB491E5B31}"/>
              </a:ext>
            </a:extLst>
          </p:cNvPr>
          <p:cNvSpPr/>
          <p:nvPr/>
        </p:nvSpPr>
        <p:spPr>
          <a:xfrm rot="10800000">
            <a:off x="3172142" y="597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三角形 3">
            <a:extLst>
              <a:ext uri="{FF2B5EF4-FFF2-40B4-BE49-F238E27FC236}">
                <a16:creationId xmlns:a16="http://schemas.microsoft.com/office/drawing/2014/main" id="{BA70B046-0D7D-7B1F-1AA9-C902D119B78A}"/>
              </a:ext>
            </a:extLst>
          </p:cNvPr>
          <p:cNvSpPr/>
          <p:nvPr/>
        </p:nvSpPr>
        <p:spPr>
          <a:xfrm rot="10800000">
            <a:off x="1555200" y="1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2505B38F-FC0C-5831-2866-01FB44B68CBC}"/>
              </a:ext>
            </a:extLst>
          </p:cNvPr>
          <p:cNvSpPr/>
          <p:nvPr/>
        </p:nvSpPr>
        <p:spPr>
          <a:xfrm rot="10800000">
            <a:off x="4794418" y="-1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F3ACB8D4-7DED-DFAF-5599-C7B3E9BB0FE8}"/>
              </a:ext>
            </a:extLst>
          </p:cNvPr>
          <p:cNvSpPr/>
          <p:nvPr/>
        </p:nvSpPr>
        <p:spPr>
          <a:xfrm>
            <a:off x="3172142" y="12838923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946A4F69-7A46-A46D-DA0A-01A8460BE538}"/>
              </a:ext>
            </a:extLst>
          </p:cNvPr>
          <p:cNvSpPr/>
          <p:nvPr/>
        </p:nvSpPr>
        <p:spPr>
          <a:xfrm>
            <a:off x="4794418" y="12830400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9FE0AA87-2099-E8FD-DCC2-1652B800DCDE}"/>
              </a:ext>
            </a:extLst>
          </p:cNvPr>
          <p:cNvSpPr/>
          <p:nvPr/>
        </p:nvSpPr>
        <p:spPr>
          <a:xfrm>
            <a:off x="1549084" y="12830400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三角形 24">
            <a:extLst>
              <a:ext uri="{FF2B5EF4-FFF2-40B4-BE49-F238E27FC236}">
                <a16:creationId xmlns:a16="http://schemas.microsoft.com/office/drawing/2014/main" id="{A152F6D7-1EC7-14DC-2ED6-8ED09E37A703}"/>
              </a:ext>
            </a:extLst>
          </p:cNvPr>
          <p:cNvSpPr/>
          <p:nvPr/>
        </p:nvSpPr>
        <p:spPr>
          <a:xfrm rot="5400000">
            <a:off x="7944" y="1555184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三角形 25">
            <a:extLst>
              <a:ext uri="{FF2B5EF4-FFF2-40B4-BE49-F238E27FC236}">
                <a16:creationId xmlns:a16="http://schemas.microsoft.com/office/drawing/2014/main" id="{D6BD9A44-110A-CA71-31FA-2544EF0978E7}"/>
              </a:ext>
            </a:extLst>
          </p:cNvPr>
          <p:cNvSpPr/>
          <p:nvPr/>
        </p:nvSpPr>
        <p:spPr>
          <a:xfrm rot="5400000">
            <a:off x="-11024" y="3175184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三角形 26">
            <a:extLst>
              <a:ext uri="{FF2B5EF4-FFF2-40B4-BE49-F238E27FC236}">
                <a16:creationId xmlns:a16="http://schemas.microsoft.com/office/drawing/2014/main" id="{B033EC03-9AFA-FDCF-6216-BC3CAE7C8860}"/>
              </a:ext>
            </a:extLst>
          </p:cNvPr>
          <p:cNvSpPr/>
          <p:nvPr/>
        </p:nvSpPr>
        <p:spPr>
          <a:xfrm rot="5400000">
            <a:off x="6117" y="4795192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三角形 29">
            <a:extLst>
              <a:ext uri="{FF2B5EF4-FFF2-40B4-BE49-F238E27FC236}">
                <a16:creationId xmlns:a16="http://schemas.microsoft.com/office/drawing/2014/main" id="{EE6B756B-5701-5AF0-6AAB-43616E6085A0}"/>
              </a:ext>
            </a:extLst>
          </p:cNvPr>
          <p:cNvSpPr/>
          <p:nvPr/>
        </p:nvSpPr>
        <p:spPr>
          <a:xfrm rot="16200000">
            <a:off x="6345624" y="4795196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5B603DC3-F9D0-1F5C-3D85-930AD42C6570}"/>
              </a:ext>
            </a:extLst>
          </p:cNvPr>
          <p:cNvSpPr/>
          <p:nvPr/>
        </p:nvSpPr>
        <p:spPr>
          <a:xfrm rot="16200000">
            <a:off x="6347792" y="3175199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FECF1107-8C1E-B1C6-6D25-2681D86575B9}"/>
              </a:ext>
            </a:extLst>
          </p:cNvPr>
          <p:cNvSpPr/>
          <p:nvPr/>
        </p:nvSpPr>
        <p:spPr>
          <a:xfrm rot="16200000">
            <a:off x="6350400" y="1555200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6DF67B74-DB46-F9C9-D5B8-6BE8E14A3ED0}"/>
              </a:ext>
            </a:extLst>
          </p:cNvPr>
          <p:cNvSpPr/>
          <p:nvPr/>
        </p:nvSpPr>
        <p:spPr>
          <a:xfrm rot="5400000">
            <a:off x="6117" y="8035192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三角形 40">
            <a:extLst>
              <a:ext uri="{FF2B5EF4-FFF2-40B4-BE49-F238E27FC236}">
                <a16:creationId xmlns:a16="http://schemas.microsoft.com/office/drawing/2014/main" id="{AA61F6F0-BEBF-C6BC-1AA3-3DF224A9D263}"/>
              </a:ext>
            </a:extLst>
          </p:cNvPr>
          <p:cNvSpPr/>
          <p:nvPr/>
        </p:nvSpPr>
        <p:spPr>
          <a:xfrm rot="5400000">
            <a:off x="11035" y="9655196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三角形 41">
            <a:extLst>
              <a:ext uri="{FF2B5EF4-FFF2-40B4-BE49-F238E27FC236}">
                <a16:creationId xmlns:a16="http://schemas.microsoft.com/office/drawing/2014/main" id="{2746DAFE-8B4F-2B35-1EBB-BCC3EA78495E}"/>
              </a:ext>
            </a:extLst>
          </p:cNvPr>
          <p:cNvSpPr/>
          <p:nvPr/>
        </p:nvSpPr>
        <p:spPr>
          <a:xfrm rot="5400000">
            <a:off x="0" y="11275198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三角形 36">
            <a:extLst>
              <a:ext uri="{FF2B5EF4-FFF2-40B4-BE49-F238E27FC236}">
                <a16:creationId xmlns:a16="http://schemas.microsoft.com/office/drawing/2014/main" id="{D29221FB-9AEE-DC34-6D73-64DBF59B58F3}"/>
              </a:ext>
            </a:extLst>
          </p:cNvPr>
          <p:cNvSpPr/>
          <p:nvPr/>
        </p:nvSpPr>
        <p:spPr>
          <a:xfrm rot="16200000">
            <a:off x="6361425" y="11275199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三角形 37">
            <a:extLst>
              <a:ext uri="{FF2B5EF4-FFF2-40B4-BE49-F238E27FC236}">
                <a16:creationId xmlns:a16="http://schemas.microsoft.com/office/drawing/2014/main" id="{774B991D-5E8C-6DC7-29EF-D0E2441A270D}"/>
              </a:ext>
            </a:extLst>
          </p:cNvPr>
          <p:cNvSpPr/>
          <p:nvPr/>
        </p:nvSpPr>
        <p:spPr>
          <a:xfrm rot="16200000">
            <a:off x="6350758" y="9655199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三角形 38">
            <a:extLst>
              <a:ext uri="{FF2B5EF4-FFF2-40B4-BE49-F238E27FC236}">
                <a16:creationId xmlns:a16="http://schemas.microsoft.com/office/drawing/2014/main" id="{1399A196-7082-09D4-4FC5-2DCD84E25A38}"/>
              </a:ext>
            </a:extLst>
          </p:cNvPr>
          <p:cNvSpPr/>
          <p:nvPr/>
        </p:nvSpPr>
        <p:spPr>
          <a:xfrm rot="16200000">
            <a:off x="6350400" y="8035200"/>
            <a:ext cx="129600" cy="129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1F895EAB-CFFD-A33E-AEDF-B957F80FE379}"/>
              </a:ext>
            </a:extLst>
          </p:cNvPr>
          <p:cNvSpPr/>
          <p:nvPr/>
        </p:nvSpPr>
        <p:spPr>
          <a:xfrm>
            <a:off x="3175200" y="9655200"/>
            <a:ext cx="129600" cy="12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F04FFD6B-49E1-3070-FF77-9782550C8812}"/>
              </a:ext>
            </a:extLst>
          </p:cNvPr>
          <p:cNvSpPr/>
          <p:nvPr/>
        </p:nvSpPr>
        <p:spPr>
          <a:xfrm>
            <a:off x="3175200" y="6415200"/>
            <a:ext cx="129600" cy="129600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55A2006-45E3-34BC-1662-7D1A858DA5B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1296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5FF192B-1A04-F820-BC90-71DC4E77008D}"/>
              </a:ext>
            </a:extLst>
          </p:cNvPr>
          <p:cNvCxnSpPr>
            <a:cxnSpLocks/>
          </p:cNvCxnSpPr>
          <p:nvPr/>
        </p:nvCxnSpPr>
        <p:spPr>
          <a:xfrm>
            <a:off x="1620000" y="0"/>
            <a:ext cx="0" cy="1296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28F23AD-DA15-A098-91AB-AAB5417C55C8}"/>
              </a:ext>
            </a:extLst>
          </p:cNvPr>
          <p:cNvCxnSpPr>
            <a:cxnSpLocks/>
          </p:cNvCxnSpPr>
          <p:nvPr/>
        </p:nvCxnSpPr>
        <p:spPr>
          <a:xfrm>
            <a:off x="3240000" y="0"/>
            <a:ext cx="0" cy="1296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686696F-E726-3EBF-8585-B26CA4818A50}"/>
              </a:ext>
            </a:extLst>
          </p:cNvPr>
          <p:cNvCxnSpPr>
            <a:cxnSpLocks/>
          </p:cNvCxnSpPr>
          <p:nvPr/>
        </p:nvCxnSpPr>
        <p:spPr>
          <a:xfrm>
            <a:off x="4860000" y="0"/>
            <a:ext cx="0" cy="1296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C28145-D757-3B8C-8891-07B0E11AD0B1}"/>
              </a:ext>
            </a:extLst>
          </p:cNvPr>
          <p:cNvCxnSpPr>
            <a:cxnSpLocks/>
          </p:cNvCxnSpPr>
          <p:nvPr/>
        </p:nvCxnSpPr>
        <p:spPr>
          <a:xfrm>
            <a:off x="6480000" y="0"/>
            <a:ext cx="0" cy="1296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5DA72EB-B8FE-A11E-C118-333445FB1009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64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EA1884B-678B-E19D-D1EE-3A675B45A938}"/>
              </a:ext>
            </a:extLst>
          </p:cNvPr>
          <p:cNvCxnSpPr>
            <a:cxnSpLocks/>
          </p:cNvCxnSpPr>
          <p:nvPr/>
        </p:nvCxnSpPr>
        <p:spPr>
          <a:xfrm>
            <a:off x="0" y="1620000"/>
            <a:ext cx="64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482C7D1-7E13-A126-22A4-6BADA60E1C0C}"/>
              </a:ext>
            </a:extLst>
          </p:cNvPr>
          <p:cNvCxnSpPr>
            <a:cxnSpLocks/>
          </p:cNvCxnSpPr>
          <p:nvPr/>
        </p:nvCxnSpPr>
        <p:spPr>
          <a:xfrm>
            <a:off x="0" y="3240000"/>
            <a:ext cx="64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76DEBCC-3B6C-0F5D-0D86-A0E6C8C09A1F}"/>
              </a:ext>
            </a:extLst>
          </p:cNvPr>
          <p:cNvCxnSpPr>
            <a:cxnSpLocks/>
          </p:cNvCxnSpPr>
          <p:nvPr/>
        </p:nvCxnSpPr>
        <p:spPr>
          <a:xfrm>
            <a:off x="0" y="4860000"/>
            <a:ext cx="64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3A11C4F-A6D6-74A3-23C7-E2F5CF8F8940}"/>
              </a:ext>
            </a:extLst>
          </p:cNvPr>
          <p:cNvCxnSpPr>
            <a:cxnSpLocks/>
          </p:cNvCxnSpPr>
          <p:nvPr/>
        </p:nvCxnSpPr>
        <p:spPr>
          <a:xfrm>
            <a:off x="0" y="6480000"/>
            <a:ext cx="64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998EFDA2-B7BF-56C8-4884-D5E199158FB1}"/>
              </a:ext>
            </a:extLst>
          </p:cNvPr>
          <p:cNvCxnSpPr>
            <a:cxnSpLocks/>
          </p:cNvCxnSpPr>
          <p:nvPr/>
        </p:nvCxnSpPr>
        <p:spPr>
          <a:xfrm>
            <a:off x="0" y="8100000"/>
            <a:ext cx="64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0D698F4-85D4-9ED2-8C72-5F83E58F974A}"/>
              </a:ext>
            </a:extLst>
          </p:cNvPr>
          <p:cNvCxnSpPr>
            <a:cxnSpLocks/>
          </p:cNvCxnSpPr>
          <p:nvPr/>
        </p:nvCxnSpPr>
        <p:spPr>
          <a:xfrm>
            <a:off x="0" y="9720000"/>
            <a:ext cx="64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292CD3A-7F2C-D9D0-3D12-CFA15E2B2C7A}"/>
              </a:ext>
            </a:extLst>
          </p:cNvPr>
          <p:cNvCxnSpPr>
            <a:cxnSpLocks/>
          </p:cNvCxnSpPr>
          <p:nvPr/>
        </p:nvCxnSpPr>
        <p:spPr>
          <a:xfrm>
            <a:off x="0" y="11340000"/>
            <a:ext cx="64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B4818B9-0F36-68E3-1652-1F9789DD5794}"/>
              </a:ext>
            </a:extLst>
          </p:cNvPr>
          <p:cNvCxnSpPr>
            <a:cxnSpLocks/>
          </p:cNvCxnSpPr>
          <p:nvPr/>
        </p:nvCxnSpPr>
        <p:spPr>
          <a:xfrm>
            <a:off x="0" y="12960000"/>
            <a:ext cx="64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2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3876D13-AF46-5925-1968-2F033A2DC786}"/>
              </a:ext>
            </a:extLst>
          </p:cNvPr>
          <p:cNvGrpSpPr/>
          <p:nvPr/>
        </p:nvGrpSpPr>
        <p:grpSpPr>
          <a:xfrm>
            <a:off x="0" y="-1"/>
            <a:ext cx="6480358" cy="12968524"/>
            <a:chOff x="0" y="-1"/>
            <a:chExt cx="6480358" cy="1296852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6F30D11-B60A-A343-4F94-04F6E2184128}"/>
                </a:ext>
              </a:extLst>
            </p:cNvPr>
            <p:cNvSpPr/>
            <p:nvPr/>
          </p:nvSpPr>
          <p:spPr>
            <a:xfrm>
              <a:off x="0" y="0"/>
              <a:ext cx="6480000" cy="12960000"/>
            </a:xfrm>
            <a:prstGeom prst="rect">
              <a:avLst/>
            </a:prstGeom>
            <a:solidFill>
              <a:srgbClr val="58B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三角形 2">
              <a:extLst>
                <a:ext uri="{FF2B5EF4-FFF2-40B4-BE49-F238E27FC236}">
                  <a16:creationId xmlns:a16="http://schemas.microsoft.com/office/drawing/2014/main" id="{E7E620E8-2C52-8356-F2DD-22FE7998293D}"/>
                </a:ext>
              </a:extLst>
            </p:cNvPr>
            <p:cNvSpPr/>
            <p:nvPr/>
          </p:nvSpPr>
          <p:spPr>
            <a:xfrm rot="10800000">
              <a:off x="3177809" y="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D91318DB-17D1-683E-B0AB-ED37CD93409A}"/>
                </a:ext>
              </a:extLst>
            </p:cNvPr>
            <p:cNvSpPr/>
            <p:nvPr/>
          </p:nvSpPr>
          <p:spPr>
            <a:xfrm rot="10800000">
              <a:off x="1555200" y="1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6A4B1DF7-8E49-1941-6082-1F2FE64A9E7E}"/>
                </a:ext>
              </a:extLst>
            </p:cNvPr>
            <p:cNvSpPr/>
            <p:nvPr/>
          </p:nvSpPr>
          <p:spPr>
            <a:xfrm rot="10800000">
              <a:off x="4794418" y="-1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67923801-ABEF-0ED9-B8D6-DD2D826CBABF}"/>
                </a:ext>
              </a:extLst>
            </p:cNvPr>
            <p:cNvSpPr/>
            <p:nvPr/>
          </p:nvSpPr>
          <p:spPr>
            <a:xfrm>
              <a:off x="3172142" y="12838923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三角形 6">
              <a:extLst>
                <a:ext uri="{FF2B5EF4-FFF2-40B4-BE49-F238E27FC236}">
                  <a16:creationId xmlns:a16="http://schemas.microsoft.com/office/drawing/2014/main" id="{991352C5-A81F-7D51-F27F-56C4AFCB6EB7}"/>
                </a:ext>
              </a:extLst>
            </p:cNvPr>
            <p:cNvSpPr/>
            <p:nvPr/>
          </p:nvSpPr>
          <p:spPr>
            <a:xfrm>
              <a:off x="4794418" y="128304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7C0FE5B4-77AD-2FF2-D70D-E315F5E70E91}"/>
                </a:ext>
              </a:extLst>
            </p:cNvPr>
            <p:cNvSpPr/>
            <p:nvPr/>
          </p:nvSpPr>
          <p:spPr>
            <a:xfrm>
              <a:off x="1549084" y="128304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三角形 8">
              <a:extLst>
                <a:ext uri="{FF2B5EF4-FFF2-40B4-BE49-F238E27FC236}">
                  <a16:creationId xmlns:a16="http://schemas.microsoft.com/office/drawing/2014/main" id="{7081BB51-642D-1AA7-70D4-A39C16651BD3}"/>
                </a:ext>
              </a:extLst>
            </p:cNvPr>
            <p:cNvSpPr/>
            <p:nvPr/>
          </p:nvSpPr>
          <p:spPr>
            <a:xfrm rot="5400000">
              <a:off x="0" y="155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三角形 9">
              <a:extLst>
                <a:ext uri="{FF2B5EF4-FFF2-40B4-BE49-F238E27FC236}">
                  <a16:creationId xmlns:a16="http://schemas.microsoft.com/office/drawing/2014/main" id="{9B589E1D-6AB1-41A1-9BB5-10C8222323C5}"/>
                </a:ext>
              </a:extLst>
            </p:cNvPr>
            <p:cNvSpPr/>
            <p:nvPr/>
          </p:nvSpPr>
          <p:spPr>
            <a:xfrm rot="5400000">
              <a:off x="0" y="317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7CCA2FB2-1D4A-16F6-D338-4C672EBC88B7}"/>
                </a:ext>
              </a:extLst>
            </p:cNvPr>
            <p:cNvSpPr/>
            <p:nvPr/>
          </p:nvSpPr>
          <p:spPr>
            <a:xfrm rot="5400000">
              <a:off x="0" y="479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CE4804BF-936F-4198-1321-BDE456CBF7AC}"/>
                </a:ext>
              </a:extLst>
            </p:cNvPr>
            <p:cNvSpPr/>
            <p:nvPr/>
          </p:nvSpPr>
          <p:spPr>
            <a:xfrm rot="16200000">
              <a:off x="6350400" y="479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9DF45800-E658-D6F1-4F9C-212F4C8F6D66}"/>
                </a:ext>
              </a:extLst>
            </p:cNvPr>
            <p:cNvSpPr/>
            <p:nvPr/>
          </p:nvSpPr>
          <p:spPr>
            <a:xfrm rot="16200000">
              <a:off x="6350400" y="317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5E60DEA9-9B3B-1AB1-52CC-2569B5A3BCA8}"/>
                </a:ext>
              </a:extLst>
            </p:cNvPr>
            <p:cNvSpPr/>
            <p:nvPr/>
          </p:nvSpPr>
          <p:spPr>
            <a:xfrm rot="16200000">
              <a:off x="6350400" y="156176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三角形 14">
              <a:extLst>
                <a:ext uri="{FF2B5EF4-FFF2-40B4-BE49-F238E27FC236}">
                  <a16:creationId xmlns:a16="http://schemas.microsoft.com/office/drawing/2014/main" id="{6BE91493-398F-4282-4390-2547350A6E9B}"/>
                </a:ext>
              </a:extLst>
            </p:cNvPr>
            <p:cNvSpPr/>
            <p:nvPr/>
          </p:nvSpPr>
          <p:spPr>
            <a:xfrm rot="5400000">
              <a:off x="0" y="803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三角形 15">
              <a:extLst>
                <a:ext uri="{FF2B5EF4-FFF2-40B4-BE49-F238E27FC236}">
                  <a16:creationId xmlns:a16="http://schemas.microsoft.com/office/drawing/2014/main" id="{28E265CE-173F-E353-DF7E-C2598E03AF86}"/>
                </a:ext>
              </a:extLst>
            </p:cNvPr>
            <p:cNvSpPr/>
            <p:nvPr/>
          </p:nvSpPr>
          <p:spPr>
            <a:xfrm rot="5400000">
              <a:off x="0" y="965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三角形 16">
              <a:extLst>
                <a:ext uri="{FF2B5EF4-FFF2-40B4-BE49-F238E27FC236}">
                  <a16:creationId xmlns:a16="http://schemas.microsoft.com/office/drawing/2014/main" id="{0A5EB245-CF51-D9C5-AB0B-8C0AEF89DA31}"/>
                </a:ext>
              </a:extLst>
            </p:cNvPr>
            <p:cNvSpPr/>
            <p:nvPr/>
          </p:nvSpPr>
          <p:spPr>
            <a:xfrm rot="5400000">
              <a:off x="0" y="11275198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三角形 17">
              <a:extLst>
                <a:ext uri="{FF2B5EF4-FFF2-40B4-BE49-F238E27FC236}">
                  <a16:creationId xmlns:a16="http://schemas.microsoft.com/office/drawing/2014/main" id="{EECEF901-F76A-BC2A-CC6A-C08B41523DFF}"/>
                </a:ext>
              </a:extLst>
            </p:cNvPr>
            <p:cNvSpPr/>
            <p:nvPr/>
          </p:nvSpPr>
          <p:spPr>
            <a:xfrm rot="16200000">
              <a:off x="6350400" y="1127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三角形 18">
              <a:extLst>
                <a:ext uri="{FF2B5EF4-FFF2-40B4-BE49-F238E27FC236}">
                  <a16:creationId xmlns:a16="http://schemas.microsoft.com/office/drawing/2014/main" id="{D97D7521-6E6B-E203-F182-F27316932D62}"/>
                </a:ext>
              </a:extLst>
            </p:cNvPr>
            <p:cNvSpPr/>
            <p:nvPr/>
          </p:nvSpPr>
          <p:spPr>
            <a:xfrm rot="16200000">
              <a:off x="6350758" y="9655199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三角形 19">
              <a:extLst>
                <a:ext uri="{FF2B5EF4-FFF2-40B4-BE49-F238E27FC236}">
                  <a16:creationId xmlns:a16="http://schemas.microsoft.com/office/drawing/2014/main" id="{351AAD06-E322-D51C-D524-5EAAEA56507E}"/>
                </a:ext>
              </a:extLst>
            </p:cNvPr>
            <p:cNvSpPr/>
            <p:nvPr/>
          </p:nvSpPr>
          <p:spPr>
            <a:xfrm rot="16200000">
              <a:off x="6350400" y="803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6757750B-79C7-5FC5-EF06-B7A167D6A85A}"/>
                </a:ext>
              </a:extLst>
            </p:cNvPr>
            <p:cNvSpPr/>
            <p:nvPr/>
          </p:nvSpPr>
          <p:spPr>
            <a:xfrm>
              <a:off x="3175200" y="9655200"/>
              <a:ext cx="129600" cy="12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319637E1-2DBF-DFC7-AC41-AFDE1EC1AD48}"/>
                </a:ext>
              </a:extLst>
            </p:cNvPr>
            <p:cNvSpPr/>
            <p:nvPr/>
          </p:nvSpPr>
          <p:spPr>
            <a:xfrm>
              <a:off x="3175200" y="6415200"/>
              <a:ext cx="129600" cy="129600"/>
            </a:xfrm>
            <a:prstGeom prst="ellipse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B41A863-2B5A-7EA5-05F0-D489213F58A8}"/>
              </a:ext>
            </a:extLst>
          </p:cNvPr>
          <p:cNvGrpSpPr/>
          <p:nvPr/>
        </p:nvGrpSpPr>
        <p:grpSpPr>
          <a:xfrm>
            <a:off x="0" y="0"/>
            <a:ext cx="6480358" cy="12960000"/>
            <a:chOff x="0" y="0"/>
            <a:chExt cx="6480358" cy="129600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6F30D11-B60A-A343-4F94-04F6E2184128}"/>
                </a:ext>
              </a:extLst>
            </p:cNvPr>
            <p:cNvSpPr/>
            <p:nvPr/>
          </p:nvSpPr>
          <p:spPr>
            <a:xfrm>
              <a:off x="0" y="0"/>
              <a:ext cx="6480000" cy="12960000"/>
            </a:xfrm>
            <a:prstGeom prst="rect">
              <a:avLst/>
            </a:prstGeom>
            <a:solidFill>
              <a:srgbClr val="58B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67923801-ABEF-0ED9-B8D6-DD2D826CBABF}"/>
                </a:ext>
              </a:extLst>
            </p:cNvPr>
            <p:cNvSpPr/>
            <p:nvPr/>
          </p:nvSpPr>
          <p:spPr>
            <a:xfrm>
              <a:off x="3171248" y="12827408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三角形 6">
              <a:extLst>
                <a:ext uri="{FF2B5EF4-FFF2-40B4-BE49-F238E27FC236}">
                  <a16:creationId xmlns:a16="http://schemas.microsoft.com/office/drawing/2014/main" id="{991352C5-A81F-7D51-F27F-56C4AFCB6EB7}"/>
                </a:ext>
              </a:extLst>
            </p:cNvPr>
            <p:cNvSpPr/>
            <p:nvPr/>
          </p:nvSpPr>
          <p:spPr>
            <a:xfrm>
              <a:off x="4794418" y="128304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7C0FE5B4-77AD-2FF2-D70D-E315F5E70E91}"/>
                </a:ext>
              </a:extLst>
            </p:cNvPr>
            <p:cNvSpPr/>
            <p:nvPr/>
          </p:nvSpPr>
          <p:spPr>
            <a:xfrm>
              <a:off x="1549084" y="128304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三角形 8">
              <a:extLst>
                <a:ext uri="{FF2B5EF4-FFF2-40B4-BE49-F238E27FC236}">
                  <a16:creationId xmlns:a16="http://schemas.microsoft.com/office/drawing/2014/main" id="{7081BB51-642D-1AA7-70D4-A39C16651BD3}"/>
                </a:ext>
              </a:extLst>
            </p:cNvPr>
            <p:cNvSpPr/>
            <p:nvPr/>
          </p:nvSpPr>
          <p:spPr>
            <a:xfrm rot="5400000">
              <a:off x="0" y="155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三角形 9">
              <a:extLst>
                <a:ext uri="{FF2B5EF4-FFF2-40B4-BE49-F238E27FC236}">
                  <a16:creationId xmlns:a16="http://schemas.microsoft.com/office/drawing/2014/main" id="{9B589E1D-6AB1-41A1-9BB5-10C8222323C5}"/>
                </a:ext>
              </a:extLst>
            </p:cNvPr>
            <p:cNvSpPr/>
            <p:nvPr/>
          </p:nvSpPr>
          <p:spPr>
            <a:xfrm rot="5400000">
              <a:off x="0" y="317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7CCA2FB2-1D4A-16F6-D338-4C672EBC88B7}"/>
                </a:ext>
              </a:extLst>
            </p:cNvPr>
            <p:cNvSpPr/>
            <p:nvPr/>
          </p:nvSpPr>
          <p:spPr>
            <a:xfrm rot="5400000">
              <a:off x="0" y="479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CE4804BF-936F-4198-1321-BDE456CBF7AC}"/>
                </a:ext>
              </a:extLst>
            </p:cNvPr>
            <p:cNvSpPr/>
            <p:nvPr/>
          </p:nvSpPr>
          <p:spPr>
            <a:xfrm rot="16200000">
              <a:off x="6350400" y="479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9DF45800-E658-D6F1-4F9C-212F4C8F6D66}"/>
                </a:ext>
              </a:extLst>
            </p:cNvPr>
            <p:cNvSpPr/>
            <p:nvPr/>
          </p:nvSpPr>
          <p:spPr>
            <a:xfrm rot="16200000">
              <a:off x="6350400" y="317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5E60DEA9-9B3B-1AB1-52CC-2569B5A3BCA8}"/>
                </a:ext>
              </a:extLst>
            </p:cNvPr>
            <p:cNvSpPr/>
            <p:nvPr/>
          </p:nvSpPr>
          <p:spPr>
            <a:xfrm rot="16200000">
              <a:off x="6350400" y="156176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三角形 14">
              <a:extLst>
                <a:ext uri="{FF2B5EF4-FFF2-40B4-BE49-F238E27FC236}">
                  <a16:creationId xmlns:a16="http://schemas.microsoft.com/office/drawing/2014/main" id="{6BE91493-398F-4282-4390-2547350A6E9B}"/>
                </a:ext>
              </a:extLst>
            </p:cNvPr>
            <p:cNvSpPr/>
            <p:nvPr/>
          </p:nvSpPr>
          <p:spPr>
            <a:xfrm rot="5400000">
              <a:off x="0" y="803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三角形 15">
              <a:extLst>
                <a:ext uri="{FF2B5EF4-FFF2-40B4-BE49-F238E27FC236}">
                  <a16:creationId xmlns:a16="http://schemas.microsoft.com/office/drawing/2014/main" id="{28E265CE-173F-E353-DF7E-C2598E03AF86}"/>
                </a:ext>
              </a:extLst>
            </p:cNvPr>
            <p:cNvSpPr/>
            <p:nvPr/>
          </p:nvSpPr>
          <p:spPr>
            <a:xfrm rot="5400000">
              <a:off x="0" y="965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三角形 16">
              <a:extLst>
                <a:ext uri="{FF2B5EF4-FFF2-40B4-BE49-F238E27FC236}">
                  <a16:creationId xmlns:a16="http://schemas.microsoft.com/office/drawing/2014/main" id="{0A5EB245-CF51-D9C5-AB0B-8C0AEF89DA31}"/>
                </a:ext>
              </a:extLst>
            </p:cNvPr>
            <p:cNvSpPr/>
            <p:nvPr/>
          </p:nvSpPr>
          <p:spPr>
            <a:xfrm rot="5400000">
              <a:off x="0" y="11275198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三角形 17">
              <a:extLst>
                <a:ext uri="{FF2B5EF4-FFF2-40B4-BE49-F238E27FC236}">
                  <a16:creationId xmlns:a16="http://schemas.microsoft.com/office/drawing/2014/main" id="{EECEF901-F76A-BC2A-CC6A-C08B41523DFF}"/>
                </a:ext>
              </a:extLst>
            </p:cNvPr>
            <p:cNvSpPr/>
            <p:nvPr/>
          </p:nvSpPr>
          <p:spPr>
            <a:xfrm rot="16200000">
              <a:off x="6350400" y="1127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三角形 18">
              <a:extLst>
                <a:ext uri="{FF2B5EF4-FFF2-40B4-BE49-F238E27FC236}">
                  <a16:creationId xmlns:a16="http://schemas.microsoft.com/office/drawing/2014/main" id="{D97D7521-6E6B-E203-F182-F27316932D62}"/>
                </a:ext>
              </a:extLst>
            </p:cNvPr>
            <p:cNvSpPr/>
            <p:nvPr/>
          </p:nvSpPr>
          <p:spPr>
            <a:xfrm rot="16200000">
              <a:off x="6350758" y="9655199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三角形 19">
              <a:extLst>
                <a:ext uri="{FF2B5EF4-FFF2-40B4-BE49-F238E27FC236}">
                  <a16:creationId xmlns:a16="http://schemas.microsoft.com/office/drawing/2014/main" id="{351AAD06-E322-D51C-D524-5EAAEA56507E}"/>
                </a:ext>
              </a:extLst>
            </p:cNvPr>
            <p:cNvSpPr/>
            <p:nvPr/>
          </p:nvSpPr>
          <p:spPr>
            <a:xfrm rot="16200000">
              <a:off x="6350400" y="8035200"/>
              <a:ext cx="129600" cy="12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6757750B-79C7-5FC5-EF06-B7A167D6A85A}"/>
                </a:ext>
              </a:extLst>
            </p:cNvPr>
            <p:cNvSpPr/>
            <p:nvPr/>
          </p:nvSpPr>
          <p:spPr>
            <a:xfrm>
              <a:off x="3175200" y="9655200"/>
              <a:ext cx="129600" cy="129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319637E1-2DBF-DFC7-AC41-AFDE1EC1AD48}"/>
                </a:ext>
              </a:extLst>
            </p:cNvPr>
            <p:cNvSpPr/>
            <p:nvPr/>
          </p:nvSpPr>
          <p:spPr>
            <a:xfrm>
              <a:off x="3175200" y="6415200"/>
              <a:ext cx="129600" cy="129600"/>
            </a:xfrm>
            <a:prstGeom prst="ellipse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台形 22">
              <a:extLst>
                <a:ext uri="{FF2B5EF4-FFF2-40B4-BE49-F238E27FC236}">
                  <a16:creationId xmlns:a16="http://schemas.microsoft.com/office/drawing/2014/main" id="{DE9077E5-C24D-754F-6B06-E6143124A03F}"/>
                </a:ext>
              </a:extLst>
            </p:cNvPr>
            <p:cNvSpPr/>
            <p:nvPr/>
          </p:nvSpPr>
          <p:spPr>
            <a:xfrm rot="10800000">
              <a:off x="292142" y="0"/>
              <a:ext cx="5760000" cy="180000"/>
            </a:xfrm>
            <a:prstGeom prst="trapezoid">
              <a:avLst>
                <a:gd name="adj" fmla="val 56750"/>
              </a:avLst>
            </a:prstGeom>
            <a:solidFill>
              <a:srgbClr val="97CB9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AA2F069B-ECD0-DBC6-4213-B4D827687416}"/>
                </a:ext>
              </a:extLst>
            </p:cNvPr>
            <p:cNvGrpSpPr/>
            <p:nvPr/>
          </p:nvGrpSpPr>
          <p:grpSpPr>
            <a:xfrm>
              <a:off x="1483839" y="0"/>
              <a:ext cx="3368818" cy="129602"/>
              <a:chOff x="1707600" y="152399"/>
              <a:chExt cx="3368818" cy="129602"/>
            </a:xfrm>
          </p:grpSpPr>
          <p:sp>
            <p:nvSpPr>
              <p:cNvPr id="24" name="三角形 23">
                <a:extLst>
                  <a:ext uri="{FF2B5EF4-FFF2-40B4-BE49-F238E27FC236}">
                    <a16:creationId xmlns:a16="http://schemas.microsoft.com/office/drawing/2014/main" id="{B0D02311-56BC-89BE-CE8A-2811BAEFC4B8}"/>
                  </a:ext>
                </a:extLst>
              </p:cNvPr>
              <p:cNvSpPr/>
              <p:nvPr/>
            </p:nvSpPr>
            <p:spPr>
              <a:xfrm rot="10800000">
                <a:off x="3330209" y="152400"/>
                <a:ext cx="129600" cy="1296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三角形 24">
                <a:extLst>
                  <a:ext uri="{FF2B5EF4-FFF2-40B4-BE49-F238E27FC236}">
                    <a16:creationId xmlns:a16="http://schemas.microsoft.com/office/drawing/2014/main" id="{F7FBB62D-433E-6912-A64F-6F4924C808BD}"/>
                  </a:ext>
                </a:extLst>
              </p:cNvPr>
              <p:cNvSpPr/>
              <p:nvPr/>
            </p:nvSpPr>
            <p:spPr>
              <a:xfrm rot="10800000">
                <a:off x="1707600" y="152401"/>
                <a:ext cx="129600" cy="1296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三角形 25">
                <a:extLst>
                  <a:ext uri="{FF2B5EF4-FFF2-40B4-BE49-F238E27FC236}">
                    <a16:creationId xmlns:a16="http://schemas.microsoft.com/office/drawing/2014/main" id="{CD7CEE8E-CCA0-7910-0C15-EABCCADB663B}"/>
                  </a:ext>
                </a:extLst>
              </p:cNvPr>
              <p:cNvSpPr/>
              <p:nvPr/>
            </p:nvSpPr>
            <p:spPr>
              <a:xfrm rot="10800000">
                <a:off x="4946818" y="152399"/>
                <a:ext cx="129600" cy="1296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12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78</Words>
  <Application>Microsoft Macintosh PowerPoint</Application>
  <PresentationFormat>ワイド画面</PresentationFormat>
  <Paragraphs>18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Horikoshi_Yasunori</dc:creator>
  <cp:lastModifiedBy>Horikoshi_Yasunori</cp:lastModifiedBy>
  <cp:revision>18</cp:revision>
  <dcterms:created xsi:type="dcterms:W3CDTF">2024-08-17T07:20:37Z</dcterms:created>
  <dcterms:modified xsi:type="dcterms:W3CDTF">2024-08-18T04:06:32Z</dcterms:modified>
</cp:coreProperties>
</file>