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61" d="100"/>
          <a:sy n="61" d="100"/>
        </p:scale>
        <p:origin x="188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295F-15F1-7047-93FE-8DA66822C300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52940-D658-BD42-97ED-FF69FFA56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8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ja-JP" altLang="en-US"/>
              <a:t>台幅</a:t>
            </a:r>
            <a:r>
              <a:rPr kumimoji="1" lang="en-US" altLang="ja-JP" dirty="0"/>
              <a:t>: 400px</a:t>
            </a:r>
          </a:p>
          <a:p>
            <a:pPr marL="171450" indent="-171450">
              <a:buFontTx/>
              <a:buChar char="-"/>
            </a:pPr>
            <a:r>
              <a:rPr kumimoji="1" lang="ja-JP" altLang="en-US"/>
              <a:t>台長さ</a:t>
            </a:r>
            <a:r>
              <a:rPr kumimoji="1" lang="en-US" altLang="ja-JP" dirty="0"/>
              <a:t>: 800px</a:t>
            </a:r>
          </a:p>
          <a:p>
            <a:pPr marL="171450" indent="-171450">
              <a:buFontTx/>
              <a:buChar char="-"/>
            </a:pPr>
            <a:r>
              <a:rPr kumimoji="1" lang="ja-JP" altLang="en-US"/>
              <a:t>球直径</a:t>
            </a:r>
            <a:r>
              <a:rPr kumimoji="1" lang="en-US" altLang="ja-JP" dirty="0"/>
              <a:t>: 18.5px</a:t>
            </a:r>
          </a:p>
          <a:p>
            <a:pPr marL="171450" indent="-171450">
              <a:buFontTx/>
              <a:buChar char="-"/>
            </a:pPr>
            <a:r>
              <a:rPr kumimoji="1" lang="ja-JP" altLang="en-US"/>
              <a:t>フット、センター直径</a:t>
            </a:r>
            <a:r>
              <a:rPr kumimoji="1" lang="en-US" altLang="ja-JP" dirty="0"/>
              <a:t>: 10px</a:t>
            </a:r>
          </a:p>
          <a:p>
            <a:pPr marL="171450" indent="-171450">
              <a:buFontTx/>
              <a:buChar char="-"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52940-D658-BD42-97ED-FF69FFA56F2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2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61D99-7190-85F8-4810-093A5392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2B9BBB-92BF-8182-CD32-5E524E666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9398B3-E5F1-9528-F6A4-C54DBDA0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00BD83-5807-F1A4-821A-694412E8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09C8B-E83F-F3EA-4A9F-024491F3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DAFA7-60EF-244F-D9F8-D91C3844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85546A-CE29-F61C-7690-D2013F356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86C13-2AB7-6CBB-8293-F4C1671E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F2644-E879-6E36-64DF-30A877C6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02807-42E8-BB8D-D86E-FB1E29DD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50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38BEC2-4846-62C7-EC8F-EA0FB202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F03031-71DC-0BBF-CDA4-0D93635F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31E748-C6E4-14BE-EE9F-5E14AB8E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BD70F-CCFC-5A07-1B87-59641DA5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4F5A6-E30E-8361-0F23-6E00196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7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5C11C-67BB-F975-DA32-F141583D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0A722B-C2DA-77ED-9727-6A41A84F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75A6A7-1E70-518E-100C-DB1DBA6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9A0CD-A1EE-A83A-6555-B92C1D5C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0825C-26C6-39AF-B116-81F26D4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0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8733C-EB6F-D066-C8A1-98FAF601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0B811-CD26-19B1-0294-632AC9AC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9ECE-2C1F-788E-1D21-35576D71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36346-C63F-BE8A-F230-4A2373B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F008CB-3935-9CF7-F2DB-C03D89C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46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48DDE-B294-9598-F507-C38948C0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CA53E0-3F93-2153-73E6-5AE80C538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36E780-0112-18C3-3C1A-0A82F668D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DCA44-4151-FBB3-C1C9-365BB149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1C62E-DA42-42B2-B5F7-6AB4F876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6952CD-84B5-FB97-147A-0262ABE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3EAB2-6C7E-52A7-6A5A-2F48B136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3865F-C737-B6A5-67DE-B78A18F1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6AF3D5-1467-5FB3-5FE5-1DFF647E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16E277-0E25-03B1-45FD-27878292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8C94DA-B41A-1D96-A6F2-3367A76FE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DB83-6DB4-8C57-209B-76B3480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1DA2FE-D75E-7F49-AC86-236331E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F385F-ECAF-600B-D7B1-223ECF8F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F1B65-41AB-55FD-6E58-7B06CA7B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557C4C-AF78-F904-132D-9A40AF7D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FFEDCA-31E8-F9AF-62AF-4190AE99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DA607D-2D7F-F1E8-A310-31C7C99B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2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417891-7D6E-07DB-22E6-A72C5B1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65D376-1B5D-8205-578F-5ECF94D1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EAE2-BA82-FCD9-0BB0-7F9FE2D9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46C8B-6409-DEC9-148B-5A30752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A694E-277E-3961-4864-9B1C4AC0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8E58E-F1DF-FE67-A039-F7AFFA11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7AB98B-7434-90D2-2D45-FEBB824F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87B49-B9D5-3C55-0DB3-B17A5B1C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D81AF-E7ED-F249-C84F-EB21D21E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07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49AD1-0B0D-FBC2-08BC-26BD0FB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94409D-F912-DC65-93C2-60709077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648873-6C21-C68C-222A-CF093BA8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A4073-019D-286C-7F09-B32AE0BF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88BD8-69B6-E245-1CDD-8D5C4F70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CEEBB-6C86-BC71-290C-448EDA5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91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BE3BC7-E79C-CE7A-3124-2C00C38B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3AD33-19FC-9CD7-F2A2-AFB49F70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9723A-812C-864A-F3F5-CB19DDF67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45757-CA0D-B742-9671-5A7AF0875C4D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E0B8A-825E-5671-E43B-B18C79BB2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5BE43-C056-A9B1-E922-7A071B75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0B933-A3D6-E845-A9A2-FA641D36B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/楕円 8">
            <a:extLst>
              <a:ext uri="{FF2B5EF4-FFF2-40B4-BE49-F238E27FC236}">
                <a16:creationId xmlns:a16="http://schemas.microsoft.com/office/drawing/2014/main" id="{3D78479B-0BAC-CA00-D5C2-FD333878C7EE}"/>
              </a:ext>
            </a:extLst>
          </p:cNvPr>
          <p:cNvSpPr>
            <a:spLocks noChangeAspect="1"/>
          </p:cNvSpPr>
          <p:nvPr/>
        </p:nvSpPr>
        <p:spPr>
          <a:xfrm>
            <a:off x="6442090" y="1754166"/>
            <a:ext cx="234000" cy="23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350413D-B277-96D0-5B47-2874E12DED0C}"/>
              </a:ext>
            </a:extLst>
          </p:cNvPr>
          <p:cNvSpPr>
            <a:spLocks noChangeAspect="1"/>
          </p:cNvSpPr>
          <p:nvPr/>
        </p:nvSpPr>
        <p:spPr>
          <a:xfrm>
            <a:off x="6442090" y="3112200"/>
            <a:ext cx="234000" cy="23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280E1EC-A32B-00F2-F22D-54C5BA17E889}"/>
              </a:ext>
            </a:extLst>
          </p:cNvPr>
          <p:cNvGrpSpPr/>
          <p:nvPr/>
        </p:nvGrpSpPr>
        <p:grpSpPr>
          <a:xfrm>
            <a:off x="-1" y="0"/>
            <a:ext cx="5079601" cy="10159200"/>
            <a:chOff x="-1" y="0"/>
            <a:chExt cx="5079601" cy="101592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B164AD1-31FD-DEB9-EF26-7D138C108894}"/>
                </a:ext>
              </a:extLst>
            </p:cNvPr>
            <p:cNvSpPr/>
            <p:nvPr/>
          </p:nvSpPr>
          <p:spPr>
            <a:xfrm>
              <a:off x="0" y="0"/>
              <a:ext cx="5079600" cy="10159200"/>
            </a:xfrm>
            <a:prstGeom prst="rect">
              <a:avLst/>
            </a:prstGeom>
            <a:solidFill>
              <a:srgbClr val="58B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A5FA1-2653-0428-361E-BB3E47D0A687}"/>
                </a:ext>
              </a:extLst>
            </p:cNvPr>
            <p:cNvSpPr/>
            <p:nvPr/>
          </p:nvSpPr>
          <p:spPr>
            <a:xfrm>
              <a:off x="2476801" y="2476800"/>
              <a:ext cx="125999" cy="12599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82C20B7-E88F-B880-7217-A4C61A877F2D}"/>
                </a:ext>
              </a:extLst>
            </p:cNvPr>
            <p:cNvSpPr/>
            <p:nvPr/>
          </p:nvSpPr>
          <p:spPr>
            <a:xfrm>
              <a:off x="2476800" y="5018400"/>
              <a:ext cx="125999" cy="125999"/>
            </a:xfrm>
            <a:prstGeom prst="ellipse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三角形 2">
              <a:extLst>
                <a:ext uri="{FF2B5EF4-FFF2-40B4-BE49-F238E27FC236}">
                  <a16:creationId xmlns:a16="http://schemas.microsoft.com/office/drawing/2014/main" id="{E7D27FE6-5920-130C-306A-7678C1E58CD4}"/>
                </a:ext>
              </a:extLst>
            </p:cNvPr>
            <p:cNvSpPr/>
            <p:nvPr/>
          </p:nvSpPr>
          <p:spPr>
            <a:xfrm rot="10800000">
              <a:off x="2476800" y="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43CFBE77-3B96-22AD-2682-91BBEB1047E1}"/>
                </a:ext>
              </a:extLst>
            </p:cNvPr>
            <p:cNvSpPr/>
            <p:nvPr/>
          </p:nvSpPr>
          <p:spPr>
            <a:xfrm rot="10800000">
              <a:off x="1206000" y="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3E826C97-05E7-9F29-044B-E29896FDB8C3}"/>
                </a:ext>
              </a:extLst>
            </p:cNvPr>
            <p:cNvSpPr/>
            <p:nvPr/>
          </p:nvSpPr>
          <p:spPr>
            <a:xfrm rot="10800000">
              <a:off x="3747600" y="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三角形 16">
              <a:extLst>
                <a:ext uri="{FF2B5EF4-FFF2-40B4-BE49-F238E27FC236}">
                  <a16:creationId xmlns:a16="http://schemas.microsoft.com/office/drawing/2014/main" id="{81E09411-4D1B-1271-9FEF-CC4E5DB9D9C6}"/>
                </a:ext>
              </a:extLst>
            </p:cNvPr>
            <p:cNvSpPr/>
            <p:nvPr/>
          </p:nvSpPr>
          <p:spPr>
            <a:xfrm>
              <a:off x="2476800" y="100332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三角形 17">
              <a:extLst>
                <a:ext uri="{FF2B5EF4-FFF2-40B4-BE49-F238E27FC236}">
                  <a16:creationId xmlns:a16="http://schemas.microsoft.com/office/drawing/2014/main" id="{5882406E-DAFE-BA32-DDF5-BFABFCDD2D60}"/>
                </a:ext>
              </a:extLst>
            </p:cNvPr>
            <p:cNvSpPr/>
            <p:nvPr/>
          </p:nvSpPr>
          <p:spPr>
            <a:xfrm>
              <a:off x="3747600" y="100332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三角形 18">
              <a:extLst>
                <a:ext uri="{FF2B5EF4-FFF2-40B4-BE49-F238E27FC236}">
                  <a16:creationId xmlns:a16="http://schemas.microsoft.com/office/drawing/2014/main" id="{CC8BF05C-AC50-8EA5-84B7-E27FD91D77D0}"/>
                </a:ext>
              </a:extLst>
            </p:cNvPr>
            <p:cNvSpPr/>
            <p:nvPr/>
          </p:nvSpPr>
          <p:spPr>
            <a:xfrm>
              <a:off x="1206000" y="100332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AD5EDA03-887F-58DC-35CB-CB39271B861C}"/>
                </a:ext>
              </a:extLst>
            </p:cNvPr>
            <p:cNvSpPr/>
            <p:nvPr/>
          </p:nvSpPr>
          <p:spPr>
            <a:xfrm rot="16200000">
              <a:off x="4953601" y="24138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三角形 21">
              <a:extLst>
                <a:ext uri="{FF2B5EF4-FFF2-40B4-BE49-F238E27FC236}">
                  <a16:creationId xmlns:a16="http://schemas.microsoft.com/office/drawing/2014/main" id="{C6D22D00-E5B8-9730-989B-70D9568A8AE1}"/>
                </a:ext>
              </a:extLst>
            </p:cNvPr>
            <p:cNvSpPr/>
            <p:nvPr/>
          </p:nvSpPr>
          <p:spPr>
            <a:xfrm rot="16200000">
              <a:off x="4953601" y="11430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三角形 22">
              <a:extLst>
                <a:ext uri="{FF2B5EF4-FFF2-40B4-BE49-F238E27FC236}">
                  <a16:creationId xmlns:a16="http://schemas.microsoft.com/office/drawing/2014/main" id="{4CA3C5CA-E91B-6066-38DF-A422DD480083}"/>
                </a:ext>
              </a:extLst>
            </p:cNvPr>
            <p:cNvSpPr/>
            <p:nvPr/>
          </p:nvSpPr>
          <p:spPr>
            <a:xfrm rot="16200000">
              <a:off x="4953601" y="36846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9DCF5BC1-ADB6-B1BB-C806-058F2180F55E}"/>
                </a:ext>
              </a:extLst>
            </p:cNvPr>
            <p:cNvSpPr/>
            <p:nvPr/>
          </p:nvSpPr>
          <p:spPr>
            <a:xfrm rot="16200000">
              <a:off x="4953600" y="75563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三角形 25">
              <a:extLst>
                <a:ext uri="{FF2B5EF4-FFF2-40B4-BE49-F238E27FC236}">
                  <a16:creationId xmlns:a16="http://schemas.microsoft.com/office/drawing/2014/main" id="{E3A9FCD1-93F6-1750-DF4A-1A03BE0B4884}"/>
                </a:ext>
              </a:extLst>
            </p:cNvPr>
            <p:cNvSpPr/>
            <p:nvPr/>
          </p:nvSpPr>
          <p:spPr>
            <a:xfrm rot="16200000">
              <a:off x="4953600" y="62855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三角形 26">
              <a:extLst>
                <a:ext uri="{FF2B5EF4-FFF2-40B4-BE49-F238E27FC236}">
                  <a16:creationId xmlns:a16="http://schemas.microsoft.com/office/drawing/2014/main" id="{BEA5A74D-5277-A374-90BA-27DB0C431A96}"/>
                </a:ext>
              </a:extLst>
            </p:cNvPr>
            <p:cNvSpPr/>
            <p:nvPr/>
          </p:nvSpPr>
          <p:spPr>
            <a:xfrm rot="16200000">
              <a:off x="4953600" y="88271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A58CD879-34D9-4C7F-D03A-74301DF74CE5}"/>
                </a:ext>
              </a:extLst>
            </p:cNvPr>
            <p:cNvSpPr/>
            <p:nvPr/>
          </p:nvSpPr>
          <p:spPr>
            <a:xfrm rot="5400000">
              <a:off x="-1" y="75563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三角形 31">
              <a:extLst>
                <a:ext uri="{FF2B5EF4-FFF2-40B4-BE49-F238E27FC236}">
                  <a16:creationId xmlns:a16="http://schemas.microsoft.com/office/drawing/2014/main" id="{171C0419-D225-94F5-683C-DB5639CEE9AF}"/>
                </a:ext>
              </a:extLst>
            </p:cNvPr>
            <p:cNvSpPr/>
            <p:nvPr/>
          </p:nvSpPr>
          <p:spPr>
            <a:xfrm rot="5400000">
              <a:off x="-1" y="88271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CECC6099-B977-5900-1675-E149F76F4BFF}"/>
                </a:ext>
              </a:extLst>
            </p:cNvPr>
            <p:cNvSpPr/>
            <p:nvPr/>
          </p:nvSpPr>
          <p:spPr>
            <a:xfrm rot="5400000">
              <a:off x="-1" y="6285599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三角形 33">
              <a:extLst>
                <a:ext uri="{FF2B5EF4-FFF2-40B4-BE49-F238E27FC236}">
                  <a16:creationId xmlns:a16="http://schemas.microsoft.com/office/drawing/2014/main" id="{715A3B02-D9D4-01F4-0AE6-4A5BCFA17E42}"/>
                </a:ext>
              </a:extLst>
            </p:cNvPr>
            <p:cNvSpPr/>
            <p:nvPr/>
          </p:nvSpPr>
          <p:spPr>
            <a:xfrm rot="5400000">
              <a:off x="0" y="24138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三角形 34">
              <a:extLst>
                <a:ext uri="{FF2B5EF4-FFF2-40B4-BE49-F238E27FC236}">
                  <a16:creationId xmlns:a16="http://schemas.microsoft.com/office/drawing/2014/main" id="{1F18F777-2A26-7B2B-F433-13F0720FA73A}"/>
                </a:ext>
              </a:extLst>
            </p:cNvPr>
            <p:cNvSpPr/>
            <p:nvPr/>
          </p:nvSpPr>
          <p:spPr>
            <a:xfrm rot="5400000">
              <a:off x="0" y="36846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F549A735-B86B-896B-7499-DA698DC7F409}"/>
                </a:ext>
              </a:extLst>
            </p:cNvPr>
            <p:cNvSpPr/>
            <p:nvPr/>
          </p:nvSpPr>
          <p:spPr>
            <a:xfrm rot="5400000">
              <a:off x="0" y="1143000"/>
              <a:ext cx="125999" cy="125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69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</Words>
  <Application>Microsoft Macintosh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Horikoshi_Yasunori</dc:creator>
  <cp:lastModifiedBy>Horikoshi_Yasunori</cp:lastModifiedBy>
  <cp:revision>11</cp:revision>
  <dcterms:created xsi:type="dcterms:W3CDTF">2024-08-17T07:20:37Z</dcterms:created>
  <dcterms:modified xsi:type="dcterms:W3CDTF">2024-08-17T08:28:04Z</dcterms:modified>
</cp:coreProperties>
</file>