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1" r:id="rId4"/>
    <p:sldId id="263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6" r:id="rId19"/>
    <p:sldId id="287" r:id="rId20"/>
    <p:sldId id="285" r:id="rId21"/>
    <p:sldId id="281" r:id="rId22"/>
    <p:sldId id="282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48B41-C866-B34C-93D7-D521E2DF8890}" v="74" dt="2022-01-27T03:55:23.348"/>
    <p1510:client id="{E8D5A836-FAE2-194E-96FB-C78F7657A968}" v="1199" dt="2022-01-27T06:09:38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3792"/>
  </p:normalViewPr>
  <p:slideViewPr>
    <p:cSldViewPr snapToGrid="0" snapToObjects="1">
      <p:cViewPr varScale="1">
        <p:scale>
          <a:sx n="138" d="100"/>
          <a:sy n="138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堀越 保徳" userId="55140aa38a9107d0" providerId="LiveId" clId="{E8D5A836-FAE2-194E-96FB-C78F7657A968}"/>
    <pc:docChg chg="undo custSel addSld delSld modSld sldOrd">
      <pc:chgData name="堀越 保徳" userId="55140aa38a9107d0" providerId="LiveId" clId="{E8D5A836-FAE2-194E-96FB-C78F7657A968}" dt="2022-01-27T06:09:57.987" v="1809" actId="1076"/>
      <pc:docMkLst>
        <pc:docMk/>
      </pc:docMkLst>
      <pc:sldChg chg="addSp delSp modSp mod">
        <pc:chgData name="堀越 保徳" userId="55140aa38a9107d0" providerId="LiveId" clId="{E8D5A836-FAE2-194E-96FB-C78F7657A968}" dt="2022-01-27T06:09:57.987" v="1809" actId="1076"/>
        <pc:sldMkLst>
          <pc:docMk/>
          <pc:sldMk cId="1428054557" sldId="261"/>
        </pc:sldMkLst>
        <pc:spChg chg="add del mod">
          <ac:chgData name="堀越 保徳" userId="55140aa38a9107d0" providerId="LiveId" clId="{E8D5A836-FAE2-194E-96FB-C78F7657A968}" dt="2022-01-27T06:09:32.844" v="1766" actId="6549"/>
          <ac:spMkLst>
            <pc:docMk/>
            <pc:sldMk cId="1428054557" sldId="261"/>
            <ac:spMk id="3" creationId="{A847A521-114D-074B-8784-D8A6EDB64772}"/>
          </ac:spMkLst>
        </pc:spChg>
        <pc:spChg chg="add del mod">
          <ac:chgData name="堀越 保徳" userId="55140aa38a9107d0" providerId="LiveId" clId="{E8D5A836-FAE2-194E-96FB-C78F7657A968}" dt="2022-01-27T06:09:28.925" v="1764" actId="478"/>
          <ac:spMkLst>
            <pc:docMk/>
            <pc:sldMk cId="1428054557" sldId="261"/>
            <ac:spMk id="5" creationId="{FBD1E161-C89F-5D4B-B528-6D32143723A0}"/>
          </ac:spMkLst>
        </pc:spChg>
        <pc:spChg chg="add mod">
          <ac:chgData name="堀越 保徳" userId="55140aa38a9107d0" providerId="LiveId" clId="{E8D5A836-FAE2-194E-96FB-C78F7657A968}" dt="2022-01-27T06:09:57.987" v="1809" actId="1076"/>
          <ac:spMkLst>
            <pc:docMk/>
            <pc:sldMk cId="1428054557" sldId="261"/>
            <ac:spMk id="6" creationId="{8843D1F6-EAA9-954A-A10D-5428901233BA}"/>
          </ac:spMkLst>
        </pc:spChg>
      </pc:sldChg>
      <pc:sldChg chg="addSp delSp modSp new mod">
        <pc:chgData name="堀越 保徳" userId="55140aa38a9107d0" providerId="LiveId" clId="{E8D5A836-FAE2-194E-96FB-C78F7657A968}" dt="2022-01-27T05:10:27.035" v="866" actId="20577"/>
        <pc:sldMkLst>
          <pc:docMk/>
          <pc:sldMk cId="1959809203" sldId="277"/>
        </pc:sldMkLst>
        <pc:spChg chg="mod">
          <ac:chgData name="堀越 保徳" userId="55140aa38a9107d0" providerId="LiveId" clId="{E8D5A836-FAE2-194E-96FB-C78F7657A968}" dt="2022-01-27T02:55:10.690" v="35" actId="20577"/>
          <ac:spMkLst>
            <pc:docMk/>
            <pc:sldMk cId="1959809203" sldId="277"/>
            <ac:spMk id="2" creationId="{BF89F763-0490-B94A-BE21-21C230EA4691}"/>
          </ac:spMkLst>
        </pc:spChg>
        <pc:spChg chg="add mod">
          <ac:chgData name="堀越 保徳" userId="55140aa38a9107d0" providerId="LiveId" clId="{E8D5A836-FAE2-194E-96FB-C78F7657A968}" dt="2022-01-27T05:10:27.035" v="866" actId="20577"/>
          <ac:spMkLst>
            <pc:docMk/>
            <pc:sldMk cId="1959809203" sldId="277"/>
            <ac:spMk id="3" creationId="{0731C983-D304-FC45-B3D8-E89A5CB14B5C}"/>
          </ac:spMkLst>
        </pc:spChg>
        <pc:spChg chg="add mod">
          <ac:chgData name="堀越 保徳" userId="55140aa38a9107d0" providerId="LiveId" clId="{E8D5A836-FAE2-194E-96FB-C78F7657A968}" dt="2022-01-27T02:56:14.828" v="116" actId="20577"/>
          <ac:spMkLst>
            <pc:docMk/>
            <pc:sldMk cId="1959809203" sldId="277"/>
            <ac:spMk id="4" creationId="{14EDEC7C-EF0A-994C-B237-E40C1C179459}"/>
          </ac:spMkLst>
        </pc:spChg>
        <pc:spChg chg="add del mod">
          <ac:chgData name="堀越 保徳" userId="55140aa38a9107d0" providerId="LiveId" clId="{E8D5A836-FAE2-194E-96FB-C78F7657A968}" dt="2022-01-27T03:06:28.498" v="212" actId="478"/>
          <ac:spMkLst>
            <pc:docMk/>
            <pc:sldMk cId="1959809203" sldId="277"/>
            <ac:spMk id="5" creationId="{F7A1C81F-C3A4-0746-BDB9-78062ABA1F58}"/>
          </ac:spMkLst>
        </pc:spChg>
        <pc:spChg chg="add mod">
          <ac:chgData name="堀越 保徳" userId="55140aa38a9107d0" providerId="LiveId" clId="{E8D5A836-FAE2-194E-96FB-C78F7657A968}" dt="2022-01-27T05:10:13.033" v="849" actId="20577"/>
          <ac:spMkLst>
            <pc:docMk/>
            <pc:sldMk cId="1959809203" sldId="277"/>
            <ac:spMk id="6" creationId="{50E081DE-D338-6B42-B300-D8AF8790AB21}"/>
          </ac:spMkLst>
        </pc:spChg>
        <pc:spChg chg="add mod">
          <ac:chgData name="堀越 保徳" userId="55140aa38a9107d0" providerId="LiveId" clId="{E8D5A836-FAE2-194E-96FB-C78F7657A968}" dt="2022-01-27T04:26:42.813" v="535" actId="1076"/>
          <ac:spMkLst>
            <pc:docMk/>
            <pc:sldMk cId="1959809203" sldId="277"/>
            <ac:spMk id="7" creationId="{18A5DD7E-DC1F-F546-961C-68F4DAB53DA6}"/>
          </ac:spMkLst>
        </pc:spChg>
      </pc:sldChg>
      <pc:sldChg chg="delSp modSp add mod">
        <pc:chgData name="堀越 保徳" userId="55140aa38a9107d0" providerId="LiveId" clId="{E8D5A836-FAE2-194E-96FB-C78F7657A968}" dt="2022-01-27T05:10:43.354" v="868" actId="1076"/>
        <pc:sldMkLst>
          <pc:docMk/>
          <pc:sldMk cId="105114261" sldId="278"/>
        </pc:sldMkLst>
        <pc:spChg chg="mod">
          <ac:chgData name="堀越 保徳" userId="55140aa38a9107d0" providerId="LiveId" clId="{E8D5A836-FAE2-194E-96FB-C78F7657A968}" dt="2022-01-27T05:10:36.487" v="867"/>
          <ac:spMkLst>
            <pc:docMk/>
            <pc:sldMk cId="105114261" sldId="278"/>
            <ac:spMk id="3" creationId="{0731C983-D304-FC45-B3D8-E89A5CB14B5C}"/>
          </ac:spMkLst>
        </pc:spChg>
        <pc:spChg chg="mod">
          <ac:chgData name="堀越 保徳" userId="55140aa38a9107d0" providerId="LiveId" clId="{E8D5A836-FAE2-194E-96FB-C78F7657A968}" dt="2022-01-27T05:10:43.354" v="868" actId="1076"/>
          <ac:spMkLst>
            <pc:docMk/>
            <pc:sldMk cId="105114261" sldId="278"/>
            <ac:spMk id="6" creationId="{50E081DE-D338-6B42-B300-D8AF8790AB21}"/>
          </ac:spMkLst>
        </pc:spChg>
        <pc:spChg chg="del">
          <ac:chgData name="堀越 保徳" userId="55140aa38a9107d0" providerId="LiveId" clId="{E8D5A836-FAE2-194E-96FB-C78F7657A968}" dt="2022-01-27T03:14:48.424" v="341" actId="478"/>
          <ac:spMkLst>
            <pc:docMk/>
            <pc:sldMk cId="105114261" sldId="278"/>
            <ac:spMk id="7" creationId="{18A5DD7E-DC1F-F546-961C-68F4DAB53DA6}"/>
          </ac:spMkLst>
        </pc:spChg>
      </pc:sldChg>
      <pc:sldChg chg="del">
        <pc:chgData name="堀越 保徳" userId="55140aa38a9107d0" providerId="LiveId" clId="{E8D5A836-FAE2-194E-96FB-C78F7657A968}" dt="2022-01-27T04:56:03.111" v="788" actId="2696"/>
        <pc:sldMkLst>
          <pc:docMk/>
          <pc:sldMk cId="2701872289" sldId="279"/>
        </pc:sldMkLst>
      </pc:sldChg>
      <pc:sldChg chg="addSp delSp modSp add del mod">
        <pc:chgData name="堀越 保徳" userId="55140aa38a9107d0" providerId="LiveId" clId="{E8D5A836-FAE2-194E-96FB-C78F7657A968}" dt="2022-01-27T04:24:20.354" v="492" actId="2696"/>
        <pc:sldMkLst>
          <pc:docMk/>
          <pc:sldMk cId="756813227" sldId="280"/>
        </pc:sldMkLst>
        <pc:spChg chg="mod">
          <ac:chgData name="堀越 保徳" userId="55140aa38a9107d0" providerId="LiveId" clId="{E8D5A836-FAE2-194E-96FB-C78F7657A968}" dt="2022-01-27T04:06:24.827" v="425" actId="20577"/>
          <ac:spMkLst>
            <pc:docMk/>
            <pc:sldMk cId="756813227" sldId="280"/>
            <ac:spMk id="2" creationId="{BF89F763-0490-B94A-BE21-21C230EA4691}"/>
          </ac:spMkLst>
        </pc:spChg>
        <pc:spChg chg="mod">
          <ac:chgData name="堀越 保徳" userId="55140aa38a9107d0" providerId="LiveId" clId="{E8D5A836-FAE2-194E-96FB-C78F7657A968}" dt="2022-01-27T04:07:49.761" v="428" actId="20577"/>
          <ac:spMkLst>
            <pc:docMk/>
            <pc:sldMk cId="756813227" sldId="280"/>
            <ac:spMk id="3" creationId="{0731C983-D304-FC45-B3D8-E89A5CB14B5C}"/>
          </ac:spMkLst>
        </pc:spChg>
        <pc:spChg chg="del mod">
          <ac:chgData name="堀越 保徳" userId="55140aa38a9107d0" providerId="LiveId" clId="{E8D5A836-FAE2-194E-96FB-C78F7657A968}" dt="2022-01-27T04:05:54.500" v="404"/>
          <ac:spMkLst>
            <pc:docMk/>
            <pc:sldMk cId="756813227" sldId="280"/>
            <ac:spMk id="4" creationId="{14EDEC7C-EF0A-994C-B237-E40C1C179459}"/>
          </ac:spMkLst>
        </pc:spChg>
        <pc:spChg chg="mod">
          <ac:chgData name="堀越 保徳" userId="55140aa38a9107d0" providerId="LiveId" clId="{E8D5A836-FAE2-194E-96FB-C78F7657A968}" dt="2022-01-27T04:08:17.595" v="436" actId="6549"/>
          <ac:spMkLst>
            <pc:docMk/>
            <pc:sldMk cId="756813227" sldId="280"/>
            <ac:spMk id="6" creationId="{50E081DE-D338-6B42-B300-D8AF8790AB21}"/>
          </ac:spMkLst>
        </pc:spChg>
        <pc:spChg chg="add mod">
          <ac:chgData name="堀越 保徳" userId="55140aa38a9107d0" providerId="LiveId" clId="{E8D5A836-FAE2-194E-96FB-C78F7657A968}" dt="2022-01-27T04:08:36.377" v="451" actId="20577"/>
          <ac:spMkLst>
            <pc:docMk/>
            <pc:sldMk cId="756813227" sldId="280"/>
            <ac:spMk id="7" creationId="{CD21094D-B544-AC49-9006-2E96B362DC2F}"/>
          </ac:spMkLst>
        </pc:spChg>
      </pc:sldChg>
      <pc:sldChg chg="addSp delSp modSp add mod">
        <pc:chgData name="堀越 保徳" userId="55140aa38a9107d0" providerId="LiveId" clId="{E8D5A836-FAE2-194E-96FB-C78F7657A968}" dt="2022-01-27T04:54:51.620" v="781" actId="207"/>
        <pc:sldMkLst>
          <pc:docMk/>
          <pc:sldMk cId="3233345093" sldId="281"/>
        </pc:sldMkLst>
        <pc:spChg chg="mod">
          <ac:chgData name="堀越 保徳" userId="55140aa38a9107d0" providerId="LiveId" clId="{E8D5A836-FAE2-194E-96FB-C78F7657A968}" dt="2022-01-27T04:27:26.829" v="555" actId="1035"/>
          <ac:spMkLst>
            <pc:docMk/>
            <pc:sldMk cId="3233345093" sldId="281"/>
            <ac:spMk id="3" creationId="{0731C983-D304-FC45-B3D8-E89A5CB14B5C}"/>
          </ac:spMkLst>
        </pc:spChg>
        <pc:spChg chg="del mod">
          <ac:chgData name="堀越 保徳" userId="55140aa38a9107d0" providerId="LiveId" clId="{E8D5A836-FAE2-194E-96FB-C78F7657A968}" dt="2022-01-27T04:23:49.056" v="457" actId="478"/>
          <ac:spMkLst>
            <pc:docMk/>
            <pc:sldMk cId="3233345093" sldId="281"/>
            <ac:spMk id="6" creationId="{50E081DE-D338-6B42-B300-D8AF8790AB21}"/>
          </ac:spMkLst>
        </pc:spChg>
        <pc:spChg chg="del mod">
          <ac:chgData name="堀越 保徳" userId="55140aa38a9107d0" providerId="LiveId" clId="{E8D5A836-FAE2-194E-96FB-C78F7657A968}" dt="2022-01-27T04:25:16.352" v="493" actId="478"/>
          <ac:spMkLst>
            <pc:docMk/>
            <pc:sldMk cId="3233345093" sldId="281"/>
            <ac:spMk id="7" creationId="{CD21094D-B544-AC49-9006-2E96B362DC2F}"/>
          </ac:spMkLst>
        </pc:spChg>
        <pc:spChg chg="add mod">
          <ac:chgData name="堀越 保徳" userId="55140aa38a9107d0" providerId="LiveId" clId="{E8D5A836-FAE2-194E-96FB-C78F7657A968}" dt="2022-01-27T04:54:51.620" v="781" actId="207"/>
          <ac:spMkLst>
            <pc:docMk/>
            <pc:sldMk cId="3233345093" sldId="281"/>
            <ac:spMk id="8" creationId="{8A14DBAE-9B36-8348-8883-0E1EE60BBB87}"/>
          </ac:spMkLst>
        </pc:spChg>
      </pc:sldChg>
      <pc:sldChg chg="addSp delSp modSp add mod">
        <pc:chgData name="堀越 保徳" userId="55140aa38a9107d0" providerId="LiveId" clId="{E8D5A836-FAE2-194E-96FB-C78F7657A968}" dt="2022-01-27T04:55:30.463" v="787" actId="1076"/>
        <pc:sldMkLst>
          <pc:docMk/>
          <pc:sldMk cId="3090216419" sldId="282"/>
        </pc:sldMkLst>
        <pc:spChg chg="mod">
          <ac:chgData name="堀越 保徳" userId="55140aa38a9107d0" providerId="LiveId" clId="{E8D5A836-FAE2-194E-96FB-C78F7657A968}" dt="2022-01-27T04:27:34.060" v="579" actId="1035"/>
          <ac:spMkLst>
            <pc:docMk/>
            <pc:sldMk cId="3090216419" sldId="282"/>
            <ac:spMk id="3" creationId="{0731C983-D304-FC45-B3D8-E89A5CB14B5C}"/>
          </ac:spMkLst>
        </pc:spChg>
        <pc:spChg chg="add del mod">
          <ac:chgData name="堀越 保徳" userId="55140aa38a9107d0" providerId="LiveId" clId="{E8D5A836-FAE2-194E-96FB-C78F7657A968}" dt="2022-01-27T04:55:26.787" v="786" actId="478"/>
          <ac:spMkLst>
            <pc:docMk/>
            <pc:sldMk cId="3090216419" sldId="282"/>
            <ac:spMk id="5" creationId="{526EA383-7B8F-A646-BB82-3B47DD6839C8}"/>
          </ac:spMkLst>
        </pc:spChg>
        <pc:spChg chg="add mod">
          <ac:chgData name="堀越 保徳" userId="55140aa38a9107d0" providerId="LiveId" clId="{E8D5A836-FAE2-194E-96FB-C78F7657A968}" dt="2022-01-27T04:55:30.463" v="787" actId="1076"/>
          <ac:spMkLst>
            <pc:docMk/>
            <pc:sldMk cId="3090216419" sldId="282"/>
            <ac:spMk id="6" creationId="{DE325BB9-46F1-724D-BB71-A9BF7DDC0A21}"/>
          </ac:spMkLst>
        </pc:spChg>
        <pc:spChg chg="del">
          <ac:chgData name="堀越 保徳" userId="55140aa38a9107d0" providerId="LiveId" clId="{E8D5A836-FAE2-194E-96FB-C78F7657A968}" dt="2022-01-27T04:25:41.598" v="518" actId="478"/>
          <ac:spMkLst>
            <pc:docMk/>
            <pc:sldMk cId="3090216419" sldId="282"/>
            <ac:spMk id="8" creationId="{8A14DBAE-9B36-8348-8883-0E1EE60BBB87}"/>
          </ac:spMkLst>
        </pc:spChg>
      </pc:sldChg>
      <pc:sldChg chg="addSp delSp modSp new del mod">
        <pc:chgData name="堀越 保徳" userId="55140aa38a9107d0" providerId="LiveId" clId="{E8D5A836-FAE2-194E-96FB-C78F7657A968}" dt="2022-01-27T05:56:21.459" v="1505" actId="2696"/>
        <pc:sldMkLst>
          <pc:docMk/>
          <pc:sldMk cId="167235213" sldId="283"/>
        </pc:sldMkLst>
        <pc:spChg chg="mod">
          <ac:chgData name="堀越 保徳" userId="55140aa38a9107d0" providerId="LiveId" clId="{E8D5A836-FAE2-194E-96FB-C78F7657A968}" dt="2022-01-27T05:40:48.987" v="1482" actId="5793"/>
          <ac:spMkLst>
            <pc:docMk/>
            <pc:sldMk cId="167235213" sldId="283"/>
            <ac:spMk id="2" creationId="{260F6FA9-5E2A-5842-AD3E-EC2488104A33}"/>
          </ac:spMkLst>
        </pc:spChg>
        <pc:picChg chg="add del mod">
          <ac:chgData name="堀越 保徳" userId="55140aa38a9107d0" providerId="LiveId" clId="{E8D5A836-FAE2-194E-96FB-C78F7657A968}" dt="2022-01-27T05:55:42.557" v="1502" actId="478"/>
          <ac:picMkLst>
            <pc:docMk/>
            <pc:sldMk cId="167235213" sldId="283"/>
            <ac:picMk id="4" creationId="{856623EF-C154-2046-B02D-598B8AE7EBBC}"/>
          </ac:picMkLst>
        </pc:picChg>
        <pc:picChg chg="add mod">
          <ac:chgData name="堀越 保徳" userId="55140aa38a9107d0" providerId="LiveId" clId="{E8D5A836-FAE2-194E-96FB-C78F7657A968}" dt="2022-01-27T05:55:40.420" v="1501" actId="167"/>
          <ac:picMkLst>
            <pc:docMk/>
            <pc:sldMk cId="167235213" sldId="283"/>
            <ac:picMk id="6" creationId="{3755F444-A949-0142-A1A6-BF43FC5F6C83}"/>
          </ac:picMkLst>
        </pc:picChg>
      </pc:sldChg>
      <pc:sldChg chg="modSp add del mod">
        <pc:chgData name="堀越 保徳" userId="55140aa38a9107d0" providerId="LiveId" clId="{E8D5A836-FAE2-194E-96FB-C78F7657A968}" dt="2022-01-27T04:56:03.111" v="788" actId="2696"/>
        <pc:sldMkLst>
          <pc:docMk/>
          <pc:sldMk cId="3251484686" sldId="283"/>
        </pc:sldMkLst>
        <pc:spChg chg="mod">
          <ac:chgData name="堀越 保徳" userId="55140aa38a9107d0" providerId="LiveId" clId="{E8D5A836-FAE2-194E-96FB-C78F7657A968}" dt="2022-01-27T04:30:24.556" v="770" actId="20577"/>
          <ac:spMkLst>
            <pc:docMk/>
            <pc:sldMk cId="3251484686" sldId="283"/>
            <ac:spMk id="2" creationId="{BF89F763-0490-B94A-BE21-21C230EA4691}"/>
          </ac:spMkLst>
        </pc:spChg>
      </pc:sldChg>
      <pc:sldChg chg="addSp modSp new del mod">
        <pc:chgData name="堀越 保徳" userId="55140aa38a9107d0" providerId="LiveId" clId="{E8D5A836-FAE2-194E-96FB-C78F7657A968}" dt="2022-01-27T05:27:14.041" v="1373" actId="2696"/>
        <pc:sldMkLst>
          <pc:docMk/>
          <pc:sldMk cId="3448134245" sldId="284"/>
        </pc:sldMkLst>
        <pc:spChg chg="mod">
          <ac:chgData name="堀越 保徳" userId="55140aa38a9107d0" providerId="LiveId" clId="{E8D5A836-FAE2-194E-96FB-C78F7657A968}" dt="2022-01-27T05:08:10.176" v="824" actId="5793"/>
          <ac:spMkLst>
            <pc:docMk/>
            <pc:sldMk cId="3448134245" sldId="284"/>
            <ac:spMk id="2" creationId="{FEB77C5C-D02F-6D41-B71F-14EDBF6EC42D}"/>
          </ac:spMkLst>
        </pc:spChg>
        <pc:spChg chg="add mod">
          <ac:chgData name="堀越 保徳" userId="55140aa38a9107d0" providerId="LiveId" clId="{E8D5A836-FAE2-194E-96FB-C78F7657A968}" dt="2022-01-27T05:08:26.253" v="827"/>
          <ac:spMkLst>
            <pc:docMk/>
            <pc:sldMk cId="3448134245" sldId="284"/>
            <ac:spMk id="3" creationId="{495BD581-149F-B341-9F22-CDB735D8470F}"/>
          </ac:spMkLst>
        </pc:spChg>
        <pc:spChg chg="add mod">
          <ac:chgData name="堀越 保徳" userId="55140aa38a9107d0" providerId="LiveId" clId="{E8D5A836-FAE2-194E-96FB-C78F7657A968}" dt="2022-01-27T05:20:31.369" v="1192" actId="1076"/>
          <ac:spMkLst>
            <pc:docMk/>
            <pc:sldMk cId="3448134245" sldId="284"/>
            <ac:spMk id="4" creationId="{2E321CE4-6137-A546-A74D-BA1B68E0768C}"/>
          </ac:spMkLst>
        </pc:spChg>
        <pc:spChg chg="add mod">
          <ac:chgData name="堀越 保徳" userId="55140aa38a9107d0" providerId="LiveId" clId="{E8D5A836-FAE2-194E-96FB-C78F7657A968}" dt="2022-01-27T05:22:38.338" v="1293" actId="20577"/>
          <ac:spMkLst>
            <pc:docMk/>
            <pc:sldMk cId="3448134245" sldId="284"/>
            <ac:spMk id="5" creationId="{F077B8D9-7F88-464F-8EA9-CDE0FB0889C9}"/>
          </ac:spMkLst>
        </pc:spChg>
      </pc:sldChg>
      <pc:sldChg chg="addSp delSp modSp new mod">
        <pc:chgData name="堀越 保徳" userId="55140aa38a9107d0" providerId="LiveId" clId="{E8D5A836-FAE2-194E-96FB-C78F7657A968}" dt="2022-01-27T05:42:53.685" v="1484" actId="1076"/>
        <pc:sldMkLst>
          <pc:docMk/>
          <pc:sldMk cId="2684763947" sldId="285"/>
        </pc:sldMkLst>
        <pc:spChg chg="mod">
          <ac:chgData name="堀越 保徳" userId="55140aa38a9107d0" providerId="LiveId" clId="{E8D5A836-FAE2-194E-96FB-C78F7657A968}" dt="2022-01-27T05:32:51.182" v="1417" actId="5793"/>
          <ac:spMkLst>
            <pc:docMk/>
            <pc:sldMk cId="2684763947" sldId="285"/>
            <ac:spMk id="2" creationId="{6C57FA55-E652-CF49-A65E-2FF8C3926259}"/>
          </ac:spMkLst>
        </pc:spChg>
        <pc:spChg chg="add del mod">
          <ac:chgData name="堀越 保徳" userId="55140aa38a9107d0" providerId="LiveId" clId="{E8D5A836-FAE2-194E-96FB-C78F7657A968}" dt="2022-01-27T05:21:41.809" v="1238" actId="478"/>
          <ac:spMkLst>
            <pc:docMk/>
            <pc:sldMk cId="2684763947" sldId="285"/>
            <ac:spMk id="3" creationId="{38B8EEDB-9CDB-464F-A066-46E15606F63F}"/>
          </ac:spMkLst>
        </pc:spChg>
        <pc:spChg chg="add mod">
          <ac:chgData name="堀越 保徳" userId="55140aa38a9107d0" providerId="LiveId" clId="{E8D5A836-FAE2-194E-96FB-C78F7657A968}" dt="2022-01-27T05:42:53.685" v="1484" actId="1076"/>
          <ac:spMkLst>
            <pc:docMk/>
            <pc:sldMk cId="2684763947" sldId="285"/>
            <ac:spMk id="4" creationId="{18427BD5-98B0-CF4F-922F-2E0FABFA8C13}"/>
          </ac:spMkLst>
        </pc:spChg>
      </pc:sldChg>
      <pc:sldChg chg="addSp delSp modSp add mod">
        <pc:chgData name="堀越 保徳" userId="55140aa38a9107d0" providerId="LiveId" clId="{E8D5A836-FAE2-194E-96FB-C78F7657A968}" dt="2022-01-27T05:28:21.887" v="1382" actId="20577"/>
        <pc:sldMkLst>
          <pc:docMk/>
          <pc:sldMk cId="3552578975" sldId="286"/>
        </pc:sldMkLst>
        <pc:spChg chg="mod">
          <ac:chgData name="堀越 保徳" userId="55140aa38a9107d0" providerId="LiveId" clId="{E8D5A836-FAE2-194E-96FB-C78F7657A968}" dt="2022-01-27T05:28:21.887" v="1382" actId="20577"/>
          <ac:spMkLst>
            <pc:docMk/>
            <pc:sldMk cId="3552578975" sldId="286"/>
            <ac:spMk id="3" creationId="{495BD581-149F-B341-9F22-CDB735D8470F}"/>
          </ac:spMkLst>
        </pc:spChg>
        <pc:spChg chg="del">
          <ac:chgData name="堀越 保徳" userId="55140aa38a9107d0" providerId="LiveId" clId="{E8D5A836-FAE2-194E-96FB-C78F7657A968}" dt="2022-01-27T05:23:02.252" v="1295" actId="478"/>
          <ac:spMkLst>
            <pc:docMk/>
            <pc:sldMk cId="3552578975" sldId="286"/>
            <ac:spMk id="4" creationId="{2E321CE4-6137-A546-A74D-BA1B68E0768C}"/>
          </ac:spMkLst>
        </pc:spChg>
        <pc:spChg chg="del mod">
          <ac:chgData name="堀越 保徳" userId="55140aa38a9107d0" providerId="LiveId" clId="{E8D5A836-FAE2-194E-96FB-C78F7657A968}" dt="2022-01-27T05:27:19.184" v="1375" actId="478"/>
          <ac:spMkLst>
            <pc:docMk/>
            <pc:sldMk cId="3552578975" sldId="286"/>
            <ac:spMk id="5" creationId="{F077B8D9-7F88-464F-8EA9-CDE0FB0889C9}"/>
          </ac:spMkLst>
        </pc:spChg>
        <pc:spChg chg="add mod">
          <ac:chgData name="堀越 保徳" userId="55140aa38a9107d0" providerId="LiveId" clId="{E8D5A836-FAE2-194E-96FB-C78F7657A968}" dt="2022-01-27T05:23:47.713" v="1319" actId="1036"/>
          <ac:spMkLst>
            <pc:docMk/>
            <pc:sldMk cId="3552578975" sldId="286"/>
            <ac:spMk id="6" creationId="{92891410-7CF5-9342-B3E6-74E39F42DBAE}"/>
          </ac:spMkLst>
        </pc:spChg>
        <pc:spChg chg="add del mod">
          <ac:chgData name="堀越 保徳" userId="55140aa38a9107d0" providerId="LiveId" clId="{E8D5A836-FAE2-194E-96FB-C78F7657A968}" dt="2022-01-27T05:24:15.437" v="1323" actId="478"/>
          <ac:spMkLst>
            <pc:docMk/>
            <pc:sldMk cId="3552578975" sldId="286"/>
            <ac:spMk id="7" creationId="{0161701A-7B99-694B-BE54-B2BE0281A9BB}"/>
          </ac:spMkLst>
        </pc:spChg>
        <pc:spChg chg="add del mod">
          <ac:chgData name="堀越 保徳" userId="55140aa38a9107d0" providerId="LiveId" clId="{E8D5A836-FAE2-194E-96FB-C78F7657A968}" dt="2022-01-27T05:27:24.773" v="1376" actId="478"/>
          <ac:spMkLst>
            <pc:docMk/>
            <pc:sldMk cId="3552578975" sldId="286"/>
            <ac:spMk id="8" creationId="{F20F1FA1-8725-6044-821C-CCEE47B2FC77}"/>
          </ac:spMkLst>
        </pc:spChg>
        <pc:spChg chg="add del mod">
          <ac:chgData name="堀越 保徳" userId="55140aa38a9107d0" providerId="LiveId" clId="{E8D5A836-FAE2-194E-96FB-C78F7657A968}" dt="2022-01-27T05:24:37.133" v="1327" actId="478"/>
          <ac:spMkLst>
            <pc:docMk/>
            <pc:sldMk cId="3552578975" sldId="286"/>
            <ac:spMk id="9" creationId="{70386D9A-7665-9B45-BF9E-DD85F25EB573}"/>
          </ac:spMkLst>
        </pc:spChg>
        <pc:spChg chg="add del mod">
          <ac:chgData name="堀越 保徳" userId="55140aa38a9107d0" providerId="LiveId" clId="{E8D5A836-FAE2-194E-96FB-C78F7657A968}" dt="2022-01-27T05:25:22.177" v="1332" actId="478"/>
          <ac:spMkLst>
            <pc:docMk/>
            <pc:sldMk cId="3552578975" sldId="286"/>
            <ac:spMk id="10" creationId="{28FDA10E-6B71-614C-9190-B99797CAD790}"/>
          </ac:spMkLst>
        </pc:spChg>
        <pc:spChg chg="add del mod">
          <ac:chgData name="堀越 保徳" userId="55140aa38a9107d0" providerId="LiveId" clId="{E8D5A836-FAE2-194E-96FB-C78F7657A968}" dt="2022-01-27T05:27:24.773" v="1376" actId="478"/>
          <ac:spMkLst>
            <pc:docMk/>
            <pc:sldMk cId="3552578975" sldId="286"/>
            <ac:spMk id="11" creationId="{4CD0C533-858A-D04C-9C4A-1DD51D17E179}"/>
          </ac:spMkLst>
        </pc:spChg>
        <pc:spChg chg="add del mod">
          <ac:chgData name="堀越 保徳" userId="55140aa38a9107d0" providerId="LiveId" clId="{E8D5A836-FAE2-194E-96FB-C78F7657A968}" dt="2022-01-27T05:27:24.773" v="1376" actId="478"/>
          <ac:spMkLst>
            <pc:docMk/>
            <pc:sldMk cId="3552578975" sldId="286"/>
            <ac:spMk id="12" creationId="{26AC3243-285F-8E49-BC7C-4B37529B9930}"/>
          </ac:spMkLst>
        </pc:spChg>
        <pc:spChg chg="add del mod">
          <ac:chgData name="堀越 保徳" userId="55140aa38a9107d0" providerId="LiveId" clId="{E8D5A836-FAE2-194E-96FB-C78F7657A968}" dt="2022-01-27T05:27:24.773" v="1376" actId="478"/>
          <ac:spMkLst>
            <pc:docMk/>
            <pc:sldMk cId="3552578975" sldId="286"/>
            <ac:spMk id="13" creationId="{B1A0145D-95B2-934F-BE65-611C4AC9487D}"/>
          </ac:spMkLst>
        </pc:spChg>
        <pc:spChg chg="add del mod">
          <ac:chgData name="堀越 保徳" userId="55140aa38a9107d0" providerId="LiveId" clId="{E8D5A836-FAE2-194E-96FB-C78F7657A968}" dt="2022-01-27T05:27:24.773" v="1376" actId="478"/>
          <ac:spMkLst>
            <pc:docMk/>
            <pc:sldMk cId="3552578975" sldId="286"/>
            <ac:spMk id="14" creationId="{24CE9A14-6CA3-BE44-A1B1-B64649635EB7}"/>
          </ac:spMkLst>
        </pc:spChg>
        <pc:cxnChg chg="add del mod">
          <ac:chgData name="堀越 保徳" userId="55140aa38a9107d0" providerId="LiveId" clId="{E8D5A836-FAE2-194E-96FB-C78F7657A968}" dt="2022-01-27T05:27:10.569" v="1372" actId="11529"/>
          <ac:cxnSpMkLst>
            <pc:docMk/>
            <pc:sldMk cId="3552578975" sldId="286"/>
            <ac:cxnSpMk id="16" creationId="{976B5819-EEF0-7946-A48C-24D1CB032722}"/>
          </ac:cxnSpMkLst>
        </pc:cxnChg>
        <pc:cxnChg chg="add del mod">
          <ac:chgData name="堀越 保徳" userId="55140aa38a9107d0" providerId="LiveId" clId="{E8D5A836-FAE2-194E-96FB-C78F7657A968}" dt="2022-01-27T05:27:09.229" v="1369"/>
          <ac:cxnSpMkLst>
            <pc:docMk/>
            <pc:sldMk cId="3552578975" sldId="286"/>
            <ac:cxnSpMk id="17" creationId="{4A132831-9963-744F-BD84-563F241DD7DC}"/>
          </ac:cxnSpMkLst>
        </pc:cxnChg>
        <pc:cxnChg chg="add del mod">
          <ac:chgData name="堀越 保徳" userId="55140aa38a9107d0" providerId="LiveId" clId="{E8D5A836-FAE2-194E-96FB-C78F7657A968}" dt="2022-01-27T05:27:07.970" v="1366"/>
          <ac:cxnSpMkLst>
            <pc:docMk/>
            <pc:sldMk cId="3552578975" sldId="286"/>
            <ac:cxnSpMk id="20" creationId="{576729C1-E529-D348-BE4F-DF0804849883}"/>
          </ac:cxnSpMkLst>
        </pc:cxnChg>
        <pc:cxnChg chg="add del mod">
          <ac:chgData name="堀越 保徳" userId="55140aa38a9107d0" providerId="LiveId" clId="{E8D5A836-FAE2-194E-96FB-C78F7657A968}" dt="2022-01-27T05:27:06.747" v="1363"/>
          <ac:cxnSpMkLst>
            <pc:docMk/>
            <pc:sldMk cId="3552578975" sldId="286"/>
            <ac:cxnSpMk id="23" creationId="{62BA9881-DD8F-E641-8567-F02AFF4EEB46}"/>
          </ac:cxnSpMkLst>
        </pc:cxnChg>
        <pc:cxnChg chg="add del mod">
          <ac:chgData name="堀越 保徳" userId="55140aa38a9107d0" providerId="LiveId" clId="{E8D5A836-FAE2-194E-96FB-C78F7657A968}" dt="2022-01-27T05:27:05.903" v="1360"/>
          <ac:cxnSpMkLst>
            <pc:docMk/>
            <pc:sldMk cId="3552578975" sldId="286"/>
            <ac:cxnSpMk id="26" creationId="{7DDA917E-63A0-DA4B-A3F1-A7C7A84DC75F}"/>
          </ac:cxnSpMkLst>
        </pc:cxnChg>
      </pc:sldChg>
      <pc:sldChg chg="addSp modSp add mod">
        <pc:chgData name="堀越 保徳" userId="55140aa38a9107d0" providerId="LiveId" clId="{E8D5A836-FAE2-194E-96FB-C78F7657A968}" dt="2022-01-27T05:29:05.107" v="1385" actId="14100"/>
        <pc:sldMkLst>
          <pc:docMk/>
          <pc:sldMk cId="938949953" sldId="287"/>
        </pc:sldMkLst>
        <pc:spChg chg="mod">
          <ac:chgData name="堀越 保徳" userId="55140aa38a9107d0" providerId="LiveId" clId="{E8D5A836-FAE2-194E-96FB-C78F7657A968}" dt="2022-01-27T05:28:15.373" v="1379" actId="20577"/>
          <ac:spMkLst>
            <pc:docMk/>
            <pc:sldMk cId="938949953" sldId="287"/>
            <ac:spMk id="3" creationId="{495BD581-149F-B341-9F22-CDB735D8470F}"/>
          </ac:spMkLst>
        </pc:spChg>
        <pc:spChg chg="add mod">
          <ac:chgData name="堀越 保徳" userId="55140aa38a9107d0" providerId="LiveId" clId="{E8D5A836-FAE2-194E-96FB-C78F7657A968}" dt="2022-01-27T05:29:05.107" v="1385" actId="14100"/>
          <ac:spMkLst>
            <pc:docMk/>
            <pc:sldMk cId="938949953" sldId="287"/>
            <ac:spMk id="15" creationId="{389E48B3-88A9-7447-9DF9-15A4D306946E}"/>
          </ac:spMkLst>
        </pc:spChg>
      </pc:sldChg>
      <pc:sldChg chg="add del">
        <pc:chgData name="堀越 保徳" userId="55140aa38a9107d0" providerId="LiveId" clId="{E8D5A836-FAE2-194E-96FB-C78F7657A968}" dt="2022-01-27T05:32:44.590" v="1387" actId="2696"/>
        <pc:sldMkLst>
          <pc:docMk/>
          <pc:sldMk cId="576163739" sldId="288"/>
        </pc:sldMkLst>
      </pc:sldChg>
      <pc:sldChg chg="addSp delSp modSp add del mod ord">
        <pc:chgData name="堀越 保徳" userId="55140aa38a9107d0" providerId="LiveId" clId="{E8D5A836-FAE2-194E-96FB-C78F7657A968}" dt="2022-01-27T05:59:18.170" v="1534" actId="2696"/>
        <pc:sldMkLst>
          <pc:docMk/>
          <pc:sldMk cId="1581557427" sldId="288"/>
        </pc:sldMkLst>
        <pc:picChg chg="del">
          <ac:chgData name="堀越 保徳" userId="55140aa38a9107d0" providerId="LiveId" clId="{E8D5A836-FAE2-194E-96FB-C78F7657A968}" dt="2022-01-27T05:56:19.136" v="1504" actId="478"/>
          <ac:picMkLst>
            <pc:docMk/>
            <pc:sldMk cId="1581557427" sldId="288"/>
            <ac:picMk id="4" creationId="{856623EF-C154-2046-B02D-598B8AE7EBBC}"/>
          </ac:picMkLst>
        </pc:picChg>
        <pc:picChg chg="add mod">
          <ac:chgData name="堀越 保徳" userId="55140aa38a9107d0" providerId="LiveId" clId="{E8D5A836-FAE2-194E-96FB-C78F7657A968}" dt="2022-01-27T05:56:35.582" v="1511" actId="1076"/>
          <ac:picMkLst>
            <pc:docMk/>
            <pc:sldMk cId="1581557427" sldId="288"/>
            <ac:picMk id="5" creationId="{4B30B0AC-D640-BA43-AEA7-20EEC4517E27}"/>
          </ac:picMkLst>
        </pc:picChg>
        <pc:picChg chg="del">
          <ac:chgData name="堀越 保徳" userId="55140aa38a9107d0" providerId="LiveId" clId="{E8D5A836-FAE2-194E-96FB-C78F7657A968}" dt="2022-01-27T05:55:27.770" v="1498" actId="478"/>
          <ac:picMkLst>
            <pc:docMk/>
            <pc:sldMk cId="1581557427" sldId="288"/>
            <ac:picMk id="6" creationId="{3755F444-A949-0142-A1A6-BF43FC5F6C83}"/>
          </ac:picMkLst>
        </pc:picChg>
        <pc:picChg chg="add del mod">
          <ac:chgData name="堀越 保徳" userId="55140aa38a9107d0" providerId="LiveId" clId="{E8D5A836-FAE2-194E-96FB-C78F7657A968}" dt="2022-01-27T05:58:00.704" v="1519" actId="478"/>
          <ac:picMkLst>
            <pc:docMk/>
            <pc:sldMk cId="1581557427" sldId="288"/>
            <ac:picMk id="8" creationId="{745FFDFF-F97D-A344-8A27-01EA7BC8B8F8}"/>
          </ac:picMkLst>
        </pc:picChg>
        <pc:picChg chg="add del mod">
          <ac:chgData name="堀越 保徳" userId="55140aa38a9107d0" providerId="LiveId" clId="{E8D5A836-FAE2-194E-96FB-C78F7657A968}" dt="2022-01-27T05:58:13.383" v="1522" actId="21"/>
          <ac:picMkLst>
            <pc:docMk/>
            <pc:sldMk cId="1581557427" sldId="288"/>
            <ac:picMk id="9" creationId="{A6FF58CC-3F0B-A744-9B83-F207E7953A24}"/>
          </ac:picMkLst>
        </pc:picChg>
      </pc:sldChg>
      <pc:sldChg chg="addSp delSp modSp add mod">
        <pc:chgData name="堀越 保徳" userId="55140aa38a9107d0" providerId="LiveId" clId="{E8D5A836-FAE2-194E-96FB-C78F7657A968}" dt="2022-01-27T05:59:58.987" v="1536"/>
        <pc:sldMkLst>
          <pc:docMk/>
          <pc:sldMk cId="2999393762" sldId="289"/>
        </pc:sldMkLst>
        <pc:spChg chg="add del mod">
          <ac:chgData name="堀越 保徳" userId="55140aa38a9107d0" providerId="LiveId" clId="{E8D5A836-FAE2-194E-96FB-C78F7657A968}" dt="2022-01-27T05:59:58.987" v="1536"/>
          <ac:spMkLst>
            <pc:docMk/>
            <pc:sldMk cId="2999393762" sldId="289"/>
            <ac:spMk id="7" creationId="{53291027-B4B2-3F43-B878-F67277738002}"/>
          </ac:spMkLst>
        </pc:spChg>
        <pc:picChg chg="del">
          <ac:chgData name="堀越 保徳" userId="55140aa38a9107d0" providerId="LiveId" clId="{E8D5A836-FAE2-194E-96FB-C78F7657A968}" dt="2022-01-27T05:56:43.723" v="1513" actId="478"/>
          <ac:picMkLst>
            <pc:docMk/>
            <pc:sldMk cId="2999393762" sldId="289"/>
            <ac:picMk id="5" creationId="{4B30B0AC-D640-BA43-AEA7-20EEC4517E27}"/>
          </ac:picMkLst>
        </pc:picChg>
        <pc:picChg chg="add del mod modCrop">
          <ac:chgData name="堀越 保徳" userId="55140aa38a9107d0" providerId="LiveId" clId="{E8D5A836-FAE2-194E-96FB-C78F7657A968}" dt="2022-01-27T05:59:09.620" v="1533" actId="478"/>
          <ac:picMkLst>
            <pc:docMk/>
            <pc:sldMk cId="2999393762" sldId="289"/>
            <ac:picMk id="6" creationId="{BB8BB673-957A-0B4A-9A73-7A6C98B2D639}"/>
          </ac:picMkLst>
        </pc:picChg>
        <pc:picChg chg="mod modCrop">
          <ac:chgData name="堀越 保徳" userId="55140aa38a9107d0" providerId="LiveId" clId="{E8D5A836-FAE2-194E-96FB-C78F7657A968}" dt="2022-01-27T05:57:54.181" v="1518" actId="692"/>
          <ac:picMkLst>
            <pc:docMk/>
            <pc:sldMk cId="2999393762" sldId="289"/>
            <ac:picMk id="8" creationId="{745FFDFF-F97D-A344-8A27-01EA7BC8B8F8}"/>
          </ac:picMkLst>
        </pc:picChg>
      </pc:sldChg>
      <pc:sldChg chg="addSp delSp modSp add mod">
        <pc:chgData name="堀越 保徳" userId="55140aa38a9107d0" providerId="LiveId" clId="{E8D5A836-FAE2-194E-96FB-C78F7657A968}" dt="2022-01-27T06:00:57.469" v="1686" actId="20577"/>
        <pc:sldMkLst>
          <pc:docMk/>
          <pc:sldMk cId="2838087887" sldId="290"/>
        </pc:sldMkLst>
        <pc:spChg chg="add del mod">
          <ac:chgData name="堀越 保徳" userId="55140aa38a9107d0" providerId="LiveId" clId="{E8D5A836-FAE2-194E-96FB-C78F7657A968}" dt="2022-01-27T06:00:57.469" v="1686" actId="20577"/>
          <ac:spMkLst>
            <pc:docMk/>
            <pc:sldMk cId="2838087887" sldId="290"/>
            <ac:spMk id="5" creationId="{A6D5291B-A459-8746-91B2-A6177DD1A0FF}"/>
          </ac:spMkLst>
        </pc:spChg>
        <pc:picChg chg="mod">
          <ac:chgData name="堀越 保徳" userId="55140aa38a9107d0" providerId="LiveId" clId="{E8D5A836-FAE2-194E-96FB-C78F7657A968}" dt="2022-01-27T05:59:04.752" v="1532" actId="692"/>
          <ac:picMkLst>
            <pc:docMk/>
            <pc:sldMk cId="2838087887" sldId="290"/>
            <ac:picMk id="6" creationId="{BB8BB673-957A-0B4A-9A73-7A6C98B2D639}"/>
          </ac:picMkLst>
        </pc:picChg>
        <pc:picChg chg="del">
          <ac:chgData name="堀越 保徳" userId="55140aa38a9107d0" providerId="LiveId" clId="{E8D5A836-FAE2-194E-96FB-C78F7657A968}" dt="2022-01-27T05:58:51.768" v="1529" actId="478"/>
          <ac:picMkLst>
            <pc:docMk/>
            <pc:sldMk cId="2838087887" sldId="290"/>
            <ac:picMk id="8" creationId="{745FFDFF-F97D-A344-8A27-01EA7BC8B8F8}"/>
          </ac:picMkLst>
        </pc:picChg>
      </pc:sldChg>
      <pc:sldChg chg="add">
        <pc:chgData name="堀越 保徳" userId="55140aa38a9107d0" providerId="LiveId" clId="{E8D5A836-FAE2-194E-96FB-C78F7657A968}" dt="2022-01-27T06:00:37.946" v="1630"/>
        <pc:sldMkLst>
          <pc:docMk/>
          <pc:sldMk cId="4248918398" sldId="291"/>
        </pc:sldMkLst>
      </pc:sldChg>
      <pc:sldChg chg="addSp delSp modSp new mod modClrScheme chgLayout">
        <pc:chgData name="堀越 保徳" userId="55140aa38a9107d0" providerId="LiveId" clId="{E8D5A836-FAE2-194E-96FB-C78F7657A968}" dt="2022-01-27T06:09:12.926" v="1758" actId="20577"/>
        <pc:sldMkLst>
          <pc:docMk/>
          <pc:sldMk cId="1742801901" sldId="292"/>
        </pc:sldMkLst>
        <pc:spChg chg="del mod ord">
          <ac:chgData name="堀越 保徳" userId="55140aa38a9107d0" providerId="LiveId" clId="{E8D5A836-FAE2-194E-96FB-C78F7657A968}" dt="2022-01-27T06:08:50.713" v="1688" actId="700"/>
          <ac:spMkLst>
            <pc:docMk/>
            <pc:sldMk cId="1742801901" sldId="292"/>
            <ac:spMk id="2" creationId="{E6398D44-FA76-6848-8A7D-DADE9D584B91}"/>
          </ac:spMkLst>
        </pc:spChg>
        <pc:spChg chg="add mod ord">
          <ac:chgData name="堀越 保徳" userId="55140aa38a9107d0" providerId="LiveId" clId="{E8D5A836-FAE2-194E-96FB-C78F7657A968}" dt="2022-01-27T06:09:04.683" v="1726" actId="404"/>
          <ac:spMkLst>
            <pc:docMk/>
            <pc:sldMk cId="1742801901" sldId="292"/>
            <ac:spMk id="3" creationId="{5DFBB1C9-E24B-D448-85DE-204A49790457}"/>
          </ac:spMkLst>
        </pc:spChg>
        <pc:spChg chg="add mod ord">
          <ac:chgData name="堀越 保徳" userId="55140aa38a9107d0" providerId="LiveId" clId="{E8D5A836-FAE2-194E-96FB-C78F7657A968}" dt="2022-01-27T06:09:12.926" v="1758" actId="20577"/>
          <ac:spMkLst>
            <pc:docMk/>
            <pc:sldMk cId="1742801901" sldId="292"/>
            <ac:spMk id="4" creationId="{ABEE9498-426F-A243-9F8A-1F81A156D3F7}"/>
          </ac:spMkLst>
        </pc:spChg>
      </pc:sldChg>
    </pc:docChg>
  </pc:docChgLst>
  <pc:docChgLst>
    <pc:chgData name="堀越 保徳" userId="55140aa38a9107d0" providerId="LiveId" clId="{19F48B41-C866-B34C-93D7-D521E2DF8890}"/>
    <pc:docChg chg="undo custSel addSld delSld modSld sldOrd modMainMaster">
      <pc:chgData name="堀越 保徳" userId="55140aa38a9107d0" providerId="LiveId" clId="{19F48B41-C866-B34C-93D7-D521E2DF8890}" dt="2022-01-27T03:55:23.348" v="1871" actId="20577"/>
      <pc:docMkLst>
        <pc:docMk/>
      </pc:docMkLst>
      <pc:sldChg chg="modSp mod chgLayout">
        <pc:chgData name="堀越 保徳" userId="55140aa38a9107d0" providerId="LiveId" clId="{19F48B41-C866-B34C-93D7-D521E2DF8890}" dt="2022-01-27T00:02:37.123" v="751" actId="700"/>
        <pc:sldMkLst>
          <pc:docMk/>
          <pc:sldMk cId="4140099460" sldId="256"/>
        </pc:sldMkLst>
        <pc:spChg chg="mod ord">
          <ac:chgData name="堀越 保徳" userId="55140aa38a9107d0" providerId="LiveId" clId="{19F48B41-C866-B34C-93D7-D521E2DF8890}" dt="2022-01-27T00:02:37.123" v="751" actId="700"/>
          <ac:spMkLst>
            <pc:docMk/>
            <pc:sldMk cId="4140099460" sldId="256"/>
            <ac:spMk id="2" creationId="{0CA613C0-4A90-1E48-B963-FE2A91A11CF5}"/>
          </ac:spMkLst>
        </pc:spChg>
        <pc:spChg chg="mod ord">
          <ac:chgData name="堀越 保徳" userId="55140aa38a9107d0" providerId="LiveId" clId="{19F48B41-C866-B34C-93D7-D521E2DF8890}" dt="2022-01-27T00:02:37.123" v="751" actId="700"/>
          <ac:spMkLst>
            <pc:docMk/>
            <pc:sldMk cId="4140099460" sldId="256"/>
            <ac:spMk id="3" creationId="{A8E27D7E-3A1F-E944-A1DC-3737A6675E3F}"/>
          </ac:spMkLst>
        </pc:spChg>
      </pc:sldChg>
      <pc:sldChg chg="modSp del mod">
        <pc:chgData name="堀越 保徳" userId="55140aa38a9107d0" providerId="LiveId" clId="{19F48B41-C866-B34C-93D7-D521E2DF8890}" dt="2022-01-26T23:36:10.440" v="267" actId="2696"/>
        <pc:sldMkLst>
          <pc:docMk/>
          <pc:sldMk cId="4219131067" sldId="257"/>
        </pc:sldMkLst>
        <pc:spChg chg="mod">
          <ac:chgData name="堀越 保徳" userId="55140aa38a9107d0" providerId="LiveId" clId="{19F48B41-C866-B34C-93D7-D521E2DF8890}" dt="2022-01-26T23:28:16.769" v="62"/>
          <ac:spMkLst>
            <pc:docMk/>
            <pc:sldMk cId="4219131067" sldId="257"/>
            <ac:spMk id="3" creationId="{E4905651-781F-B642-BE75-50F254D8D05C}"/>
          </ac:spMkLst>
        </pc:spChg>
      </pc:sldChg>
      <pc:sldChg chg="modSp new del mod">
        <pc:chgData name="堀越 保徳" userId="55140aa38a9107d0" providerId="LiveId" clId="{19F48B41-C866-B34C-93D7-D521E2DF8890}" dt="2022-01-26T23:38:56.440" v="442" actId="2696"/>
        <pc:sldMkLst>
          <pc:docMk/>
          <pc:sldMk cId="3805300084" sldId="258"/>
        </pc:sldMkLst>
        <pc:spChg chg="mod">
          <ac:chgData name="堀越 保徳" userId="55140aa38a9107d0" providerId="LiveId" clId="{19F48B41-C866-B34C-93D7-D521E2DF8890}" dt="2022-01-26T23:28:31.258" v="71" actId="20577"/>
          <ac:spMkLst>
            <pc:docMk/>
            <pc:sldMk cId="3805300084" sldId="258"/>
            <ac:spMk id="2" creationId="{D227C2D2-DB5E-0949-9257-A44E2B9B850E}"/>
          </ac:spMkLst>
        </pc:spChg>
      </pc:sldChg>
      <pc:sldChg chg="new del">
        <pc:chgData name="堀越 保徳" userId="55140aa38a9107d0" providerId="LiveId" clId="{19F48B41-C866-B34C-93D7-D521E2DF8890}" dt="2022-01-26T23:36:10.440" v="267" actId="2696"/>
        <pc:sldMkLst>
          <pc:docMk/>
          <pc:sldMk cId="78194010" sldId="259"/>
        </pc:sldMkLst>
      </pc:sldChg>
      <pc:sldChg chg="modSp new del mod">
        <pc:chgData name="堀越 保徳" userId="55140aa38a9107d0" providerId="LiveId" clId="{19F48B41-C866-B34C-93D7-D521E2DF8890}" dt="2022-01-27T00:01:42.667" v="747" actId="2696"/>
        <pc:sldMkLst>
          <pc:docMk/>
          <pc:sldMk cId="1797920172" sldId="260"/>
        </pc:sldMkLst>
        <pc:spChg chg="mod">
          <ac:chgData name="堀越 保徳" userId="55140aa38a9107d0" providerId="LiveId" clId="{19F48B41-C866-B34C-93D7-D521E2DF8890}" dt="2022-01-26T23:35:32.425" v="213" actId="20577"/>
          <ac:spMkLst>
            <pc:docMk/>
            <pc:sldMk cId="1797920172" sldId="260"/>
            <ac:spMk id="2" creationId="{01A2870D-18BA-1E48-B2F3-2E58965A6ABE}"/>
          </ac:spMkLst>
        </pc:spChg>
        <pc:spChg chg="mod">
          <ac:chgData name="堀越 保徳" userId="55140aa38a9107d0" providerId="LiveId" clId="{19F48B41-C866-B34C-93D7-D521E2DF8890}" dt="2022-01-26T23:35:57.186" v="266"/>
          <ac:spMkLst>
            <pc:docMk/>
            <pc:sldMk cId="1797920172" sldId="260"/>
            <ac:spMk id="3" creationId="{AC3359AC-590D-6E49-8DDA-9CEBF1ACE5EB}"/>
          </ac:spMkLst>
        </pc:spChg>
      </pc:sldChg>
      <pc:sldChg chg="modSp new mod chgLayout">
        <pc:chgData name="堀越 保徳" userId="55140aa38a9107d0" providerId="LiveId" clId="{19F48B41-C866-B34C-93D7-D521E2DF8890}" dt="2022-01-27T00:10:40.073" v="916" actId="20577"/>
        <pc:sldMkLst>
          <pc:docMk/>
          <pc:sldMk cId="1428054557" sldId="261"/>
        </pc:sldMkLst>
        <pc:spChg chg="mod ord">
          <ac:chgData name="堀越 保徳" userId="55140aa38a9107d0" providerId="LiveId" clId="{19F48B41-C866-B34C-93D7-D521E2DF8890}" dt="2022-01-27T00:03:29.622" v="753" actId="700"/>
          <ac:spMkLst>
            <pc:docMk/>
            <pc:sldMk cId="1428054557" sldId="261"/>
            <ac:spMk id="2" creationId="{C7504322-A61C-7747-9EA1-44671D66BFA7}"/>
          </ac:spMkLst>
        </pc:spChg>
        <pc:spChg chg="mod ord">
          <ac:chgData name="堀越 保徳" userId="55140aa38a9107d0" providerId="LiveId" clId="{19F48B41-C866-B34C-93D7-D521E2DF8890}" dt="2022-01-27T00:10:40.073" v="916" actId="20577"/>
          <ac:spMkLst>
            <pc:docMk/>
            <pc:sldMk cId="1428054557" sldId="261"/>
            <ac:spMk id="3" creationId="{A847A521-114D-074B-8784-D8A6EDB64772}"/>
          </ac:spMkLst>
        </pc:spChg>
      </pc:sldChg>
      <pc:sldChg chg="modSp new del mod">
        <pc:chgData name="堀越 保徳" userId="55140aa38a9107d0" providerId="LiveId" clId="{19F48B41-C866-B34C-93D7-D521E2DF8890}" dt="2022-01-27T00:02:05.330" v="750" actId="2696"/>
        <pc:sldMkLst>
          <pc:docMk/>
          <pc:sldMk cId="2308368556" sldId="262"/>
        </pc:sldMkLst>
        <pc:spChg chg="mod">
          <ac:chgData name="堀越 保徳" userId="55140aa38a9107d0" providerId="LiveId" clId="{19F48B41-C866-B34C-93D7-D521E2DF8890}" dt="2022-01-26T23:40:29.109" v="447" actId="20577"/>
          <ac:spMkLst>
            <pc:docMk/>
            <pc:sldMk cId="2308368556" sldId="262"/>
            <ac:spMk id="2" creationId="{19C3A037-ADED-A646-808E-A0C3FC62261E}"/>
          </ac:spMkLst>
        </pc:spChg>
      </pc:sldChg>
      <pc:sldChg chg="addSp delSp modSp new mod modClrScheme chgLayout">
        <pc:chgData name="堀越 保徳" userId="55140aa38a9107d0" providerId="LiveId" clId="{19F48B41-C866-B34C-93D7-D521E2DF8890}" dt="2022-01-27T00:20:21.540" v="1159" actId="21"/>
        <pc:sldMkLst>
          <pc:docMk/>
          <pc:sldMk cId="1868589845" sldId="263"/>
        </pc:sldMkLst>
        <pc:spChg chg="del mod ord">
          <ac:chgData name="堀越 保徳" userId="55140aa38a9107d0" providerId="LiveId" clId="{19F48B41-C866-B34C-93D7-D521E2DF8890}" dt="2022-01-26T23:40:55.339" v="449" actId="700"/>
          <ac:spMkLst>
            <pc:docMk/>
            <pc:sldMk cId="1868589845" sldId="263"/>
            <ac:spMk id="2" creationId="{46AB640B-A3C4-7742-87DD-613A656AD2EB}"/>
          </ac:spMkLst>
        </pc:spChg>
        <pc:spChg chg="del">
          <ac:chgData name="堀越 保徳" userId="55140aa38a9107d0" providerId="LiveId" clId="{19F48B41-C866-B34C-93D7-D521E2DF8890}" dt="2022-01-26T23:40:55.339" v="449" actId="700"/>
          <ac:spMkLst>
            <pc:docMk/>
            <pc:sldMk cId="1868589845" sldId="263"/>
            <ac:spMk id="3" creationId="{7EF9A540-8EC8-6042-8456-47ABF1CB27AD}"/>
          </ac:spMkLst>
        </pc:spChg>
        <pc:spChg chg="add mod ord">
          <ac:chgData name="堀越 保徳" userId="55140aa38a9107d0" providerId="LiveId" clId="{19F48B41-C866-B34C-93D7-D521E2DF8890}" dt="2022-01-27T00:03:34.633" v="754" actId="700"/>
          <ac:spMkLst>
            <pc:docMk/>
            <pc:sldMk cId="1868589845" sldId="263"/>
            <ac:spMk id="4" creationId="{7598ADE2-E019-914C-B997-D5781DF4A339}"/>
          </ac:spMkLst>
        </pc:spChg>
        <pc:spChg chg="add del mod">
          <ac:chgData name="堀越 保徳" userId="55140aa38a9107d0" providerId="LiveId" clId="{19F48B41-C866-B34C-93D7-D521E2DF8890}" dt="2022-01-26T23:50:49.663" v="459"/>
          <ac:spMkLst>
            <pc:docMk/>
            <pc:sldMk cId="1868589845" sldId="263"/>
            <ac:spMk id="5" creationId="{84C3998A-4D6E-3047-9DA7-FF3D95284401}"/>
          </ac:spMkLst>
        </pc:spChg>
        <pc:spChg chg="add mod">
          <ac:chgData name="堀越 保徳" userId="55140aa38a9107d0" providerId="LiveId" clId="{19F48B41-C866-B34C-93D7-D521E2DF8890}" dt="2022-01-26T23:52:18.922" v="551" actId="1076"/>
          <ac:spMkLst>
            <pc:docMk/>
            <pc:sldMk cId="1868589845" sldId="263"/>
            <ac:spMk id="6" creationId="{73092B16-2B25-C940-8C3B-8FD96C840BCC}"/>
          </ac:spMkLst>
        </pc:spChg>
        <pc:spChg chg="add mod">
          <ac:chgData name="堀越 保徳" userId="55140aa38a9107d0" providerId="LiveId" clId="{19F48B41-C866-B34C-93D7-D521E2DF8890}" dt="2022-01-27T00:11:13.331" v="921" actId="20577"/>
          <ac:spMkLst>
            <pc:docMk/>
            <pc:sldMk cId="1868589845" sldId="263"/>
            <ac:spMk id="7" creationId="{72BDFF08-52BE-E04F-A751-14AB20E0250A}"/>
          </ac:spMkLst>
        </pc:spChg>
        <pc:spChg chg="add mod">
          <ac:chgData name="堀越 保徳" userId="55140aa38a9107d0" providerId="LiveId" clId="{19F48B41-C866-B34C-93D7-D521E2DF8890}" dt="2022-01-27T00:09:19.870" v="860" actId="207"/>
          <ac:spMkLst>
            <pc:docMk/>
            <pc:sldMk cId="1868589845" sldId="263"/>
            <ac:spMk id="8" creationId="{EFA8A4E9-F0D1-2840-BB45-35F21BCAB938}"/>
          </ac:spMkLst>
        </pc:spChg>
        <pc:spChg chg="add del">
          <ac:chgData name="堀越 保徳" userId="55140aa38a9107d0" providerId="LiveId" clId="{19F48B41-C866-B34C-93D7-D521E2DF8890}" dt="2022-01-27T00:20:21.540" v="1159" actId="21"/>
          <ac:spMkLst>
            <pc:docMk/>
            <pc:sldMk cId="1868589845" sldId="263"/>
            <ac:spMk id="9" creationId="{95894807-2239-7B43-BA00-CEAB0CA46989}"/>
          </ac:spMkLst>
        </pc:spChg>
      </pc:sldChg>
      <pc:sldChg chg="modSp new mod chgLayout">
        <pc:chgData name="堀越 保徳" userId="55140aa38a9107d0" providerId="LiveId" clId="{19F48B41-C866-B34C-93D7-D521E2DF8890}" dt="2022-01-27T00:03:24.478" v="752" actId="700"/>
        <pc:sldMkLst>
          <pc:docMk/>
          <pc:sldMk cId="466867701" sldId="264"/>
        </pc:sldMkLst>
        <pc:spChg chg="mod ord">
          <ac:chgData name="堀越 保徳" userId="55140aa38a9107d0" providerId="LiveId" clId="{19F48B41-C866-B34C-93D7-D521E2DF8890}" dt="2022-01-27T00:03:24.478" v="752" actId="700"/>
          <ac:spMkLst>
            <pc:docMk/>
            <pc:sldMk cId="466867701" sldId="264"/>
            <ac:spMk id="2" creationId="{0AFFA306-C266-AA4F-B43C-905901D3EE03}"/>
          </ac:spMkLst>
        </pc:spChg>
        <pc:spChg chg="mod ord">
          <ac:chgData name="堀越 保徳" userId="55140aa38a9107d0" providerId="LiveId" clId="{19F48B41-C866-B34C-93D7-D521E2DF8890}" dt="2022-01-27T00:03:24.478" v="752" actId="700"/>
          <ac:spMkLst>
            <pc:docMk/>
            <pc:sldMk cId="466867701" sldId="264"/>
            <ac:spMk id="3" creationId="{AFE6E5BF-0637-CF40-8B15-32465F0B63A4}"/>
          </ac:spMkLst>
        </pc:spChg>
      </pc:sldChg>
      <pc:sldChg chg="addSp modSp new mod">
        <pc:chgData name="堀越 保徳" userId="55140aa38a9107d0" providerId="LiveId" clId="{19F48B41-C866-B34C-93D7-D521E2DF8890}" dt="2022-01-27T01:10:00.432" v="1822" actId="207"/>
        <pc:sldMkLst>
          <pc:docMk/>
          <pc:sldMk cId="3820739206" sldId="265"/>
        </pc:sldMkLst>
        <pc:spChg chg="mod">
          <ac:chgData name="堀越 保徳" userId="55140aa38a9107d0" providerId="LiveId" clId="{19F48B41-C866-B34C-93D7-D521E2DF8890}" dt="2022-01-27T00:22:57.093" v="1264" actId="5793"/>
          <ac:spMkLst>
            <pc:docMk/>
            <pc:sldMk cId="3820739206" sldId="265"/>
            <ac:spMk id="2" creationId="{AE8849A3-B2CD-284F-A6DD-C3B1060CB3EE}"/>
          </ac:spMkLst>
        </pc:spChg>
        <pc:spChg chg="add mod">
          <ac:chgData name="堀越 保徳" userId="55140aa38a9107d0" providerId="LiveId" clId="{19F48B41-C866-B34C-93D7-D521E2DF8890}" dt="2022-01-27T01:10:00.432" v="1822" actId="207"/>
          <ac:spMkLst>
            <pc:docMk/>
            <pc:sldMk cId="3820739206" sldId="265"/>
            <ac:spMk id="3" creationId="{377D6F72-35BC-DE48-9857-472978D5C065}"/>
          </ac:spMkLst>
        </pc:spChg>
      </pc:sldChg>
      <pc:sldChg chg="addSp delSp modSp add mod">
        <pc:chgData name="堀越 保徳" userId="55140aa38a9107d0" providerId="LiveId" clId="{19F48B41-C866-B34C-93D7-D521E2DF8890}" dt="2022-01-27T01:07:36.566" v="1808" actId="207"/>
        <pc:sldMkLst>
          <pc:docMk/>
          <pc:sldMk cId="3640727958" sldId="266"/>
        </pc:sldMkLst>
        <pc:spChg chg="mod">
          <ac:chgData name="堀越 保徳" userId="55140aa38a9107d0" providerId="LiveId" clId="{19F48B41-C866-B34C-93D7-D521E2DF8890}" dt="2022-01-27T00:23:13.488" v="1266" actId="20577"/>
          <ac:spMkLst>
            <pc:docMk/>
            <pc:sldMk cId="3640727958" sldId="266"/>
            <ac:spMk id="2" creationId="{AE8849A3-B2CD-284F-A6DD-C3B1060CB3EE}"/>
          </ac:spMkLst>
        </pc:spChg>
        <pc:spChg chg="del mod">
          <ac:chgData name="堀越 保徳" userId="55140aa38a9107d0" providerId="LiveId" clId="{19F48B41-C866-B34C-93D7-D521E2DF8890}" dt="2022-01-27T00:50:24.827" v="1400" actId="478"/>
          <ac:spMkLst>
            <pc:docMk/>
            <pc:sldMk cId="3640727958" sldId="266"/>
            <ac:spMk id="3" creationId="{377D6F72-35BC-DE48-9857-472978D5C065}"/>
          </ac:spMkLst>
        </pc:spChg>
        <pc:spChg chg="add mod">
          <ac:chgData name="堀越 保徳" userId="55140aa38a9107d0" providerId="LiveId" clId="{19F48B41-C866-B34C-93D7-D521E2DF8890}" dt="2022-01-27T00:51:04.389" v="1426" actId="1076"/>
          <ac:spMkLst>
            <pc:docMk/>
            <pc:sldMk cId="3640727958" sldId="266"/>
            <ac:spMk id="4" creationId="{A38388F4-30B0-4247-8474-0B68B6FBBA62}"/>
          </ac:spMkLst>
        </pc:spChg>
        <pc:spChg chg="add mod">
          <ac:chgData name="堀越 保徳" userId="55140aa38a9107d0" providerId="LiveId" clId="{19F48B41-C866-B34C-93D7-D521E2DF8890}" dt="2022-01-27T01:07:36.566" v="1808" actId="207"/>
          <ac:spMkLst>
            <pc:docMk/>
            <pc:sldMk cId="3640727958" sldId="266"/>
            <ac:spMk id="5" creationId="{F5495558-6E9F-224D-86D1-4FE4D8D7399C}"/>
          </ac:spMkLst>
        </pc:spChg>
      </pc:sldChg>
      <pc:sldChg chg="addSp delSp modSp add mod">
        <pc:chgData name="堀越 保徳" userId="55140aa38a9107d0" providerId="LiveId" clId="{19F48B41-C866-B34C-93D7-D521E2DF8890}" dt="2022-01-27T01:10:19.216" v="1823" actId="207"/>
        <pc:sldMkLst>
          <pc:docMk/>
          <pc:sldMk cId="958874805" sldId="267"/>
        </pc:sldMkLst>
        <pc:spChg chg="mod">
          <ac:chgData name="堀越 保徳" userId="55140aa38a9107d0" providerId="LiveId" clId="{19F48B41-C866-B34C-93D7-D521E2DF8890}" dt="2022-01-27T00:23:23.032" v="1269" actId="20577"/>
          <ac:spMkLst>
            <pc:docMk/>
            <pc:sldMk cId="958874805" sldId="267"/>
            <ac:spMk id="2" creationId="{AE8849A3-B2CD-284F-A6DD-C3B1060CB3EE}"/>
          </ac:spMkLst>
        </pc:spChg>
        <pc:spChg chg="del mod">
          <ac:chgData name="堀越 保徳" userId="55140aa38a9107d0" providerId="LiveId" clId="{19F48B41-C866-B34C-93D7-D521E2DF8890}" dt="2022-01-27T00:50:09.813" v="1397" actId="478"/>
          <ac:spMkLst>
            <pc:docMk/>
            <pc:sldMk cId="958874805" sldId="267"/>
            <ac:spMk id="3" creationId="{377D6F72-35BC-DE48-9857-472978D5C065}"/>
          </ac:spMkLst>
        </pc:spChg>
        <pc:spChg chg="mod">
          <ac:chgData name="堀越 保徳" userId="55140aa38a9107d0" providerId="LiveId" clId="{19F48B41-C866-B34C-93D7-D521E2DF8890}" dt="2022-01-27T00:51:28.693" v="1434" actId="207"/>
          <ac:spMkLst>
            <pc:docMk/>
            <pc:sldMk cId="958874805" sldId="267"/>
            <ac:spMk id="4" creationId="{A38388F4-30B0-4247-8474-0B68B6FBBA62}"/>
          </ac:spMkLst>
        </pc:spChg>
        <pc:spChg chg="add mod">
          <ac:chgData name="堀越 保徳" userId="55140aa38a9107d0" providerId="LiveId" clId="{19F48B41-C866-B34C-93D7-D521E2DF8890}" dt="2022-01-27T01:10:19.216" v="1823" actId="207"/>
          <ac:spMkLst>
            <pc:docMk/>
            <pc:sldMk cId="958874805" sldId="267"/>
            <ac:spMk id="5" creationId="{46D623C0-4EE3-2946-AE46-C047433BE0EA}"/>
          </ac:spMkLst>
        </pc:spChg>
      </pc:sldChg>
      <pc:sldChg chg="addSp delSp modSp new mod modShow">
        <pc:chgData name="堀越 保徳" userId="55140aa38a9107d0" providerId="LiveId" clId="{19F48B41-C866-B34C-93D7-D521E2DF8890}" dt="2022-01-27T01:12:44.283" v="1844" actId="729"/>
        <pc:sldMkLst>
          <pc:docMk/>
          <pc:sldMk cId="2334626520" sldId="268"/>
        </pc:sldMkLst>
        <pc:spChg chg="mod">
          <ac:chgData name="堀越 保徳" userId="55140aa38a9107d0" providerId="LiveId" clId="{19F48B41-C866-B34C-93D7-D521E2DF8890}" dt="2022-01-27T00:52:53.737" v="1468" actId="5793"/>
          <ac:spMkLst>
            <pc:docMk/>
            <pc:sldMk cId="2334626520" sldId="268"/>
            <ac:spMk id="2" creationId="{DED62F58-EAF5-AC45-824E-1E21B059DCD2}"/>
          </ac:spMkLst>
        </pc:spChg>
        <pc:spChg chg="add mod">
          <ac:chgData name="堀越 保徳" userId="55140aa38a9107d0" providerId="LiveId" clId="{19F48B41-C866-B34C-93D7-D521E2DF8890}" dt="2022-01-27T00:56:01.594" v="1665" actId="1035"/>
          <ac:spMkLst>
            <pc:docMk/>
            <pc:sldMk cId="2334626520" sldId="268"/>
            <ac:spMk id="3" creationId="{69FCA4B9-39CA-D748-81B8-8DD2B7CCC37A}"/>
          </ac:spMkLst>
        </pc:spChg>
        <pc:spChg chg="add mod">
          <ac:chgData name="堀越 保徳" userId="55140aa38a9107d0" providerId="LiveId" clId="{19F48B41-C866-B34C-93D7-D521E2DF8890}" dt="2022-01-27T00:55:09.974" v="1559" actId="1036"/>
          <ac:spMkLst>
            <pc:docMk/>
            <pc:sldMk cId="2334626520" sldId="268"/>
            <ac:spMk id="4" creationId="{51168332-5208-BF43-B12B-196C507B3EC8}"/>
          </ac:spMkLst>
        </pc:spChg>
        <pc:spChg chg="add mod">
          <ac:chgData name="堀越 保徳" userId="55140aa38a9107d0" providerId="LiveId" clId="{19F48B41-C866-B34C-93D7-D521E2DF8890}" dt="2022-01-27T00:56:21.059" v="1738" actId="6549"/>
          <ac:spMkLst>
            <pc:docMk/>
            <pc:sldMk cId="2334626520" sldId="268"/>
            <ac:spMk id="5" creationId="{3A349EE9-D69A-A54E-87FD-ED63F7A93877}"/>
          </ac:spMkLst>
        </pc:spChg>
        <pc:spChg chg="add del mod">
          <ac:chgData name="堀越 保徳" userId="55140aa38a9107d0" providerId="LiveId" clId="{19F48B41-C866-B34C-93D7-D521E2DF8890}" dt="2022-01-27T00:56:33.764" v="1740"/>
          <ac:spMkLst>
            <pc:docMk/>
            <pc:sldMk cId="2334626520" sldId="268"/>
            <ac:spMk id="6" creationId="{28D3EBAF-ACF9-5C4E-9879-B2942195BDD8}"/>
          </ac:spMkLst>
        </pc:spChg>
        <pc:spChg chg="add mod">
          <ac:chgData name="堀越 保徳" userId="55140aa38a9107d0" providerId="LiveId" clId="{19F48B41-C866-B34C-93D7-D521E2DF8890}" dt="2022-01-27T00:57:11.706" v="1795" actId="1076"/>
          <ac:spMkLst>
            <pc:docMk/>
            <pc:sldMk cId="2334626520" sldId="268"/>
            <ac:spMk id="7" creationId="{04235AB8-E9C2-644D-A614-01969702F6BE}"/>
          </ac:spMkLst>
        </pc:spChg>
      </pc:sldChg>
      <pc:sldChg chg="delSp modSp add del mod">
        <pc:chgData name="堀越 保徳" userId="55140aa38a9107d0" providerId="LiveId" clId="{19F48B41-C866-B34C-93D7-D521E2DF8890}" dt="2022-01-27T01:08:50.725" v="1818" actId="2696"/>
        <pc:sldMkLst>
          <pc:docMk/>
          <pc:sldMk cId="3723165547" sldId="269"/>
        </pc:sldMkLst>
        <pc:spChg chg="mod">
          <ac:chgData name="堀越 保徳" userId="55140aa38a9107d0" providerId="LiveId" clId="{19F48B41-C866-B34C-93D7-D521E2DF8890}" dt="2022-01-27T01:08:15.084" v="1811" actId="207"/>
          <ac:spMkLst>
            <pc:docMk/>
            <pc:sldMk cId="3723165547" sldId="269"/>
            <ac:spMk id="4" creationId="{51168332-5208-BF43-B12B-196C507B3EC8}"/>
          </ac:spMkLst>
        </pc:spChg>
        <pc:spChg chg="del">
          <ac:chgData name="堀越 保徳" userId="55140aa38a9107d0" providerId="LiveId" clId="{19F48B41-C866-B34C-93D7-D521E2DF8890}" dt="2022-01-27T00:59:21.257" v="1797" actId="478"/>
          <ac:spMkLst>
            <pc:docMk/>
            <pc:sldMk cId="3723165547" sldId="269"/>
            <ac:spMk id="7" creationId="{04235AB8-E9C2-644D-A614-01969702F6BE}"/>
          </ac:spMkLst>
        </pc:spChg>
      </pc:sldChg>
      <pc:sldChg chg="modSp add mod modShow">
        <pc:chgData name="堀越 保徳" userId="55140aa38a9107d0" providerId="LiveId" clId="{19F48B41-C866-B34C-93D7-D521E2DF8890}" dt="2022-01-27T01:12:44.283" v="1844" actId="729"/>
        <pc:sldMkLst>
          <pc:docMk/>
          <pc:sldMk cId="3201503264" sldId="270"/>
        </pc:sldMkLst>
        <pc:spChg chg="mod">
          <ac:chgData name="堀越 保徳" userId="55140aa38a9107d0" providerId="LiveId" clId="{19F48B41-C866-B34C-93D7-D521E2DF8890}" dt="2022-01-27T01:08:38.908" v="1815" actId="207"/>
          <ac:spMkLst>
            <pc:docMk/>
            <pc:sldMk cId="3201503264" sldId="270"/>
            <ac:spMk id="4" creationId="{51168332-5208-BF43-B12B-196C507B3EC8}"/>
          </ac:spMkLst>
        </pc:spChg>
      </pc:sldChg>
      <pc:sldChg chg="modSp add mod ord modShow">
        <pc:chgData name="堀越 保徳" userId="55140aa38a9107d0" providerId="LiveId" clId="{19F48B41-C866-B34C-93D7-D521E2DF8890}" dt="2022-01-27T01:12:44.283" v="1844" actId="729"/>
        <pc:sldMkLst>
          <pc:docMk/>
          <pc:sldMk cId="2543305827" sldId="271"/>
        </pc:sldMkLst>
        <pc:spChg chg="mod">
          <ac:chgData name="堀越 保徳" userId="55140aa38a9107d0" providerId="LiveId" clId="{19F48B41-C866-B34C-93D7-D521E2DF8890}" dt="2022-01-27T01:09:14.940" v="1821" actId="207"/>
          <ac:spMkLst>
            <pc:docMk/>
            <pc:sldMk cId="2543305827" sldId="271"/>
            <ac:spMk id="4" creationId="{51168332-5208-BF43-B12B-196C507B3EC8}"/>
          </ac:spMkLst>
        </pc:spChg>
      </pc:sldChg>
      <pc:sldChg chg="add">
        <pc:chgData name="堀越 保徳" userId="55140aa38a9107d0" providerId="LiveId" clId="{19F48B41-C866-B34C-93D7-D521E2DF8890}" dt="2022-01-27T01:10:55.491" v="1824"/>
        <pc:sldMkLst>
          <pc:docMk/>
          <pc:sldMk cId="1473112839" sldId="272"/>
        </pc:sldMkLst>
      </pc:sldChg>
      <pc:sldChg chg="modSp add mod ord">
        <pc:chgData name="堀越 保徳" userId="55140aa38a9107d0" providerId="LiveId" clId="{19F48B41-C866-B34C-93D7-D521E2DF8890}" dt="2022-01-27T01:11:43.239" v="1833" actId="207"/>
        <pc:sldMkLst>
          <pc:docMk/>
          <pc:sldMk cId="4218557184" sldId="273"/>
        </pc:sldMkLst>
        <pc:spChg chg="mod">
          <ac:chgData name="堀越 保徳" userId="55140aa38a9107d0" providerId="LiveId" clId="{19F48B41-C866-B34C-93D7-D521E2DF8890}" dt="2022-01-27T01:11:43.239" v="1833" actId="207"/>
          <ac:spMkLst>
            <pc:docMk/>
            <pc:sldMk cId="4218557184" sldId="273"/>
            <ac:spMk id="4" creationId="{51168332-5208-BF43-B12B-196C507B3EC8}"/>
          </ac:spMkLst>
        </pc:spChg>
      </pc:sldChg>
      <pc:sldChg chg="modSp add mod">
        <pc:chgData name="堀越 保徳" userId="55140aa38a9107d0" providerId="LiveId" clId="{19F48B41-C866-B34C-93D7-D521E2DF8890}" dt="2022-01-27T01:11:55.053" v="1835" actId="207"/>
        <pc:sldMkLst>
          <pc:docMk/>
          <pc:sldMk cId="1238245717" sldId="274"/>
        </pc:sldMkLst>
        <pc:spChg chg="mod">
          <ac:chgData name="堀越 保徳" userId="55140aa38a9107d0" providerId="LiveId" clId="{19F48B41-C866-B34C-93D7-D521E2DF8890}" dt="2022-01-27T01:11:55.053" v="1835" actId="207"/>
          <ac:spMkLst>
            <pc:docMk/>
            <pc:sldMk cId="1238245717" sldId="274"/>
            <ac:spMk id="4" creationId="{51168332-5208-BF43-B12B-196C507B3EC8}"/>
          </ac:spMkLst>
        </pc:spChg>
      </pc:sldChg>
      <pc:sldChg chg="add del">
        <pc:chgData name="堀越 保徳" userId="55140aa38a9107d0" providerId="LiveId" clId="{19F48B41-C866-B34C-93D7-D521E2DF8890}" dt="2022-01-27T01:11:08.548" v="1828"/>
        <pc:sldMkLst>
          <pc:docMk/>
          <pc:sldMk cId="4263737387" sldId="274"/>
        </pc:sldMkLst>
      </pc:sldChg>
      <pc:sldChg chg="modSp add mod">
        <pc:chgData name="堀越 保徳" userId="55140aa38a9107d0" providerId="LiveId" clId="{19F48B41-C866-B34C-93D7-D521E2DF8890}" dt="2022-01-27T01:12:17.239" v="1840" actId="207"/>
        <pc:sldMkLst>
          <pc:docMk/>
          <pc:sldMk cId="3794436135" sldId="275"/>
        </pc:sldMkLst>
        <pc:spChg chg="mod">
          <ac:chgData name="堀越 保徳" userId="55140aa38a9107d0" providerId="LiveId" clId="{19F48B41-C866-B34C-93D7-D521E2DF8890}" dt="2022-01-27T01:12:17.239" v="1840" actId="207"/>
          <ac:spMkLst>
            <pc:docMk/>
            <pc:sldMk cId="3794436135" sldId="275"/>
            <ac:spMk id="4" creationId="{51168332-5208-BF43-B12B-196C507B3EC8}"/>
          </ac:spMkLst>
        </pc:spChg>
      </pc:sldChg>
      <pc:sldChg chg="modSp add mod">
        <pc:chgData name="堀越 保徳" userId="55140aa38a9107d0" providerId="LiveId" clId="{19F48B41-C866-B34C-93D7-D521E2DF8890}" dt="2022-01-27T01:12:31.696" v="1843" actId="207"/>
        <pc:sldMkLst>
          <pc:docMk/>
          <pc:sldMk cId="4204482410" sldId="276"/>
        </pc:sldMkLst>
        <pc:spChg chg="mod">
          <ac:chgData name="堀越 保徳" userId="55140aa38a9107d0" providerId="LiveId" clId="{19F48B41-C866-B34C-93D7-D521E2DF8890}" dt="2022-01-27T01:12:31.696" v="1843" actId="207"/>
          <ac:spMkLst>
            <pc:docMk/>
            <pc:sldMk cId="4204482410" sldId="276"/>
            <ac:spMk id="4" creationId="{51168332-5208-BF43-B12B-196C507B3EC8}"/>
          </ac:spMkLst>
        </pc:spChg>
      </pc:sldChg>
      <pc:sldChg chg="modSp new mod">
        <pc:chgData name="堀越 保徳" userId="55140aa38a9107d0" providerId="LiveId" clId="{19F48B41-C866-B34C-93D7-D521E2DF8890}" dt="2022-01-27T03:54:54.959" v="1861" actId="20577"/>
        <pc:sldMkLst>
          <pc:docMk/>
          <pc:sldMk cId="2701872289" sldId="279"/>
        </pc:sldMkLst>
        <pc:spChg chg="mod">
          <ac:chgData name="堀越 保徳" userId="55140aa38a9107d0" providerId="LiveId" clId="{19F48B41-C866-B34C-93D7-D521E2DF8890}" dt="2022-01-27T03:54:54.959" v="1861" actId="20577"/>
          <ac:spMkLst>
            <pc:docMk/>
            <pc:sldMk cId="2701872289" sldId="279"/>
            <ac:spMk id="2" creationId="{E714C0CF-CB5C-9E43-A891-BA3FBC7F2E2D}"/>
          </ac:spMkLst>
        </pc:spChg>
      </pc:sldChg>
      <pc:sldChg chg="modSp add mod">
        <pc:chgData name="堀越 保徳" userId="55140aa38a9107d0" providerId="LiveId" clId="{19F48B41-C866-B34C-93D7-D521E2DF8890}" dt="2022-01-27T03:55:23.348" v="1871" actId="20577"/>
        <pc:sldMkLst>
          <pc:docMk/>
          <pc:sldMk cId="756813227" sldId="280"/>
        </pc:sldMkLst>
        <pc:spChg chg="mod">
          <ac:chgData name="堀越 保徳" userId="55140aa38a9107d0" providerId="LiveId" clId="{19F48B41-C866-B34C-93D7-D521E2DF8890}" dt="2022-01-27T03:55:23.348" v="1871" actId="20577"/>
          <ac:spMkLst>
            <pc:docMk/>
            <pc:sldMk cId="756813227" sldId="280"/>
            <ac:spMk id="2" creationId="{BF89F763-0490-B94A-BE21-21C230EA4691}"/>
          </ac:spMkLst>
        </pc:spChg>
      </pc:sldChg>
      <pc:sldMasterChg chg="modSp mod modSldLayout">
        <pc:chgData name="堀越 保徳" userId="55140aa38a9107d0" providerId="LiveId" clId="{19F48B41-C866-B34C-93D7-D521E2DF8890}" dt="2022-01-27T00:00:42.042" v="700" actId="16037"/>
        <pc:sldMasterMkLst>
          <pc:docMk/>
          <pc:sldMasterMk cId="747786042" sldId="2147483648"/>
        </pc:sldMasterMkLst>
        <pc:spChg chg="mod">
          <ac:chgData name="堀越 保徳" userId="55140aa38a9107d0" providerId="LiveId" clId="{19F48B41-C866-B34C-93D7-D521E2DF8890}" dt="2022-01-26T23:35:14.720" v="196" actId="20577"/>
          <ac:spMkLst>
            <pc:docMk/>
            <pc:sldMasterMk cId="747786042" sldId="2147483648"/>
            <ac:spMk id="3" creationId="{E0F3EC8C-CD97-F44A-A811-E54A5F1CFE18}"/>
          </ac:spMkLst>
        </pc:spChg>
        <pc:sldLayoutChg chg="modSp">
          <pc:chgData name="堀越 保徳" userId="55140aa38a9107d0" providerId="LiveId" clId="{19F48B41-C866-B34C-93D7-D521E2DF8890}" dt="2022-01-27T00:00:42.042" v="700" actId="16037"/>
          <pc:sldLayoutMkLst>
            <pc:docMk/>
            <pc:sldMasterMk cId="747786042" sldId="2147483648"/>
            <pc:sldLayoutMk cId="1863969911" sldId="2147483654"/>
          </pc:sldLayoutMkLst>
          <pc:spChg chg="mod">
            <ac:chgData name="堀越 保徳" userId="55140aa38a9107d0" providerId="LiveId" clId="{19F48B41-C866-B34C-93D7-D521E2DF8890}" dt="2022-01-27T00:00:42.042" v="700" actId="16037"/>
            <ac:spMkLst>
              <pc:docMk/>
              <pc:sldMasterMk cId="747786042" sldId="2147483648"/>
              <pc:sldLayoutMk cId="1863969911" sldId="2147483654"/>
              <ac:spMk id="2" creationId="{2B620ABA-EF0C-294C-8487-F1EF07434F8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E6FCF-A0E7-B347-AE0B-6514C8B9649E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B86F4-AD01-9441-8FC3-C10419A0C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0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get_connection</a:t>
            </a:r>
            <a:r>
              <a:rPr kumimoji="1" lang="en-US" altLang="ja-JP" dirty="0"/>
              <a:t> []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get_connection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=59403), value=&lt;__</a:t>
            </a:r>
            <a:r>
              <a:rPr kumimoji="1" lang="en-US" altLang="ja-JP" dirty="0" err="1"/>
              <a:t>main__.Connection</a:t>
            </a:r>
            <a:r>
              <a:rPr kumimoji="1" lang="en-US" altLang="ja-JP" dirty="0"/>
              <a:t> object at 0x105154ca0&gt;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load_product_ids</a:t>
            </a:r>
            <a:r>
              <a:rPr kumimoji="1" lang="en-US" altLang="ja-JP" dirty="0"/>
              <a:t> [&lt;__</a:t>
            </a:r>
            <a:r>
              <a:rPr kumimoji="1" lang="en-US" altLang="ja-JP" dirty="0" err="1"/>
              <a:t>main__.Connection</a:t>
            </a:r>
            <a:r>
              <a:rPr kumimoji="1" lang="en-US" altLang="ja-JP" dirty="0"/>
              <a:t> object at 0x105154ca0&gt;]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load_product_ids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load_data</a:t>
            </a:r>
            <a:r>
              <a:rPr kumimoji="1" lang="en-US" altLang="ja-JP" dirty="0"/>
              <a:t> [&lt;__</a:t>
            </a:r>
            <a:r>
              <a:rPr kumimoji="1" lang="en-US" altLang="ja-JP" dirty="0" err="1"/>
              <a:t>main__.Connection</a:t>
            </a:r>
            <a:r>
              <a:rPr kumimoji="1" lang="en-US" altLang="ja-JP" dirty="0"/>
              <a:t> object at 0x105154ca0&gt;, 1]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load_data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process_data</a:t>
            </a:r>
            <a:r>
              <a:rPr kumimoji="1" lang="en-US" altLang="ja-JP" dirty="0"/>
              <a:t> [1]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process_data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predict [1]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predict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save_data</a:t>
            </a:r>
            <a:r>
              <a:rPr kumimoji="1" lang="en-US" altLang="ja-JP" dirty="0"/>
              <a:t> [&lt;__</a:t>
            </a:r>
            <a:r>
              <a:rPr kumimoji="1" lang="en-US" altLang="ja-JP" dirty="0" err="1"/>
              <a:t>main__.Connection</a:t>
            </a:r>
            <a:r>
              <a:rPr kumimoji="1" lang="en-US" altLang="ja-JP" dirty="0"/>
              <a:t> object at 0x105154ca0&gt;, 1, 10.0]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save_data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=59403), value=None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load_data</a:t>
            </a:r>
            <a:r>
              <a:rPr kumimoji="1" lang="en-US" altLang="ja-JP" dirty="0"/>
              <a:t> [&lt;__</a:t>
            </a:r>
            <a:r>
              <a:rPr kumimoji="1" lang="en-US" altLang="ja-JP" dirty="0" err="1"/>
              <a:t>main__.Connection</a:t>
            </a:r>
            <a:r>
              <a:rPr kumimoji="1" lang="en-US" altLang="ja-JP" dirty="0"/>
              <a:t> object at 0x105154ca0&gt;, 2]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load_data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process_data</a:t>
            </a:r>
            <a:r>
              <a:rPr kumimoji="1" lang="en-US" altLang="ja-JP" dirty="0"/>
              <a:t> [2]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process_data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predict [2]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predict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save_data</a:t>
            </a:r>
            <a:r>
              <a:rPr kumimoji="1" lang="en-US" altLang="ja-JP" dirty="0"/>
              <a:t> [&lt;__</a:t>
            </a:r>
            <a:r>
              <a:rPr kumimoji="1" lang="en-US" altLang="ja-JP" dirty="0" err="1"/>
              <a:t>main__.Connection</a:t>
            </a:r>
            <a:r>
              <a:rPr kumimoji="1" lang="en-US" altLang="ja-JP" dirty="0"/>
              <a:t> object at 0x105154ca0&gt;, 2, 10.0]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save_data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=59403), value=None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load_data</a:t>
            </a:r>
            <a:r>
              <a:rPr kumimoji="1" lang="en-US" altLang="ja-JP" dirty="0"/>
              <a:t> [&lt;__</a:t>
            </a:r>
            <a:r>
              <a:rPr kumimoji="1" lang="en-US" altLang="ja-JP" dirty="0" err="1"/>
              <a:t>main__.Connection</a:t>
            </a:r>
            <a:r>
              <a:rPr kumimoji="1" lang="en-US" altLang="ja-JP" dirty="0"/>
              <a:t> object at 0x105154ca0&gt;, 3]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load_data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process_data</a:t>
            </a:r>
            <a:r>
              <a:rPr kumimoji="1" lang="en-US" altLang="ja-JP" dirty="0"/>
              <a:t> [3]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process_data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predict [3]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predict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save_data</a:t>
            </a:r>
            <a:r>
              <a:rPr kumimoji="1" lang="en-US" altLang="ja-JP" dirty="0"/>
              <a:t> [&lt;__</a:t>
            </a:r>
            <a:r>
              <a:rPr kumimoji="1" lang="en-US" altLang="ja-JP" dirty="0" err="1"/>
              <a:t>main__.Connection</a:t>
            </a:r>
            <a:r>
              <a:rPr kumimoji="1" lang="en-US" altLang="ja-JP" dirty="0"/>
              <a:t> object at 0x105154ca0&gt;, 3, 10.0] {} start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</a:t>
            </a:r>
          </a:p>
          <a:p>
            <a:r>
              <a:rPr kumimoji="1" lang="en-US" altLang="ja-JP" dirty="0"/>
              <a:t>2022-01-27 14:33:44,102 INFO </a:t>
            </a:r>
            <a:r>
              <a:rPr kumimoji="1" lang="en-US" altLang="ja-JP" dirty="0" err="1"/>
              <a:t>save_data</a:t>
            </a:r>
            <a:r>
              <a:rPr kumimoji="1" lang="en-US" altLang="ja-JP" dirty="0"/>
              <a:t> end (</a:t>
            </a:r>
            <a:r>
              <a:rPr kumimoji="1" lang="en-US" altLang="ja-JP" dirty="0" err="1"/>
              <a:t>pid</a:t>
            </a:r>
            <a:r>
              <a:rPr kumimoji="1" lang="en-US" altLang="ja-JP" dirty="0"/>
              <a:t>=59403), value=None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B86F4-AD01-9441-8FC3-C10419A0C49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8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B86F4-AD01-9441-8FC3-C10419A0C49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0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B86F4-AD01-9441-8FC3-C10419A0C49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5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B86F4-AD01-9441-8FC3-C10419A0C49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8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CC573-2488-B444-82DE-A9C33D03B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0674D0-228D-5A42-9F5B-4B77979B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35FF05-04D8-6E42-A00C-56C80FB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A2F157-7CE0-0843-BB09-798AC165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5EA5F-F250-F642-94D5-44A0630E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66C69-62E9-8A46-8EAE-E82933D0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BF68FC-9C2A-9C46-8484-70EBF659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6BC07-0AB5-1241-BF94-B90EB512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274CE-74A8-7B4D-ADE3-EECF852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14675B-C818-FD45-9DFE-5FAD26D0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02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D24658-33D5-FB4D-AC6F-337E106A5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E2EAC1-2435-FC4F-894F-28BF418AE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2EB5F-DEC0-DB4D-813C-EA5B61C3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F43077-B646-D643-9F4A-F8B026D2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E8829-B1AE-CC4B-BD6D-42D3FE1A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92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20B6-F4FB-C24B-8F54-1B677B1F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84676-60BB-4E40-A040-8288D6CDB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63DDC-3C53-8048-85CA-5AD25F5C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41E10-DC7A-4545-AC71-08D18F0C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E5F759-656D-B445-B365-19407A48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80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23D6A-0F6A-3A4A-8B6E-1A4D949C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1E4CC-92EB-DF47-B97E-6D8C5FC0C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4F156-DECD-4845-916D-0343F321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81219-F6B3-4946-8431-ACE13BBD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2C4DD-D26D-AA4C-BE0F-1C46066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9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2DA48-5926-F444-8EA4-D9838B2F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A6DB6D-F3EC-7F4D-A261-015B2D66F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095D16-09A1-B644-A0A0-57120060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5D0C4E-CC18-3C4D-A521-84C7562E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AB345-02CE-FE44-81CA-DC016BF7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70847F-2924-A141-828B-9772567C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21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2AFD1-470F-AE4B-808F-BCBB24A4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846B7E-D6CB-F742-8648-75D1B167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4ED542-26C5-0949-94FC-DD86CD82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BE6F34-870B-0940-9886-21E4D7D03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CBA52F-9724-3042-8A42-160E6595A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A85AFD-4BBF-C64D-B218-A7FB84B4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33F2D4-C317-564E-A7F3-C3DB3A6E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2B69AF-01B2-8545-B3BA-E27067B2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47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20ABA-EF0C-294C-8487-F1EF0743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311D7B-0BEA-AD4C-A8DA-19E4793F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1101ED-50D4-5D46-A8E5-DB077DB1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1A5AB2-B1AC-AE40-A82E-9D3725DE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96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B14024-FE95-D449-8AA6-CCF2176E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0539AA-BFF9-524C-9801-4A528C3A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9A9499-F9F4-9D47-8D3F-46FF69D7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66346-0236-C841-9A05-E8065B2D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D6D969-E3B7-DF40-9540-75187370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6B8F2E-6B14-9342-95D2-829FF7F80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845788-110E-B14F-8DEF-842E1358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68F849-FBD8-2E4F-8729-80FD8C36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7CA3E1-F26C-AA42-9426-868ECEC6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76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9215-3F42-7347-A602-BA3CF145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2B5CA8-A47F-A64A-890E-2A21EA10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98F8EE-B5F7-9A47-89CF-7BDE28A1E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E9E6FA-D2F5-9540-BC0B-095E0767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2B855B-4495-A242-8972-AA2CF1B2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73D45A-CBAB-FB46-8829-A7527856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69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9B8CA7-DD5D-9642-9650-849AAB00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F3EC8C-CD97-F44A-A811-E54A5F1C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7200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r>
              <a:rPr kumimoji="1" lang="ja-JP" altLang="en-US"/>
              <a:t>２つ目の第１レベル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6E4614-A433-284B-AB23-785A836D8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A264-49C6-C649-9466-D5A467AB083D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87BE8F-D8E6-CA42-8460-558DFB06E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0B8D8-D1EA-1F4C-92E7-34261AF0E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BA64-D0B2-9A4D-A390-F304C370C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613C0-4A90-1E48-B963-FE2A91A11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アノテーションを利用して</a:t>
            </a:r>
            <a:br>
              <a:rPr lang="en-US" altLang="ja-JP" dirty="0"/>
            </a:br>
            <a:r>
              <a:rPr lang="ja-JP" altLang="en-US"/>
              <a:t>簡易なロギングとキャッシュ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E27D7E-3A1F-E944-A1DC-3737A6675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堀越保徳</a:t>
            </a:r>
          </a:p>
        </p:txBody>
      </p:sp>
    </p:spTree>
    <p:extLst>
      <p:ext uri="{BB962C8B-B14F-4D97-AF65-F5344CB8AC3E}">
        <p14:creationId xmlns:p14="http://schemas.microsoft.com/office/powerpoint/2010/main" val="414009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2F58-EAF5-AC45-824E-1E21B0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結果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FCA4B9-39CA-D748-81B8-8DD2B7CCC37A}"/>
              </a:ext>
            </a:extLst>
          </p:cNvPr>
          <p:cNvSpPr txBox="1"/>
          <p:nvPr/>
        </p:nvSpPr>
        <p:spPr>
          <a:xfrm>
            <a:off x="838195" y="2099193"/>
            <a:ext cx="105155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  <a:r>
              <a:rPr lang="ja-JP" altLang="en-US" sz="28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略：前ページのコード</a:t>
            </a:r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</a:p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fib(3)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168332-5208-BF43-B12B-196C507B3EC8}"/>
              </a:ext>
            </a:extLst>
          </p:cNvPr>
          <p:cNvSpPr txBox="1"/>
          <p:nvPr/>
        </p:nvSpPr>
        <p:spPr>
          <a:xfrm>
            <a:off x="838196" y="3178949"/>
            <a:ext cx="10515599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$ python 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main.py</a:t>
            </a:r>
            <a:endParaRPr lang="en-US" altLang="ja-JP" sz="28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[3]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[2]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value=2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49EE9-D69A-A54E-87FD-ED63F7A93877}"/>
              </a:ext>
            </a:extLst>
          </p:cNvPr>
          <p:cNvSpPr txBox="1"/>
          <p:nvPr/>
        </p:nvSpPr>
        <p:spPr>
          <a:xfrm>
            <a:off x="838199" y="84482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先の関数定義の下で、</a:t>
            </a:r>
            <a:r>
              <a:rPr lang="en-US" altLang="ja-JP" sz="2800" dirty="0"/>
              <a:t>fib</a:t>
            </a:r>
            <a:r>
              <a:rPr lang="ja-JP" altLang="en-US" sz="2800"/>
              <a:t>を実行すると、以下のような</a:t>
            </a:r>
            <a:endParaRPr lang="en-US" altLang="ja-JP" sz="2800" dirty="0"/>
          </a:p>
          <a:p>
            <a:r>
              <a:rPr lang="ja-JP" altLang="en-US" sz="2800"/>
              <a:t>ログ</a:t>
            </a:r>
            <a:r>
              <a:rPr kumimoji="1" lang="ja-JP" altLang="en-US" sz="2800"/>
              <a:t>出力が得られます。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4235AB8-E9C2-644D-A614-01969702F6BE}"/>
              </a:ext>
            </a:extLst>
          </p:cNvPr>
          <p:cNvSpPr/>
          <p:nvPr/>
        </p:nvSpPr>
        <p:spPr>
          <a:xfrm>
            <a:off x="8768863" y="1976199"/>
            <a:ext cx="2790091" cy="341828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err="1"/>
              <a:t>main.py</a:t>
            </a:r>
            <a:r>
              <a:rPr lang="ja-JP" altLang="en-US" sz="1600"/>
              <a:t>として保存して実行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54330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2F58-EAF5-AC45-824E-1E21B0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結果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FCA4B9-39CA-D748-81B8-8DD2B7CCC37A}"/>
              </a:ext>
            </a:extLst>
          </p:cNvPr>
          <p:cNvSpPr txBox="1"/>
          <p:nvPr/>
        </p:nvSpPr>
        <p:spPr>
          <a:xfrm>
            <a:off x="838195" y="2099193"/>
            <a:ext cx="105155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  <a:r>
              <a:rPr lang="ja-JP" altLang="en-US" sz="28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略：前ページのコード</a:t>
            </a:r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</a:p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fib(3)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168332-5208-BF43-B12B-196C507B3EC8}"/>
              </a:ext>
            </a:extLst>
          </p:cNvPr>
          <p:cNvSpPr txBox="1"/>
          <p:nvPr/>
        </p:nvSpPr>
        <p:spPr>
          <a:xfrm>
            <a:off x="838196" y="3178949"/>
            <a:ext cx="10515599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$ python 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main.py</a:t>
            </a:r>
            <a:endParaRPr lang="en-US" altLang="ja-JP" sz="28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[3]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[2]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49EE9-D69A-A54E-87FD-ED63F7A93877}"/>
              </a:ext>
            </a:extLst>
          </p:cNvPr>
          <p:cNvSpPr txBox="1"/>
          <p:nvPr/>
        </p:nvSpPr>
        <p:spPr>
          <a:xfrm>
            <a:off x="838199" y="84482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先の関数定義の下で、</a:t>
            </a:r>
            <a:r>
              <a:rPr lang="en-US" altLang="ja-JP" sz="2800" dirty="0"/>
              <a:t>fib</a:t>
            </a:r>
            <a:r>
              <a:rPr lang="ja-JP" altLang="en-US" sz="2800"/>
              <a:t>を実行すると、以下のような</a:t>
            </a:r>
            <a:endParaRPr lang="en-US" altLang="ja-JP" sz="2800" dirty="0"/>
          </a:p>
          <a:p>
            <a:r>
              <a:rPr lang="ja-JP" altLang="en-US" sz="2800"/>
              <a:t>ログ</a:t>
            </a:r>
            <a:r>
              <a:rPr kumimoji="1" lang="ja-JP" altLang="en-US" sz="2800"/>
              <a:t>出力が得られます。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4235AB8-E9C2-644D-A614-01969702F6BE}"/>
              </a:ext>
            </a:extLst>
          </p:cNvPr>
          <p:cNvSpPr/>
          <p:nvPr/>
        </p:nvSpPr>
        <p:spPr>
          <a:xfrm>
            <a:off x="8768863" y="1976199"/>
            <a:ext cx="2790091" cy="341828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err="1"/>
              <a:t>main.py</a:t>
            </a:r>
            <a:r>
              <a:rPr lang="ja-JP" altLang="en-US" sz="1600"/>
              <a:t>として保存して実行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7311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2F58-EAF5-AC45-824E-1E21B0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結果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FCA4B9-39CA-D748-81B8-8DD2B7CCC37A}"/>
              </a:ext>
            </a:extLst>
          </p:cNvPr>
          <p:cNvSpPr txBox="1"/>
          <p:nvPr/>
        </p:nvSpPr>
        <p:spPr>
          <a:xfrm>
            <a:off x="838195" y="2099193"/>
            <a:ext cx="105155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  <a:r>
              <a:rPr lang="ja-JP" altLang="en-US" sz="28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略：前ページのコード</a:t>
            </a:r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</a:p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fib(3)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168332-5208-BF43-B12B-196C507B3EC8}"/>
              </a:ext>
            </a:extLst>
          </p:cNvPr>
          <p:cNvSpPr txBox="1"/>
          <p:nvPr/>
        </p:nvSpPr>
        <p:spPr>
          <a:xfrm>
            <a:off x="838196" y="3178949"/>
            <a:ext cx="10515599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$ python 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main.py</a:t>
            </a:r>
            <a:endParaRPr lang="en-US" altLang="ja-JP" sz="28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[3]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{}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start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[2]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49EE9-D69A-A54E-87FD-ED63F7A93877}"/>
              </a:ext>
            </a:extLst>
          </p:cNvPr>
          <p:cNvSpPr txBox="1"/>
          <p:nvPr/>
        </p:nvSpPr>
        <p:spPr>
          <a:xfrm>
            <a:off x="838199" y="84482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先の関数定義の下で、</a:t>
            </a:r>
            <a:r>
              <a:rPr lang="en-US" altLang="ja-JP" sz="2800" dirty="0"/>
              <a:t>fib</a:t>
            </a:r>
            <a:r>
              <a:rPr lang="ja-JP" altLang="en-US" sz="2800"/>
              <a:t>を実行すると、以下のような</a:t>
            </a:r>
            <a:endParaRPr lang="en-US" altLang="ja-JP" sz="2800" dirty="0"/>
          </a:p>
          <a:p>
            <a:r>
              <a:rPr lang="ja-JP" altLang="en-US" sz="2800"/>
              <a:t>ログ</a:t>
            </a:r>
            <a:r>
              <a:rPr kumimoji="1" lang="ja-JP" altLang="en-US" sz="2800"/>
              <a:t>出力が得られます。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4235AB8-E9C2-644D-A614-01969702F6BE}"/>
              </a:ext>
            </a:extLst>
          </p:cNvPr>
          <p:cNvSpPr/>
          <p:nvPr/>
        </p:nvSpPr>
        <p:spPr>
          <a:xfrm>
            <a:off x="8768863" y="1976199"/>
            <a:ext cx="2790091" cy="341828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err="1"/>
              <a:t>main.py</a:t>
            </a:r>
            <a:r>
              <a:rPr lang="ja-JP" altLang="en-US" sz="1600"/>
              <a:t>として保存して実行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21855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2F58-EAF5-AC45-824E-1E21B0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結果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FCA4B9-39CA-D748-81B8-8DD2B7CCC37A}"/>
              </a:ext>
            </a:extLst>
          </p:cNvPr>
          <p:cNvSpPr txBox="1"/>
          <p:nvPr/>
        </p:nvSpPr>
        <p:spPr>
          <a:xfrm>
            <a:off x="838195" y="2099193"/>
            <a:ext cx="105155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  <a:r>
              <a:rPr lang="ja-JP" altLang="en-US" sz="28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略：前ページのコード</a:t>
            </a:r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</a:p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fib(3)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168332-5208-BF43-B12B-196C507B3EC8}"/>
              </a:ext>
            </a:extLst>
          </p:cNvPr>
          <p:cNvSpPr txBox="1"/>
          <p:nvPr/>
        </p:nvSpPr>
        <p:spPr>
          <a:xfrm>
            <a:off x="838196" y="3178949"/>
            <a:ext cx="10515599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$ python 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main.py</a:t>
            </a:r>
            <a:endParaRPr lang="en-US" altLang="ja-JP" sz="28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[3]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[2]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{}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start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end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49EE9-D69A-A54E-87FD-ED63F7A93877}"/>
              </a:ext>
            </a:extLst>
          </p:cNvPr>
          <p:cNvSpPr txBox="1"/>
          <p:nvPr/>
        </p:nvSpPr>
        <p:spPr>
          <a:xfrm>
            <a:off x="838199" y="84482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先の関数定義の下で、</a:t>
            </a:r>
            <a:r>
              <a:rPr lang="en-US" altLang="ja-JP" sz="2800" dirty="0"/>
              <a:t>fib</a:t>
            </a:r>
            <a:r>
              <a:rPr lang="ja-JP" altLang="en-US" sz="2800"/>
              <a:t>を実行すると、以下のような</a:t>
            </a:r>
            <a:endParaRPr lang="en-US" altLang="ja-JP" sz="2800" dirty="0"/>
          </a:p>
          <a:p>
            <a:r>
              <a:rPr lang="ja-JP" altLang="en-US" sz="2800"/>
              <a:t>ログ</a:t>
            </a:r>
            <a:r>
              <a:rPr kumimoji="1" lang="ja-JP" altLang="en-US" sz="2800"/>
              <a:t>出力が得られます。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4235AB8-E9C2-644D-A614-01969702F6BE}"/>
              </a:ext>
            </a:extLst>
          </p:cNvPr>
          <p:cNvSpPr/>
          <p:nvPr/>
        </p:nvSpPr>
        <p:spPr>
          <a:xfrm>
            <a:off x="8768863" y="1976199"/>
            <a:ext cx="2790091" cy="341828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err="1"/>
              <a:t>main.py</a:t>
            </a:r>
            <a:r>
              <a:rPr lang="ja-JP" altLang="en-US" sz="1600"/>
              <a:t>として保存して実行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23824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2F58-EAF5-AC45-824E-1E21B0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結果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FCA4B9-39CA-D748-81B8-8DD2B7CCC37A}"/>
              </a:ext>
            </a:extLst>
          </p:cNvPr>
          <p:cNvSpPr txBox="1"/>
          <p:nvPr/>
        </p:nvSpPr>
        <p:spPr>
          <a:xfrm>
            <a:off x="838195" y="2099193"/>
            <a:ext cx="105155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  <a:r>
              <a:rPr lang="ja-JP" altLang="en-US" sz="28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略：前ページのコード</a:t>
            </a:r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</a:p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fib(3)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168332-5208-BF43-B12B-196C507B3EC8}"/>
              </a:ext>
            </a:extLst>
          </p:cNvPr>
          <p:cNvSpPr txBox="1"/>
          <p:nvPr/>
        </p:nvSpPr>
        <p:spPr>
          <a:xfrm>
            <a:off x="838196" y="3178949"/>
            <a:ext cx="10515599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$ python 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main.py</a:t>
            </a:r>
            <a:endParaRPr lang="en-US" altLang="ja-JP" sz="28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[3]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[2]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[1]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{}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start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end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49EE9-D69A-A54E-87FD-ED63F7A93877}"/>
              </a:ext>
            </a:extLst>
          </p:cNvPr>
          <p:cNvSpPr txBox="1"/>
          <p:nvPr/>
        </p:nvSpPr>
        <p:spPr>
          <a:xfrm>
            <a:off x="838199" y="84482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先の関数定義の下で、</a:t>
            </a:r>
            <a:r>
              <a:rPr lang="en-US" altLang="ja-JP" sz="2800" dirty="0"/>
              <a:t>fib</a:t>
            </a:r>
            <a:r>
              <a:rPr lang="ja-JP" altLang="en-US" sz="2800"/>
              <a:t>を実行すると、以下のような</a:t>
            </a:r>
            <a:endParaRPr lang="en-US" altLang="ja-JP" sz="2800" dirty="0"/>
          </a:p>
          <a:p>
            <a:r>
              <a:rPr lang="ja-JP" altLang="en-US" sz="2800"/>
              <a:t>ログ</a:t>
            </a:r>
            <a:r>
              <a:rPr kumimoji="1" lang="ja-JP" altLang="en-US" sz="2800"/>
              <a:t>出力が得られます。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4235AB8-E9C2-644D-A614-01969702F6BE}"/>
              </a:ext>
            </a:extLst>
          </p:cNvPr>
          <p:cNvSpPr/>
          <p:nvPr/>
        </p:nvSpPr>
        <p:spPr>
          <a:xfrm>
            <a:off x="8768863" y="1976199"/>
            <a:ext cx="2790091" cy="341828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err="1"/>
              <a:t>main.py</a:t>
            </a:r>
            <a:r>
              <a:rPr lang="ja-JP" altLang="en-US" sz="1600"/>
              <a:t>として保存して実行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79443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2F58-EAF5-AC45-824E-1E21B0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結果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FCA4B9-39CA-D748-81B8-8DD2B7CCC37A}"/>
              </a:ext>
            </a:extLst>
          </p:cNvPr>
          <p:cNvSpPr txBox="1"/>
          <p:nvPr/>
        </p:nvSpPr>
        <p:spPr>
          <a:xfrm>
            <a:off x="838195" y="2099193"/>
            <a:ext cx="105155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  <a:r>
              <a:rPr lang="ja-JP" altLang="en-US" sz="28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略：前ページのコード</a:t>
            </a:r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</a:p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fib(3)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168332-5208-BF43-B12B-196C507B3EC8}"/>
              </a:ext>
            </a:extLst>
          </p:cNvPr>
          <p:cNvSpPr txBox="1"/>
          <p:nvPr/>
        </p:nvSpPr>
        <p:spPr>
          <a:xfrm>
            <a:off x="838196" y="3178949"/>
            <a:ext cx="10515599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$ python 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main.py</a:t>
            </a:r>
            <a:endParaRPr lang="en-US" altLang="ja-JP" sz="28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[3]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[2]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end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value=2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49EE9-D69A-A54E-87FD-ED63F7A93877}"/>
              </a:ext>
            </a:extLst>
          </p:cNvPr>
          <p:cNvSpPr txBox="1"/>
          <p:nvPr/>
        </p:nvSpPr>
        <p:spPr>
          <a:xfrm>
            <a:off x="838199" y="84482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先の関数定義の下で、</a:t>
            </a:r>
            <a:r>
              <a:rPr lang="en-US" altLang="ja-JP" sz="2800" dirty="0"/>
              <a:t>fib</a:t>
            </a:r>
            <a:r>
              <a:rPr lang="ja-JP" altLang="en-US" sz="2800"/>
              <a:t>を実行すると、以下のような</a:t>
            </a:r>
            <a:endParaRPr lang="en-US" altLang="ja-JP" sz="2800" dirty="0"/>
          </a:p>
          <a:p>
            <a:r>
              <a:rPr lang="ja-JP" altLang="en-US" sz="2800"/>
              <a:t>ログ</a:t>
            </a:r>
            <a:r>
              <a:rPr kumimoji="1" lang="ja-JP" altLang="en-US" sz="2800"/>
              <a:t>出力が得られます。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4235AB8-E9C2-644D-A614-01969702F6BE}"/>
              </a:ext>
            </a:extLst>
          </p:cNvPr>
          <p:cNvSpPr/>
          <p:nvPr/>
        </p:nvSpPr>
        <p:spPr>
          <a:xfrm>
            <a:off x="8768863" y="1976199"/>
            <a:ext cx="2790091" cy="341828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err="1"/>
              <a:t>main.py</a:t>
            </a:r>
            <a:r>
              <a:rPr lang="ja-JP" altLang="en-US" sz="1600"/>
              <a:t>として保存して実行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20448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9F763-0490-B94A-BE21-21C230EA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便利機能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31C983-D304-FC45-B3D8-E89A5CB14B5C}"/>
              </a:ext>
            </a:extLst>
          </p:cNvPr>
          <p:cNvSpPr txBox="1"/>
          <p:nvPr/>
        </p:nvSpPr>
        <p:spPr>
          <a:xfrm>
            <a:off x="838195" y="1438790"/>
            <a:ext cx="10515599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@log()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def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add_column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(df,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df["value"]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</a:t>
            </a:r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return df</a:t>
            </a:r>
          </a:p>
          <a:p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add_column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(df, 1)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EDEC7C-EF0A-994C-B237-E40C1C179459}"/>
              </a:ext>
            </a:extLst>
          </p:cNvPr>
          <p:cNvSpPr txBox="1"/>
          <p:nvPr/>
        </p:nvSpPr>
        <p:spPr>
          <a:xfrm>
            <a:off x="838199" y="844826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引数や返り値の表示を抑制することができます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E081DE-D338-6B42-B300-D8AF8790AB21}"/>
              </a:ext>
            </a:extLst>
          </p:cNvPr>
          <p:cNvSpPr txBox="1"/>
          <p:nvPr/>
        </p:nvSpPr>
        <p:spPr>
          <a:xfrm>
            <a:off x="838195" y="3756303"/>
            <a:ext cx="10515599" cy="295465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INFO:root:add_column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           x      y      z</a:t>
            </a:r>
          </a:p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0          0      0      0</a:t>
            </a:r>
          </a:p>
          <a:p>
            <a:r>
              <a:rPr lang="en-US" altLang="ja-JP" dirty="0">
                <a:solidFill>
                  <a:schemeClr val="accent5">
                    <a:lumMod val="20000"/>
                    <a:lumOff val="8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            〜 〜 </a:t>
            </a:r>
            <a:r>
              <a:rPr lang="ja-JP" altLang="en-US">
                <a:solidFill>
                  <a:schemeClr val="accent5">
                    <a:lumMod val="20000"/>
                    <a:lumOff val="8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中</a:t>
            </a:r>
            <a:r>
              <a:rPr lang="en-US" altLang="ja-JP" dirty="0">
                <a:solidFill>
                  <a:schemeClr val="accent5">
                    <a:lumMod val="20000"/>
                    <a:lumOff val="8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lang="ja-JP" altLang="en-US">
                <a:solidFill>
                  <a:schemeClr val="accent5">
                    <a:lumMod val="20000"/>
                    <a:lumOff val="8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略</a:t>
            </a:r>
            <a:r>
              <a:rPr lang="en-US" altLang="ja-JP" dirty="0">
                <a:solidFill>
                  <a:schemeClr val="accent5">
                    <a:lumMod val="20000"/>
                    <a:lumOff val="8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〜 〜</a:t>
            </a:r>
            <a:endParaRPr lang="en-US" altLang="ja-JP" sz="2800" dirty="0">
              <a:solidFill>
                <a:schemeClr val="accent5">
                  <a:lumMod val="20000"/>
                  <a:lumOff val="80000"/>
                </a:schemeClr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99998  99998  99998  99998</a:t>
            </a:r>
          </a:p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99999  99999  99999  99999</a:t>
            </a:r>
          </a:p>
          <a:p>
            <a:endParaRPr lang="en-US" altLang="ja-JP" sz="28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[100000 rows x 3 columns], 1]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=19904)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8A5DD7E-DC1F-F546-961C-68F4DAB53DA6}"/>
              </a:ext>
            </a:extLst>
          </p:cNvPr>
          <p:cNvSpPr/>
          <p:nvPr/>
        </p:nvSpPr>
        <p:spPr>
          <a:xfrm>
            <a:off x="8563703" y="1436261"/>
            <a:ext cx="2790091" cy="714732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4000"/>
              <a:t>見ずらい例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95980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9F763-0490-B94A-BE21-21C230EA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便利機能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31C983-D304-FC45-B3D8-E89A5CB14B5C}"/>
              </a:ext>
            </a:extLst>
          </p:cNvPr>
          <p:cNvSpPr txBox="1"/>
          <p:nvPr/>
        </p:nvSpPr>
        <p:spPr>
          <a:xfrm>
            <a:off x="838195" y="1438790"/>
            <a:ext cx="10515599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@log(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ignore_args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=[0], 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return_value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=False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def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add_column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(df,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df["value"]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</a:t>
            </a:r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return df</a:t>
            </a:r>
          </a:p>
          <a:p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add_column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(df, 1)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EDEC7C-EF0A-994C-B237-E40C1C179459}"/>
              </a:ext>
            </a:extLst>
          </p:cNvPr>
          <p:cNvSpPr txBox="1"/>
          <p:nvPr/>
        </p:nvSpPr>
        <p:spPr>
          <a:xfrm>
            <a:off x="838199" y="844826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引数や返り値の表示を抑制することができます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E081DE-D338-6B42-B300-D8AF8790AB21}"/>
              </a:ext>
            </a:extLst>
          </p:cNvPr>
          <p:cNvSpPr txBox="1"/>
          <p:nvPr/>
        </p:nvSpPr>
        <p:spPr>
          <a:xfrm>
            <a:off x="838194" y="3756303"/>
            <a:ext cx="10515599" cy="95410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INFO:root:add_column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=20223)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INFO:root:add_column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=20223)</a:t>
            </a:r>
          </a:p>
        </p:txBody>
      </p:sp>
    </p:spTree>
    <p:extLst>
      <p:ext uri="{BB962C8B-B14F-4D97-AF65-F5344CB8AC3E}">
        <p14:creationId xmlns:p14="http://schemas.microsoft.com/office/powerpoint/2010/main" val="10511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77C5C-D02F-6D41-B71F-14EDBF6E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使い所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5BD581-149F-B341-9F22-CDB735D8470F}"/>
              </a:ext>
            </a:extLst>
          </p:cNvPr>
          <p:cNvSpPr txBox="1"/>
          <p:nvPr/>
        </p:nvSpPr>
        <p:spPr>
          <a:xfrm>
            <a:off x="838200" y="2802935"/>
            <a:ext cx="10515599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con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get_connection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</a:t>
            </a:r>
          </a:p>
          <a:p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product_ids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load_product_ids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(con)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for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in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product_ids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rawdata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(con,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feature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process_data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rawdata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predict(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feature)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save_data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ocn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2891410-7CF5-9342-B3E6-74E39F42DBAE}"/>
              </a:ext>
            </a:extLst>
          </p:cNvPr>
          <p:cNvSpPr/>
          <p:nvPr/>
        </p:nvSpPr>
        <p:spPr>
          <a:xfrm>
            <a:off x="838200" y="946424"/>
            <a:ext cx="10515599" cy="1460540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kumimoji="1" lang="ja-JP" altLang="en-US" sz="2800">
                <a:solidFill>
                  <a:schemeClr val="tx1"/>
                </a:solidFill>
              </a:rPr>
              <a:t>データ分析にありがちなコード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</a:rPr>
              <a:t>DB</a:t>
            </a:r>
            <a:r>
              <a:rPr lang="ja-JP" altLang="en-US" sz="2000">
                <a:solidFill>
                  <a:schemeClr val="tx1"/>
                </a:solidFill>
              </a:rPr>
              <a:t>への接続を</a:t>
            </a:r>
            <a:r>
              <a:rPr lang="en-US" altLang="ja-JP" sz="2000" dirty="0">
                <a:solidFill>
                  <a:schemeClr val="tx1"/>
                </a:solidFill>
              </a:rPr>
              <a:t>get</a:t>
            </a:r>
            <a:r>
              <a:rPr lang="ja-JP" altLang="en-US" sz="2000">
                <a:solidFill>
                  <a:schemeClr val="tx1"/>
                </a:solidFill>
              </a:rPr>
              <a:t>して、商品</a:t>
            </a:r>
            <a:r>
              <a:rPr lang="en-US" altLang="ja-JP" sz="2000" dirty="0">
                <a:solidFill>
                  <a:schemeClr val="tx1"/>
                </a:solidFill>
              </a:rPr>
              <a:t>ID</a:t>
            </a:r>
            <a:r>
              <a:rPr lang="ja-JP" altLang="en-US" sz="2000">
                <a:solidFill>
                  <a:schemeClr val="tx1"/>
                </a:solidFill>
              </a:rPr>
              <a:t>を読んで、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>
                <a:solidFill>
                  <a:schemeClr val="tx1"/>
                </a:solidFill>
              </a:rPr>
              <a:t>　　生データを読んで、加工して、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　　予測して、保存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7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77C5C-D02F-6D41-B71F-14EDBF6E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使い所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5BD581-149F-B341-9F22-CDB735D8470F}"/>
              </a:ext>
            </a:extLst>
          </p:cNvPr>
          <p:cNvSpPr txBox="1"/>
          <p:nvPr/>
        </p:nvSpPr>
        <p:spPr>
          <a:xfrm>
            <a:off x="838200" y="2802935"/>
            <a:ext cx="10515599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con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get_connection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</a:t>
            </a:r>
          </a:p>
          <a:p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product_ids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load_product_ids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(con)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for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in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product_ids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rawdata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(con,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feature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process_data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rawdata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predict(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feature)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save_data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ocn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pred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077B8D9-7F88-464F-8EA9-CDE0FB0889C9}"/>
              </a:ext>
            </a:extLst>
          </p:cNvPr>
          <p:cNvSpPr/>
          <p:nvPr/>
        </p:nvSpPr>
        <p:spPr>
          <a:xfrm>
            <a:off x="8201891" y="3798817"/>
            <a:ext cx="4218708" cy="963335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kumimoji="1" lang="ja-JP" altLang="en-US" sz="2800">
                <a:solidFill>
                  <a:schemeClr val="tx1"/>
                </a:solidFill>
              </a:rPr>
              <a:t>こいつらの</a:t>
            </a:r>
            <a:r>
              <a:rPr kumimoji="1" lang="en-US" altLang="ja-JP" sz="2800" dirty="0">
                <a:solidFill>
                  <a:schemeClr val="tx1"/>
                </a:solidFill>
              </a:rPr>
              <a:t>def</a:t>
            </a:r>
            <a:r>
              <a:rPr kumimoji="1" lang="ja-JP" altLang="en-US" sz="2800">
                <a:solidFill>
                  <a:schemeClr val="tx1"/>
                </a:solidFill>
              </a:rPr>
              <a:t>に</a:t>
            </a:r>
            <a:r>
              <a:rPr kumimoji="1" lang="en-US" altLang="ja-JP" sz="2800" dirty="0">
                <a:solidFill>
                  <a:schemeClr val="tx1"/>
                </a:solidFill>
              </a:rPr>
              <a:t>@log</a:t>
            </a:r>
            <a:r>
              <a:rPr lang="ja-JP" altLang="en-US" sz="2800">
                <a:solidFill>
                  <a:schemeClr val="tx1"/>
                </a:solidFill>
              </a:rPr>
              <a:t>を付けておくと・・・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2891410-7CF5-9342-B3E6-74E39F42DBAE}"/>
              </a:ext>
            </a:extLst>
          </p:cNvPr>
          <p:cNvSpPr/>
          <p:nvPr/>
        </p:nvSpPr>
        <p:spPr>
          <a:xfrm>
            <a:off x="838200" y="946424"/>
            <a:ext cx="10515599" cy="1460540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kumimoji="1" lang="ja-JP" altLang="en-US" sz="2800">
                <a:solidFill>
                  <a:schemeClr val="tx1"/>
                </a:solidFill>
              </a:rPr>
              <a:t>データ分析にありがちなコード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</a:rPr>
              <a:t>DB</a:t>
            </a:r>
            <a:r>
              <a:rPr lang="ja-JP" altLang="en-US" sz="2000">
                <a:solidFill>
                  <a:schemeClr val="tx1"/>
                </a:solidFill>
              </a:rPr>
              <a:t>への接続を</a:t>
            </a:r>
            <a:r>
              <a:rPr lang="en-US" altLang="ja-JP" sz="2000" dirty="0">
                <a:solidFill>
                  <a:schemeClr val="tx1"/>
                </a:solidFill>
              </a:rPr>
              <a:t>get</a:t>
            </a:r>
            <a:r>
              <a:rPr lang="ja-JP" altLang="en-US" sz="2000">
                <a:solidFill>
                  <a:schemeClr val="tx1"/>
                </a:solidFill>
              </a:rPr>
              <a:t>して、商品</a:t>
            </a:r>
            <a:r>
              <a:rPr lang="en-US" altLang="ja-JP" sz="2000" dirty="0">
                <a:solidFill>
                  <a:schemeClr val="tx1"/>
                </a:solidFill>
              </a:rPr>
              <a:t>ID</a:t>
            </a:r>
            <a:r>
              <a:rPr lang="ja-JP" altLang="en-US" sz="2000">
                <a:solidFill>
                  <a:schemeClr val="tx1"/>
                </a:solidFill>
              </a:rPr>
              <a:t>を読んで、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>
                <a:solidFill>
                  <a:schemeClr val="tx1"/>
                </a:solidFill>
              </a:rPr>
              <a:t>　　生データを読んで、加工して、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　　予測して、保存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0F1FA1-8725-6044-821C-CCEE47B2FC77}"/>
              </a:ext>
            </a:extLst>
          </p:cNvPr>
          <p:cNvSpPr/>
          <p:nvPr/>
        </p:nvSpPr>
        <p:spPr>
          <a:xfrm>
            <a:off x="3398982" y="3703782"/>
            <a:ext cx="2937163" cy="44334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D0C533-858A-D04C-9C4A-1DD51D17E179}"/>
              </a:ext>
            </a:extLst>
          </p:cNvPr>
          <p:cNvSpPr/>
          <p:nvPr/>
        </p:nvSpPr>
        <p:spPr>
          <a:xfrm>
            <a:off x="3426690" y="4572650"/>
            <a:ext cx="1625601" cy="44334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6AC3243-285F-8E49-BC7C-4B37529B9930}"/>
              </a:ext>
            </a:extLst>
          </p:cNvPr>
          <p:cNvSpPr/>
          <p:nvPr/>
        </p:nvSpPr>
        <p:spPr>
          <a:xfrm>
            <a:off x="3380509" y="5047974"/>
            <a:ext cx="2152073" cy="44334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A0145D-95B2-934F-BE65-611C4AC9487D}"/>
              </a:ext>
            </a:extLst>
          </p:cNvPr>
          <p:cNvSpPr/>
          <p:nvPr/>
        </p:nvSpPr>
        <p:spPr>
          <a:xfrm>
            <a:off x="2837873" y="5468231"/>
            <a:ext cx="1318491" cy="44334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4CE9A14-6CA3-BE44-A1B1-B64649635EB7}"/>
              </a:ext>
            </a:extLst>
          </p:cNvPr>
          <p:cNvSpPr/>
          <p:nvPr/>
        </p:nvSpPr>
        <p:spPr>
          <a:xfrm>
            <a:off x="1706419" y="5864202"/>
            <a:ext cx="1507836" cy="44334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89E48B3-88A9-7447-9DF9-15A4D306946E}"/>
              </a:ext>
            </a:extLst>
          </p:cNvPr>
          <p:cNvSpPr/>
          <p:nvPr/>
        </p:nvSpPr>
        <p:spPr>
          <a:xfrm>
            <a:off x="1911928" y="2868192"/>
            <a:ext cx="2623128" cy="44334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4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FA306-C266-AA4F-B43C-905901D3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6E5BF-0637-CF40-8B15-32465F0B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堀越保徳</a:t>
            </a:r>
            <a:endParaRPr kumimoji="1" lang="en-US" altLang="ja-JP" dirty="0"/>
          </a:p>
          <a:p>
            <a:r>
              <a:rPr lang="ja-JP" altLang="en-US"/>
              <a:t>株式会社</a:t>
            </a:r>
            <a:r>
              <a:rPr lang="en-US" altLang="ja-JP" dirty="0"/>
              <a:t>JDSC</a:t>
            </a:r>
          </a:p>
          <a:p>
            <a:pPr lvl="1"/>
            <a:r>
              <a:rPr lang="ja-JP" altLang="en-US"/>
              <a:t>データサイエンティスト</a:t>
            </a:r>
          </a:p>
          <a:p>
            <a:pPr lvl="1"/>
            <a:r>
              <a:rPr lang="ja-JP" altLang="en-US"/>
              <a:t>本発表は演者の個人的見解を示すものであり 所属する組織の公式な見解ではないことをご留意ください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86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7FA55-E652-CF49-A65E-2FF8C392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使い所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427BD5-98B0-CF4F-922F-2E0FABFA8C13}"/>
              </a:ext>
            </a:extLst>
          </p:cNvPr>
          <p:cNvSpPr txBox="1"/>
          <p:nvPr/>
        </p:nvSpPr>
        <p:spPr>
          <a:xfrm>
            <a:off x="2141682" y="952985"/>
            <a:ext cx="7908636" cy="87100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14:36:54,039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get_connection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endParaRPr lang="en-US" altLang="ja-JP" sz="20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14:36:54,039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get_connection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=60087),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14:36:54,039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load_product_ids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[&lt;__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main__.Con</a:t>
            </a:r>
            <a:endParaRPr lang="en-US" altLang="ja-JP" sz="20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14:36:54,039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load_product_ids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14:36:54,039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14:36:54,039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14:36:54,039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process_data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process_data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predict [1]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predict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save_data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save_data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=60087),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valu</a:t>
            </a:r>
            <a:endParaRPr lang="en-US" altLang="ja-JP" sz="20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[2]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process_data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[2]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process_data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predict [2]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predict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save_data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[2]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save_data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=60087),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valu</a:t>
            </a:r>
            <a:endParaRPr lang="en-US" altLang="ja-JP" sz="20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[3]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process_data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[3]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process_data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predict [3]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predict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save_data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[3] {} start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</a:t>
            </a:r>
          </a:p>
          <a:p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2022-01-27 14:36:54,040 INFO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save_data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0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=60087), </a:t>
            </a:r>
            <a:r>
              <a:rPr lang="en-US" altLang="ja-JP" sz="20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valu</a:t>
            </a:r>
            <a:endParaRPr lang="en-US" altLang="ja-JP" sz="20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76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9F763-0490-B94A-BE21-21C230EA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キャッシュ</a:t>
            </a:r>
            <a:r>
              <a:rPr kumimoji="1" lang="en-US" altLang="ja-JP" dirty="0"/>
              <a:t> – </a:t>
            </a:r>
            <a:r>
              <a:rPr kumimoji="1" lang="ja-JP" altLang="en-US"/>
              <a:t>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31C983-D304-FC45-B3D8-E89A5CB14B5C}"/>
              </a:ext>
            </a:extLst>
          </p:cNvPr>
          <p:cNvSpPr txBox="1"/>
          <p:nvPr/>
        </p:nvSpPr>
        <p:spPr>
          <a:xfrm>
            <a:off x="838195" y="1438790"/>
            <a:ext cx="10515599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def fib(n):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if n in (1, 2):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    return 1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return fib(n - 1) + fib(n - 2)</a:t>
            </a:r>
          </a:p>
          <a:p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fib(100)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A14DBAE-9B36-8348-8883-0E1EE60BBB87}"/>
              </a:ext>
            </a:extLst>
          </p:cNvPr>
          <p:cNvSpPr/>
          <p:nvPr/>
        </p:nvSpPr>
        <p:spPr>
          <a:xfrm>
            <a:off x="838194" y="4294182"/>
            <a:ext cx="10515599" cy="528280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2800">
                <a:solidFill>
                  <a:schemeClr val="tx1"/>
                </a:solidFill>
              </a:rPr>
              <a:t>ダメな例：</a:t>
            </a:r>
            <a:r>
              <a:rPr lang="en-US" altLang="ja-JP" sz="2800" dirty="0">
                <a:solidFill>
                  <a:schemeClr val="tx1"/>
                </a:solidFill>
              </a:rPr>
              <a:t>fib(n)</a:t>
            </a:r>
            <a:r>
              <a:rPr lang="ja-JP" altLang="en-US" sz="2800">
                <a:solidFill>
                  <a:schemeClr val="tx1"/>
                </a:solidFill>
              </a:rPr>
              <a:t>の計算は</a:t>
            </a:r>
            <a:r>
              <a:rPr lang="en-US" altLang="ja-JP" sz="2800" dirty="0">
                <a:solidFill>
                  <a:schemeClr val="tx1"/>
                </a:solidFill>
              </a:rPr>
              <a:t>O(2^n)</a:t>
            </a:r>
            <a:r>
              <a:rPr lang="ja-JP" altLang="en-US" sz="2800">
                <a:solidFill>
                  <a:schemeClr val="tx1"/>
                </a:solidFill>
              </a:rPr>
              <a:t>かかる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4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9F763-0490-B94A-BE21-21C230EA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キャッシュ</a:t>
            </a:r>
            <a:r>
              <a:rPr kumimoji="1" lang="en-US" altLang="ja-JP" dirty="0"/>
              <a:t> – </a:t>
            </a:r>
            <a:r>
              <a:rPr kumimoji="1" lang="ja-JP" altLang="en-US"/>
              <a:t>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31C983-D304-FC45-B3D8-E89A5CB14B5C}"/>
              </a:ext>
            </a:extLst>
          </p:cNvPr>
          <p:cNvSpPr txBox="1"/>
          <p:nvPr/>
        </p:nvSpPr>
        <p:spPr>
          <a:xfrm>
            <a:off x="838195" y="893849"/>
            <a:ext cx="10515599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from yuzu import cache</a:t>
            </a:r>
          </a:p>
          <a:p>
            <a:endParaRPr lang="en-US" altLang="ja-JP" sz="2800" dirty="0">
              <a:solidFill>
                <a:schemeClr val="accent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@cache()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def fib(n):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if n in (1, 2):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    return 1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return fib(n - 1) + fib(n - 2)</a:t>
            </a:r>
          </a:p>
          <a:p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fib(100)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DE325BB9-46F1-724D-BB71-A9BF7DDC0A21}"/>
              </a:ext>
            </a:extLst>
          </p:cNvPr>
          <p:cNvSpPr/>
          <p:nvPr/>
        </p:nvSpPr>
        <p:spPr>
          <a:xfrm>
            <a:off x="838195" y="4913190"/>
            <a:ext cx="10515599" cy="963335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2800">
                <a:solidFill>
                  <a:schemeClr val="tx1"/>
                </a:solidFill>
              </a:rPr>
              <a:t>一度、計算した結果はキャッシュされる</a:t>
            </a:r>
          </a:p>
          <a:p>
            <a:r>
              <a:rPr lang="ja-JP" altLang="en-US" sz="2800">
                <a:solidFill>
                  <a:schemeClr val="tx1"/>
                </a:solidFill>
              </a:rPr>
              <a:t>⇒ </a:t>
            </a:r>
            <a:r>
              <a:rPr lang="en-US" altLang="ja-JP" sz="2800" dirty="0">
                <a:solidFill>
                  <a:schemeClr val="tx1"/>
                </a:solidFill>
              </a:rPr>
              <a:t>fib(n)</a:t>
            </a:r>
            <a:r>
              <a:rPr lang="ja-JP" altLang="en-US" sz="2800">
                <a:solidFill>
                  <a:schemeClr val="tx1"/>
                </a:solidFill>
              </a:rPr>
              <a:t>の計算が</a:t>
            </a:r>
            <a:r>
              <a:rPr lang="en-US" altLang="ja-JP" sz="2800" dirty="0">
                <a:solidFill>
                  <a:schemeClr val="tx1"/>
                </a:solidFill>
              </a:rPr>
              <a:t>O(n)</a:t>
            </a:r>
            <a:r>
              <a:rPr lang="ja-JP" altLang="en-US" sz="2800">
                <a:solidFill>
                  <a:schemeClr val="tx1"/>
                </a:solidFill>
              </a:rPr>
              <a:t>で終わる</a:t>
            </a:r>
          </a:p>
        </p:txBody>
      </p:sp>
    </p:spTree>
    <p:extLst>
      <p:ext uri="{BB962C8B-B14F-4D97-AF65-F5344CB8AC3E}">
        <p14:creationId xmlns:p14="http://schemas.microsoft.com/office/powerpoint/2010/main" val="309021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F6FA9-5E2A-5842-AD3E-EC248810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キャッシュ</a:t>
            </a:r>
            <a:r>
              <a:rPr kumimoji="1" lang="en-US" altLang="ja-JP" dirty="0"/>
              <a:t> – </a:t>
            </a:r>
            <a:r>
              <a:rPr kumimoji="1" lang="ja-JP" altLang="en-US"/>
              <a:t>使い所</a:t>
            </a:r>
          </a:p>
        </p:txBody>
      </p:sp>
      <p:pic>
        <p:nvPicPr>
          <p:cNvPr id="8" name="図 7" descr="テキスト, テーブル&#10;&#10;自動的に生成された説明">
            <a:extLst>
              <a:ext uri="{FF2B5EF4-FFF2-40B4-BE49-F238E27FC236}">
                <a16:creationId xmlns:a16="http://schemas.microsoft.com/office/drawing/2014/main" id="{745FFDFF-F97D-A344-8A27-01EA7BC8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66"/>
          <a:stretch/>
        </p:blipFill>
        <p:spPr>
          <a:xfrm>
            <a:off x="2374900" y="844826"/>
            <a:ext cx="7442200" cy="5528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39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&#10;&#10;低い精度で自動的に生成された説明">
            <a:extLst>
              <a:ext uri="{FF2B5EF4-FFF2-40B4-BE49-F238E27FC236}">
                <a16:creationId xmlns:a16="http://schemas.microsoft.com/office/drawing/2014/main" id="{BB8BB673-957A-0B4A-9A73-7A6C98B2D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05" b="15640"/>
          <a:stretch/>
        </p:blipFill>
        <p:spPr>
          <a:xfrm>
            <a:off x="2374900" y="844826"/>
            <a:ext cx="7369464" cy="5528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0F6FA9-5E2A-5842-AD3E-EC248810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キャッシュ</a:t>
            </a:r>
            <a:r>
              <a:rPr kumimoji="1" lang="en-US" altLang="ja-JP" dirty="0"/>
              <a:t> – </a:t>
            </a:r>
            <a:r>
              <a:rPr kumimoji="1" lang="ja-JP" altLang="en-US"/>
              <a:t>使い所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6D5291B-A459-8746-91B2-A6177DD1A0FF}"/>
              </a:ext>
            </a:extLst>
          </p:cNvPr>
          <p:cNvSpPr/>
          <p:nvPr/>
        </p:nvSpPr>
        <p:spPr>
          <a:xfrm>
            <a:off x="6518560" y="1966790"/>
            <a:ext cx="10515599" cy="963335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2800">
                <a:solidFill>
                  <a:schemeClr val="tx1"/>
                </a:solidFill>
              </a:rPr>
              <a:t>ノートブックを繰り返し実行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>
                <a:solidFill>
                  <a:schemeClr val="tx1"/>
                </a:solidFill>
              </a:rPr>
              <a:t>するときに便利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8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&#10;&#10;低い精度で自動的に生成された説明">
            <a:extLst>
              <a:ext uri="{FF2B5EF4-FFF2-40B4-BE49-F238E27FC236}">
                <a16:creationId xmlns:a16="http://schemas.microsoft.com/office/drawing/2014/main" id="{BB8BB673-957A-0B4A-9A73-7A6C98B2D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05" b="15640"/>
          <a:stretch/>
        </p:blipFill>
        <p:spPr>
          <a:xfrm>
            <a:off x="2374900" y="844826"/>
            <a:ext cx="7369464" cy="5528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0F6FA9-5E2A-5842-AD3E-EC248810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キャッシュ</a:t>
            </a:r>
            <a:r>
              <a:rPr kumimoji="1" lang="en-US" altLang="ja-JP" dirty="0"/>
              <a:t> – </a:t>
            </a:r>
            <a:r>
              <a:rPr kumimoji="1" lang="ja-JP" altLang="en-US"/>
              <a:t>使い所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6D5291B-A459-8746-91B2-A6177DD1A0FF}"/>
              </a:ext>
            </a:extLst>
          </p:cNvPr>
          <p:cNvSpPr/>
          <p:nvPr/>
        </p:nvSpPr>
        <p:spPr>
          <a:xfrm>
            <a:off x="6518560" y="1966790"/>
            <a:ext cx="10515599" cy="963335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2800">
                <a:solidFill>
                  <a:schemeClr val="tx1"/>
                </a:solidFill>
              </a:rPr>
              <a:t>キャッシュ判定の際に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>
                <a:solidFill>
                  <a:schemeClr val="tx1"/>
                </a:solidFill>
              </a:rPr>
              <a:t>特定の引数を無視できる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18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DFBB1C9-E24B-D448-85DE-204A4979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/>
              <a:t>ご清聴ありがとうございました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EE9498-426F-A243-9F8A-1F81A156D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github.com:hotoku</a:t>
            </a:r>
            <a:r>
              <a:rPr lang="en-US" altLang="ja-JP" dirty="0"/>
              <a:t>/yuzu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28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04322-A61C-7747-9EA1-44671D66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サマリ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7A521-114D-074B-8784-D8A6EDB6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アノテーションを使って、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簡易にログ出力したり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計算結果をキャッシュする</a:t>
            </a:r>
            <a:br>
              <a:rPr lang="en-US" altLang="ja-JP" dirty="0"/>
            </a:br>
            <a:r>
              <a:rPr lang="ja-JP" altLang="en-US"/>
              <a:t>パッケージを作ったので紹介させて下さい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43D1F6-EAA9-954A-A10D-5428901233BA}"/>
              </a:ext>
            </a:extLst>
          </p:cNvPr>
          <p:cNvSpPr txBox="1"/>
          <p:nvPr/>
        </p:nvSpPr>
        <p:spPr>
          <a:xfrm>
            <a:off x="838201" y="3027431"/>
            <a:ext cx="10515599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$ pip install yuzu</a:t>
            </a:r>
          </a:p>
        </p:txBody>
      </p:sp>
    </p:spTree>
    <p:extLst>
      <p:ext uri="{BB962C8B-B14F-4D97-AF65-F5344CB8AC3E}">
        <p14:creationId xmlns:p14="http://schemas.microsoft.com/office/powerpoint/2010/main" val="142805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98ADE2-E019-914C-B997-D5781DF4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092B16-2B25-C940-8C3B-8FD96C840BCC}"/>
              </a:ext>
            </a:extLst>
          </p:cNvPr>
          <p:cNvSpPr txBox="1"/>
          <p:nvPr/>
        </p:nvSpPr>
        <p:spPr>
          <a:xfrm>
            <a:off x="838199" y="844826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例としてフィボナッチ数列を計算する関数を利用します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BDFF08-52BE-E04F-A751-14AB20E0250A}"/>
              </a:ext>
            </a:extLst>
          </p:cNvPr>
          <p:cNvSpPr txBox="1"/>
          <p:nvPr/>
        </p:nvSpPr>
        <p:spPr>
          <a:xfrm>
            <a:off x="838198" y="1822758"/>
            <a:ext cx="10515599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def fib(n):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if n in (1, 2):</a:t>
            </a:r>
          </a:p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    return 1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return fib(n - 1) + fib(n - 2)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A8A4E9-F0D1-2840-BB45-35F21BCAB938}"/>
              </a:ext>
            </a:extLst>
          </p:cNvPr>
          <p:cNvSpPr txBox="1"/>
          <p:nvPr/>
        </p:nvSpPr>
        <p:spPr>
          <a:xfrm>
            <a:off x="838197" y="4093352"/>
            <a:ext cx="10515599" cy="95410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&gt;&gt;&gt; fib(1), fib(2), fib(3), fib(4)</a:t>
            </a:r>
          </a:p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(1, 1, 2, 3)</a:t>
            </a:r>
          </a:p>
        </p:txBody>
      </p:sp>
    </p:spTree>
    <p:extLst>
      <p:ext uri="{BB962C8B-B14F-4D97-AF65-F5344CB8AC3E}">
        <p14:creationId xmlns:p14="http://schemas.microsoft.com/office/powerpoint/2010/main" val="186858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849A3-B2CD-284F-A6DD-C3B1060C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使い方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7D6F72-35BC-DE48-9857-472978D5C065}"/>
              </a:ext>
            </a:extLst>
          </p:cNvPr>
          <p:cNvSpPr txBox="1"/>
          <p:nvPr/>
        </p:nvSpPr>
        <p:spPr>
          <a:xfrm>
            <a:off x="838200" y="985502"/>
            <a:ext cx="10515599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import logging</a:t>
            </a:r>
          </a:p>
          <a:p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logging.basicConfig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(level=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logging.DEBUG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LOGGER = 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logging.getLogger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</a:t>
            </a:r>
          </a:p>
          <a:p>
            <a:endParaRPr lang="en-US" altLang="ja-JP" sz="2800" dirty="0">
              <a:solidFill>
                <a:schemeClr val="accent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from yuzu import 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get_annotation</a:t>
            </a:r>
            <a:endParaRPr lang="en-US" altLang="ja-JP" sz="2800" dirty="0">
              <a:solidFill>
                <a:schemeClr val="accent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 = 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get_annotation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(LOGGER)</a:t>
            </a:r>
          </a:p>
          <a:p>
            <a:endParaRPr lang="en-US" altLang="ja-JP" sz="2800" dirty="0">
              <a:solidFill>
                <a:schemeClr val="accent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@log()</a:t>
            </a:r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def fib(n):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if n in (1, 2):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    return 1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return fib(n - 1) + fib(n - 2)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73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495558-6E9F-224D-86D1-4FE4D8D7399C}"/>
              </a:ext>
            </a:extLst>
          </p:cNvPr>
          <p:cNvSpPr txBox="1"/>
          <p:nvPr/>
        </p:nvSpPr>
        <p:spPr>
          <a:xfrm>
            <a:off x="838200" y="985502"/>
            <a:ext cx="10515599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import logging</a:t>
            </a:r>
          </a:p>
          <a:p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logging.basicConfig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(level=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logging.DEBUG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LOGGER = 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logging.getLogger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</a:t>
            </a:r>
          </a:p>
          <a:p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from yuzu import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get_annotation</a:t>
            </a:r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get_annotation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(LOGGER)</a:t>
            </a:r>
          </a:p>
          <a:p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@log()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def fib(n):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if n in (1, 2):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    return 1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return fib(n - 1) + fib(n - 2)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E8849A3-B2CD-284F-A6DD-C3B1060C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</a:t>
            </a:r>
            <a:r>
              <a:rPr lang="en-US" altLang="ja-JP" dirty="0"/>
              <a:t>– </a:t>
            </a:r>
            <a:r>
              <a:rPr lang="ja-JP" altLang="en-US"/>
              <a:t>使い方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38388F4-30B0-4247-8474-0B68B6FBBA62}"/>
              </a:ext>
            </a:extLst>
          </p:cNvPr>
          <p:cNvSpPr/>
          <p:nvPr/>
        </p:nvSpPr>
        <p:spPr>
          <a:xfrm>
            <a:off x="7408983" y="1964379"/>
            <a:ext cx="4654061" cy="1464621"/>
          </a:xfrm>
          <a:prstGeom prst="roundRect">
            <a:avLst>
              <a:gd name="adj" fmla="val 2853"/>
            </a:avLst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/>
              <a:t>標準</a:t>
            </a:r>
            <a:r>
              <a:rPr kumimoji="1" lang="en-US" altLang="ja-JP" sz="2800" dirty="0"/>
              <a:t>logging</a:t>
            </a:r>
            <a:r>
              <a:rPr kumimoji="1" lang="ja-JP" altLang="en-US" sz="2800"/>
              <a:t>のロガーを準備</a:t>
            </a:r>
          </a:p>
        </p:txBody>
      </p:sp>
    </p:spTree>
    <p:extLst>
      <p:ext uri="{BB962C8B-B14F-4D97-AF65-F5344CB8AC3E}">
        <p14:creationId xmlns:p14="http://schemas.microsoft.com/office/powerpoint/2010/main" val="364072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D623C0-4EE3-2946-AE46-C047433BE0EA}"/>
              </a:ext>
            </a:extLst>
          </p:cNvPr>
          <p:cNvSpPr txBox="1"/>
          <p:nvPr/>
        </p:nvSpPr>
        <p:spPr>
          <a:xfrm>
            <a:off x="838200" y="985502"/>
            <a:ext cx="10515599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import logging</a:t>
            </a:r>
          </a:p>
          <a:p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logging.basicConfig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(level=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logging.DEBUG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LOGGER = </a:t>
            </a:r>
            <a:r>
              <a:rPr lang="en-US"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logging.getLogger</a:t>
            </a:r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</a:t>
            </a:r>
          </a:p>
          <a:p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from yuzu import 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get_annotation</a:t>
            </a:r>
            <a:endParaRPr lang="en-US" altLang="ja-JP" sz="2800" dirty="0">
              <a:solidFill>
                <a:schemeClr val="accent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log = </a:t>
            </a:r>
            <a:r>
              <a:rPr lang="en-US" altLang="ja-JP" sz="2800" dirty="0" err="1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get_annotation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(LOGGER)</a:t>
            </a:r>
          </a:p>
          <a:p>
            <a:endParaRPr lang="en-US"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@log()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def fib(n):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if n in (1, 2):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    return 1</a:t>
            </a:r>
          </a:p>
          <a:p>
            <a:r>
              <a:rPr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return fib(n - 1) + fib(n - 2)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E8849A3-B2CD-284F-A6DD-C3B1060C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lang="en-US" altLang="ja-JP" dirty="0"/>
              <a:t> – </a:t>
            </a:r>
            <a:r>
              <a:rPr lang="ja-JP" altLang="en-US"/>
              <a:t>使い方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38388F4-30B0-4247-8474-0B68B6FBBA62}"/>
              </a:ext>
            </a:extLst>
          </p:cNvPr>
          <p:cNvSpPr/>
          <p:nvPr/>
        </p:nvSpPr>
        <p:spPr>
          <a:xfrm>
            <a:off x="6189786" y="844825"/>
            <a:ext cx="5896706" cy="1464621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kumimoji="1" lang="en-US" altLang="ja-JP" sz="2800" dirty="0" err="1"/>
              <a:t>get_annotation</a:t>
            </a:r>
            <a:r>
              <a:rPr kumimoji="1" lang="ja-JP" altLang="en-US" sz="2800"/>
              <a:t>で</a:t>
            </a:r>
            <a:r>
              <a:rPr kumimoji="1" lang="en-US" altLang="ja-JP" sz="2800" dirty="0"/>
              <a:t>log</a:t>
            </a:r>
            <a:r>
              <a:rPr kumimoji="1" lang="ja-JP" altLang="en-US" sz="2800"/>
              <a:t>を作って</a:t>
            </a:r>
            <a:endParaRPr kumimoji="1"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/>
              <a:t>関数定義を修飾する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5887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2F58-EAF5-AC45-824E-1E21B0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結果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FCA4B9-39CA-D748-81B8-8DD2B7CCC37A}"/>
              </a:ext>
            </a:extLst>
          </p:cNvPr>
          <p:cNvSpPr txBox="1"/>
          <p:nvPr/>
        </p:nvSpPr>
        <p:spPr>
          <a:xfrm>
            <a:off x="838195" y="2099193"/>
            <a:ext cx="105155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  <a:r>
              <a:rPr lang="ja-JP" altLang="en-US" sz="28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略：前ページのコード</a:t>
            </a:r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</a:p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fib(3)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168332-5208-BF43-B12B-196C507B3EC8}"/>
              </a:ext>
            </a:extLst>
          </p:cNvPr>
          <p:cNvSpPr txBox="1"/>
          <p:nvPr/>
        </p:nvSpPr>
        <p:spPr>
          <a:xfrm>
            <a:off x="838196" y="3178949"/>
            <a:ext cx="10515599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$ python 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main.py</a:t>
            </a:r>
            <a:endParaRPr lang="en-US" altLang="ja-JP" sz="28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[3]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[2]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[1]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49EE9-D69A-A54E-87FD-ED63F7A93877}"/>
              </a:ext>
            </a:extLst>
          </p:cNvPr>
          <p:cNvSpPr txBox="1"/>
          <p:nvPr/>
        </p:nvSpPr>
        <p:spPr>
          <a:xfrm>
            <a:off x="838199" y="84482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先の関数定義の下で、</a:t>
            </a:r>
            <a:r>
              <a:rPr lang="en-US" altLang="ja-JP" sz="2800" dirty="0"/>
              <a:t>fib</a:t>
            </a:r>
            <a:r>
              <a:rPr lang="ja-JP" altLang="en-US" sz="2800"/>
              <a:t>を実行すると、以下のような</a:t>
            </a:r>
            <a:endParaRPr lang="en-US" altLang="ja-JP" sz="2800" dirty="0"/>
          </a:p>
          <a:p>
            <a:r>
              <a:rPr lang="ja-JP" altLang="en-US" sz="2800"/>
              <a:t>ログ</a:t>
            </a:r>
            <a:r>
              <a:rPr kumimoji="1" lang="ja-JP" altLang="en-US" sz="2800"/>
              <a:t>出力が得られます。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4235AB8-E9C2-644D-A614-01969702F6BE}"/>
              </a:ext>
            </a:extLst>
          </p:cNvPr>
          <p:cNvSpPr/>
          <p:nvPr/>
        </p:nvSpPr>
        <p:spPr>
          <a:xfrm>
            <a:off x="8768863" y="1976199"/>
            <a:ext cx="2790091" cy="341828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err="1"/>
              <a:t>main.py</a:t>
            </a:r>
            <a:r>
              <a:rPr lang="ja-JP" altLang="en-US" sz="1600"/>
              <a:t>として保存して実行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3462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2F58-EAF5-AC45-824E-1E21B0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ログ出力</a:t>
            </a:r>
            <a:r>
              <a:rPr kumimoji="1" lang="en-US" altLang="ja-JP" dirty="0"/>
              <a:t> – </a:t>
            </a:r>
            <a:r>
              <a:rPr kumimoji="1" lang="ja-JP" altLang="en-US"/>
              <a:t>結果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FCA4B9-39CA-D748-81B8-8DD2B7CCC37A}"/>
              </a:ext>
            </a:extLst>
          </p:cNvPr>
          <p:cNvSpPr txBox="1"/>
          <p:nvPr/>
        </p:nvSpPr>
        <p:spPr>
          <a:xfrm>
            <a:off x="838195" y="2099193"/>
            <a:ext cx="105155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  <a:r>
              <a:rPr lang="ja-JP" altLang="en-US" sz="28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略：前ページのコード</a:t>
            </a:r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</a:p>
          <a:p>
            <a:r>
              <a:rPr kumimoji="1" lang="en-US"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fib(3)</a:t>
            </a:r>
            <a:endParaRPr kumimoji="1" lang="ja-JP" altLang="en-US" sz="280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168332-5208-BF43-B12B-196C507B3EC8}"/>
              </a:ext>
            </a:extLst>
          </p:cNvPr>
          <p:cNvSpPr txBox="1"/>
          <p:nvPr/>
        </p:nvSpPr>
        <p:spPr>
          <a:xfrm>
            <a:off x="838196" y="3178949"/>
            <a:ext cx="10515599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$ python 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main.py</a:t>
            </a:r>
            <a:endParaRPr lang="en-US" altLang="ja-JP" sz="2800" dirty="0">
              <a:solidFill>
                <a:schemeClr val="bg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[3]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[2]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[1]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{} start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value=1</a:t>
            </a:r>
          </a:p>
          <a:p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INFO:root:fib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end (</a:t>
            </a:r>
            <a:r>
              <a:rPr lang="en-US" altLang="ja-JP" sz="2800" dirty="0" err="1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pid</a:t>
            </a:r>
            <a:r>
              <a:rPr lang="en-US" altLang="ja-JP" sz="2800" dirty="0">
                <a:solidFill>
                  <a:schemeClr val="bg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=66408), value=2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49EE9-D69A-A54E-87FD-ED63F7A93877}"/>
              </a:ext>
            </a:extLst>
          </p:cNvPr>
          <p:cNvSpPr txBox="1"/>
          <p:nvPr/>
        </p:nvSpPr>
        <p:spPr>
          <a:xfrm>
            <a:off x="838199" y="84482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先の関数定義の下で、</a:t>
            </a:r>
            <a:r>
              <a:rPr lang="en-US" altLang="ja-JP" sz="2800" dirty="0"/>
              <a:t>fib</a:t>
            </a:r>
            <a:r>
              <a:rPr lang="ja-JP" altLang="en-US" sz="2800"/>
              <a:t>を実行すると、以下のような</a:t>
            </a:r>
            <a:endParaRPr lang="en-US" altLang="ja-JP" sz="2800" dirty="0"/>
          </a:p>
          <a:p>
            <a:r>
              <a:rPr lang="ja-JP" altLang="en-US" sz="2800"/>
              <a:t>ログ</a:t>
            </a:r>
            <a:r>
              <a:rPr kumimoji="1" lang="ja-JP" altLang="en-US" sz="2800"/>
              <a:t>出力が得られます。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4235AB8-E9C2-644D-A614-01969702F6BE}"/>
              </a:ext>
            </a:extLst>
          </p:cNvPr>
          <p:cNvSpPr/>
          <p:nvPr/>
        </p:nvSpPr>
        <p:spPr>
          <a:xfrm>
            <a:off x="8768863" y="1976199"/>
            <a:ext cx="2790091" cy="341828"/>
          </a:xfrm>
          <a:prstGeom prst="roundRect">
            <a:avLst>
              <a:gd name="adj" fmla="val 2853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err="1"/>
              <a:t>main.py</a:t>
            </a:r>
            <a:r>
              <a:rPr lang="ja-JP" altLang="en-US" sz="1600"/>
              <a:t>として保存して実行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20150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6">
      <a:dk1>
        <a:srgbClr val="141414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D95032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2875</Words>
  <Application>Microsoft Macintosh PowerPoint</Application>
  <PresentationFormat>ワイド画面</PresentationFormat>
  <Paragraphs>305</Paragraphs>
  <Slides>26</Slides>
  <Notes>4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Hiragino Kaku Gothic Std W8</vt:lpstr>
      <vt:lpstr>MS Gothic</vt:lpstr>
      <vt:lpstr>游ゴシック</vt:lpstr>
      <vt:lpstr>游ゴシック Light</vt:lpstr>
      <vt:lpstr>Arial</vt:lpstr>
      <vt:lpstr>Office テーマ</vt:lpstr>
      <vt:lpstr>アノテーションを利用して 簡易なロギングとキャッシュ</vt:lpstr>
      <vt:lpstr>自己紹介</vt:lpstr>
      <vt:lpstr>サマリ</vt:lpstr>
      <vt:lpstr>例</vt:lpstr>
      <vt:lpstr>ログ出力 – 使い方</vt:lpstr>
      <vt:lpstr>ログ出力 – 使い方</vt:lpstr>
      <vt:lpstr>ログ出力 – 使い方</vt:lpstr>
      <vt:lpstr>ログ出力 – 結果</vt:lpstr>
      <vt:lpstr>ログ出力 – 結果</vt:lpstr>
      <vt:lpstr>ログ出力 – 結果</vt:lpstr>
      <vt:lpstr>ログ出力 – 結果</vt:lpstr>
      <vt:lpstr>ログ出力 – 結果</vt:lpstr>
      <vt:lpstr>ログ出力 – 結果</vt:lpstr>
      <vt:lpstr>ログ出力 – 結果</vt:lpstr>
      <vt:lpstr>ログ出力 – 結果</vt:lpstr>
      <vt:lpstr>ログ出力 – 便利機能</vt:lpstr>
      <vt:lpstr>ログ出力 – 便利機能</vt:lpstr>
      <vt:lpstr>ログ出力 – 使い所</vt:lpstr>
      <vt:lpstr>ログ出力 – 使い所</vt:lpstr>
      <vt:lpstr>ログ出力 – 使い所</vt:lpstr>
      <vt:lpstr>キャッシュ – 例</vt:lpstr>
      <vt:lpstr>キャッシュ – 例</vt:lpstr>
      <vt:lpstr>キャッシュ – 使い所</vt:lpstr>
      <vt:lpstr>キャッシュ – 使い所</vt:lpstr>
      <vt:lpstr>キャッシュ – 使い所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アノテーションを利用して 簡易なロギングとキャッシュ</dc:title>
  <dc:creator>堀越 保徳</dc:creator>
  <cp:lastModifiedBy>堀越 保徳</cp:lastModifiedBy>
  <cp:revision>1</cp:revision>
  <dcterms:created xsi:type="dcterms:W3CDTF">2022-01-26T23:21:14Z</dcterms:created>
  <dcterms:modified xsi:type="dcterms:W3CDTF">2022-01-27T06:10:12Z</dcterms:modified>
</cp:coreProperties>
</file>