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slide" Target="slides/slide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7.png"/><Relationship Id="rId4" Type="http://schemas.openxmlformats.org/officeDocument/2006/relationships/image" Target="../media/image04.png"/><Relationship Id="rId5" Type="http://schemas.openxmlformats.org/officeDocument/2006/relationships/image" Target="../media/image06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2486925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JOSM</a:t>
            </a:r>
          </a:p>
          <a:p>
            <a:pPr lvl="0">
              <a:spcBef>
                <a:spcPts val="0"/>
              </a:spcBef>
              <a:buNone/>
            </a:pPr>
            <a:r>
              <a:rPr lang="en" sz="3400"/>
              <a:t>Kampala, Uganda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100" y="726473"/>
            <a:ext cx="3593323" cy="10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00" y="343625"/>
            <a:ext cx="1697575" cy="1710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8625" y="886725"/>
            <a:ext cx="1846124" cy="18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619225" y="263175"/>
            <a:ext cx="8096400" cy="644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Load Data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Open JOSM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Select all .osm files copied from OMK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instances</a:t>
            </a:r>
            <a:r>
              <a:rPr lang="en" sz="3000">
                <a:solidFill>
                  <a:schemeClr val="dk1"/>
                </a:solidFill>
              </a:rPr>
              <a:t> folder to desktop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Drag into JOSM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27823" r="0" t="0"/>
          <a:stretch/>
        </p:blipFill>
        <p:spPr>
          <a:xfrm>
            <a:off x="456350" y="202649"/>
            <a:ext cx="8196226" cy="6451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4520400" y="4782375"/>
            <a:ext cx="3343799" cy="464699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040975" y="3496250"/>
            <a:ext cx="1258800" cy="371699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152400" y="1367100"/>
            <a:ext cx="3792899" cy="1733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opening_hours</a:t>
            </a:r>
            <a:r>
              <a:rPr lang="en" sz="2400"/>
              <a:t> tag is incorrect as it is expecting a number token instead of the character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758550" y="263175"/>
            <a:ext cx="7399799" cy="644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Upload Data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191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Select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Upload</a:t>
            </a:r>
            <a:r>
              <a:rPr lang="en" sz="3000">
                <a:solidFill>
                  <a:schemeClr val="dk1"/>
                </a:solidFill>
              </a:rPr>
              <a:t> button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Enter comment for changes: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MapUganda</a:t>
            </a:r>
            <a:r>
              <a:rPr lang="en" sz="3000">
                <a:solidFill>
                  <a:schemeClr val="dk1"/>
                </a:solidFill>
              </a:rPr>
              <a:t>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Specify data source for changes: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Survey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Click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Upload Changes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37867" l="0" r="0" t="2658"/>
          <a:stretch/>
        </p:blipFill>
        <p:spPr>
          <a:xfrm>
            <a:off x="367675" y="526350"/>
            <a:ext cx="8455698" cy="559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1764800" y="627475"/>
            <a:ext cx="603899" cy="371699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3836"/>
          <a:stretch/>
        </p:blipFill>
        <p:spPr>
          <a:xfrm>
            <a:off x="2240500" y="92874"/>
            <a:ext cx="5004150" cy="6688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2240500" y="3701100"/>
            <a:ext cx="1533600" cy="292799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2317925" y="4503725"/>
            <a:ext cx="932999" cy="292799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3173575" y="6311350"/>
            <a:ext cx="1469400" cy="371699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464425" y="263175"/>
            <a:ext cx="7972500" cy="644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Save Data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Right-click and save merged layer to your laptop with the following name format: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District_Date_OSMUsername.osm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3000">
                <a:solidFill>
                  <a:schemeClr val="dk1"/>
                </a:solidFill>
              </a:rPr>
              <a:t>i.e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Kampala_06012016_MatahariMhairi.osm)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Copy the saved file to the appropriate     location on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#MapUganda</a:t>
            </a:r>
            <a:r>
              <a:rPr lang="en" sz="3000">
                <a:solidFill>
                  <a:schemeClr val="dk1"/>
                </a:solidFill>
              </a:rPr>
              <a:t> external hard drive: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District/Date/Merged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3000">
                <a:solidFill>
                  <a:schemeClr val="dk1"/>
                </a:solidFill>
              </a:rPr>
              <a:t> i.e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(Kampala/06012016/Merged)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26269" r="0" t="0"/>
          <a:stretch/>
        </p:blipFill>
        <p:spPr>
          <a:xfrm>
            <a:off x="222750" y="146675"/>
            <a:ext cx="8521498" cy="656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3898750" y="789550"/>
            <a:ext cx="3647400" cy="29399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2085" t="0"/>
          <a:stretch/>
        </p:blipFill>
        <p:spPr>
          <a:xfrm>
            <a:off x="103200" y="1103675"/>
            <a:ext cx="8953073" cy="522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3365325" y="2958050"/>
            <a:ext cx="1164600" cy="23099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304800" y="-393900"/>
            <a:ext cx="9321900" cy="18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n" sz="3000">
                <a:solidFill>
                  <a:schemeClr val="dk1"/>
                </a:solidFill>
              </a:rPr>
              <a:t>#MapUganda </a:t>
            </a:r>
            <a:r>
              <a:rPr lang="en" sz="3000">
                <a:solidFill>
                  <a:schemeClr val="dk1"/>
                </a:solidFill>
              </a:rPr>
              <a:t>External Hard Drive File Structure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74" y="71900"/>
            <a:ext cx="8593868" cy="670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99" y="1553924"/>
            <a:ext cx="8798472" cy="499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0605" y="247673"/>
            <a:ext cx="4877949" cy="2768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Shape 74"/>
          <p:cNvCxnSpPr/>
          <p:nvPr/>
        </p:nvCxnSpPr>
        <p:spPr>
          <a:xfrm flipH="1">
            <a:off x="3436874" y="2368575"/>
            <a:ext cx="1578900" cy="1439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805000" y="263175"/>
            <a:ext cx="7539299" cy="644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Merge Layers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191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Select all layers in JOSM</a:t>
            </a:r>
          </a:p>
          <a:p>
            <a:pPr indent="-4191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Right-click and select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</a:p>
          <a:p>
            <a:pPr indent="-4191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Select the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Target Layer</a:t>
            </a:r>
            <a:r>
              <a:rPr lang="en" sz="3000">
                <a:solidFill>
                  <a:schemeClr val="dk1"/>
                </a:solidFill>
              </a:rPr>
              <a:t> and click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Merge </a:t>
            </a:r>
            <a:r>
              <a:rPr lang="en" sz="3000">
                <a:solidFill>
                  <a:schemeClr val="dk1"/>
                </a:solidFill>
              </a:rPr>
              <a:t>(this can be any layer)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33408" r="0" t="0"/>
          <a:stretch/>
        </p:blipFill>
        <p:spPr>
          <a:xfrm>
            <a:off x="770600" y="221649"/>
            <a:ext cx="7421674" cy="63274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4889525" y="1733850"/>
            <a:ext cx="1269299" cy="371699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775" y="1998425"/>
            <a:ext cx="63627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3111650" y="3653450"/>
            <a:ext cx="1640999" cy="526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681150" y="263175"/>
            <a:ext cx="7833299" cy="644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Validate Data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191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Select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Validation</a:t>
            </a:r>
            <a:r>
              <a:rPr lang="en" sz="3000">
                <a:solidFill>
                  <a:schemeClr val="dk1"/>
                </a:solidFill>
              </a:rPr>
              <a:t> button</a:t>
            </a:r>
          </a:p>
          <a:p>
            <a:pPr indent="-4191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Expand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Errors</a:t>
            </a:r>
            <a:r>
              <a:rPr lang="en" sz="3000">
                <a:solidFill>
                  <a:schemeClr val="dk1"/>
                </a:solidFill>
              </a:rPr>
              <a:t> and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Warnings</a:t>
            </a:r>
            <a:r>
              <a:rPr lang="en" sz="3000">
                <a:solidFill>
                  <a:schemeClr val="dk1"/>
                </a:solidFill>
              </a:rPr>
              <a:t> </a:t>
            </a:r>
          </a:p>
          <a:p>
            <a:pPr indent="-4191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Read messages</a:t>
            </a:r>
          </a:p>
          <a:p>
            <a:pPr indent="-4191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Select node and address errors by editing the appropriate tag(s) 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75" y="109674"/>
            <a:ext cx="8791526" cy="659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6110100" y="6066050"/>
            <a:ext cx="1269299" cy="371699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26465" r="0" t="0"/>
          <a:stretch/>
        </p:blipFill>
        <p:spPr>
          <a:xfrm>
            <a:off x="373950" y="228600"/>
            <a:ext cx="8366578" cy="645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4287000" y="4566825"/>
            <a:ext cx="1581300" cy="526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