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4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12" y="726300"/>
            <a:ext cx="4573776" cy="13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311708" y="33543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/>
              <a:t>Remote Mapping with the HOT Tasking Manager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304800" y="492520"/>
            <a:ext cx="8229600" cy="6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81000" y="1981200"/>
            <a:ext cx="8229600" cy="297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HOT uses the Tasking Manager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Logging in (Your user page)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Finding a project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Selecting, splitting and releasing a square to map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Marking your square as complete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Live Help - IRC, Internet Relay Chat, and other Tips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34470"/>
            <a:ext cx="8229600" cy="72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HOT Uses the Tasking Manager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2" y="1506250"/>
            <a:ext cx="8890648" cy="499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34470"/>
            <a:ext cx="8229600" cy="72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 in - User Page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1" y="1441950"/>
            <a:ext cx="5534625" cy="29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028" y="1746752"/>
            <a:ext cx="2987024" cy="2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17150"/>
            <a:ext cx="4090199" cy="66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Finding a project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88300" y="1250925"/>
            <a:ext cx="4753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Search box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High priority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Creation date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Project name and number</a:t>
            </a:r>
          </a:p>
          <a:p>
            <a:pPr indent="-381000" lvl="0" marL="749300" rtl="0">
              <a:lnSpc>
                <a:spcPct val="164347"/>
              </a:lnSpc>
              <a:spcBef>
                <a:spcPts val="1500"/>
              </a:spcBef>
              <a:spcAft>
                <a:spcPts val="1500"/>
              </a:spcAft>
              <a:buClr>
                <a:srgbClr val="404040"/>
              </a:buClr>
              <a:buSzPct val="100000"/>
              <a:buFont typeface="Arial"/>
            </a:pPr>
            <a:r>
              <a:rPr lang="en" sz="2400">
                <a:solidFill>
                  <a:srgbClr val="404040"/>
                </a:solidFill>
                <a:highlight>
                  <a:srgbClr val="FFFFFF"/>
                </a:highlight>
              </a:rPr>
              <a:t>Last update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40137" l="0" r="1068" t="4362"/>
          <a:stretch/>
        </p:blipFill>
        <p:spPr>
          <a:xfrm>
            <a:off x="228600" y="4190025"/>
            <a:ext cx="8662926" cy="25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47175" y="274650"/>
            <a:ext cx="8859600" cy="57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 a square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00" y="1037925"/>
            <a:ext cx="4617774" cy="16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50" y="1037923"/>
            <a:ext cx="3897489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500" y="4003500"/>
            <a:ext cx="49530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04800" y="111525"/>
            <a:ext cx="4237500" cy="69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 as Complete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826099"/>
            <a:ext cx="8229600" cy="321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If you are sure all contents mapped as instructed..…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Finish Editing with your preferred Editor.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Save Your Edits.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Return to the Tasking Manager.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Add comments to the box detailing what you edited.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Click on the “Mark Task as Done” button.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2400"/>
              <a:t>Your work is ready for review.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45367"/>
          <a:stretch/>
        </p:blipFill>
        <p:spPr>
          <a:xfrm>
            <a:off x="228600" y="4198850"/>
            <a:ext cx="8686800" cy="24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1000" y="202425"/>
            <a:ext cx="4605299" cy="68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and Other Tips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147773"/>
            <a:ext cx="8684325" cy="23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