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7" r:id="rId4"/>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7559675" cx="10080625"/>
  <p:notesSz cx="7772400" cy="100584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777225" y="4777725"/>
            <a:ext cx="6217899" cy="4526274"/>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295478" y="754379"/>
            <a:ext cx="5182199"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777239" y="4777739"/>
            <a:ext cx="6217799" cy="45264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777225" y="4777725"/>
            <a:ext cx="6217899" cy="4526274"/>
          </a:xfrm>
          <a:prstGeom prst="rect">
            <a:avLst/>
          </a:prstGeom>
        </p:spPr>
        <p:txBody>
          <a:bodyPr anchorCtr="0" anchor="ctr" bIns="91425" lIns="91425" rIns="91425" tIns="91425">
            <a:noAutofit/>
          </a:bodyPr>
          <a:lstStyle/>
          <a:p>
            <a:pPr>
              <a:spcBef>
                <a:spcPts val="0"/>
              </a:spcBef>
              <a:buNone/>
            </a:pPr>
            <a:r>
              <a:t/>
            </a:r>
            <a:endParaRPr/>
          </a:p>
        </p:txBody>
      </p:sp>
      <p:sp>
        <p:nvSpPr>
          <p:cNvPr id="166" name="Shape 166"/>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777225" y="4777725"/>
            <a:ext cx="6217899" cy="4526274"/>
          </a:xfrm>
          <a:prstGeom prst="rect">
            <a:avLst/>
          </a:prstGeom>
        </p:spPr>
        <p:txBody>
          <a:bodyPr anchorCtr="0" anchor="ctr" bIns="91425" lIns="91425" rIns="91425" tIns="91425">
            <a:noAutofit/>
          </a:bodyPr>
          <a:lstStyle/>
          <a:p>
            <a:pPr>
              <a:spcBef>
                <a:spcPts val="0"/>
              </a:spcBef>
              <a:buNone/>
            </a:pPr>
            <a:r>
              <a:t/>
            </a:r>
            <a:endParaRPr/>
          </a:p>
        </p:txBody>
      </p:sp>
      <p:sp>
        <p:nvSpPr>
          <p:cNvPr id="174" name="Shape 174"/>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777225" y="4777725"/>
            <a:ext cx="6217899" cy="4526274"/>
          </a:xfrm>
          <a:prstGeom prst="rect">
            <a:avLst/>
          </a:prstGeom>
        </p:spPr>
        <p:txBody>
          <a:bodyPr anchorCtr="0" anchor="ctr" bIns="91425" lIns="91425" rIns="91425" tIns="91425">
            <a:noAutofit/>
          </a:bodyPr>
          <a:lstStyle/>
          <a:p>
            <a:pPr>
              <a:spcBef>
                <a:spcPts val="0"/>
              </a:spcBef>
              <a:buNone/>
            </a:pPr>
            <a:r>
              <a:t/>
            </a:r>
            <a:endParaRPr/>
          </a:p>
        </p:txBody>
      </p:sp>
      <p:sp>
        <p:nvSpPr>
          <p:cNvPr id="182" name="Shape 182"/>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777225" y="4777725"/>
            <a:ext cx="6217899" cy="4526274"/>
          </a:xfrm>
          <a:prstGeom prst="rect">
            <a:avLst/>
          </a:prstGeom>
        </p:spPr>
        <p:txBody>
          <a:bodyPr anchorCtr="0" anchor="ctr" bIns="91425" lIns="91425" rIns="91425" tIns="91425">
            <a:noAutofit/>
          </a:bodyPr>
          <a:lstStyle/>
          <a:p>
            <a:pPr>
              <a:spcBef>
                <a:spcPts val="0"/>
              </a:spcBef>
              <a:buNone/>
            </a:pPr>
            <a:r>
              <a:t/>
            </a:r>
            <a:endParaRPr/>
          </a:p>
        </p:txBody>
      </p:sp>
      <p:sp>
        <p:nvSpPr>
          <p:cNvPr id="188" name="Shape 188"/>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777225" y="4777725"/>
            <a:ext cx="6217899" cy="4526274"/>
          </a:xfrm>
          <a:prstGeom prst="rect">
            <a:avLst/>
          </a:prstGeom>
        </p:spPr>
        <p:txBody>
          <a:bodyPr anchorCtr="0" anchor="ctr" bIns="91425" lIns="91425" rIns="91425" tIns="91425">
            <a:noAutofit/>
          </a:bodyPr>
          <a:lstStyle/>
          <a:p>
            <a:pPr>
              <a:spcBef>
                <a:spcPts val="0"/>
              </a:spcBef>
              <a:buNone/>
            </a:pPr>
            <a:r>
              <a:t/>
            </a:r>
            <a:endParaRPr/>
          </a:p>
        </p:txBody>
      </p:sp>
      <p:sp>
        <p:nvSpPr>
          <p:cNvPr id="195" name="Shape 195"/>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777225" y="4777725"/>
            <a:ext cx="6217799" cy="4526400"/>
          </a:xfrm>
          <a:prstGeom prst="rect">
            <a:avLst/>
          </a:prstGeom>
        </p:spPr>
        <p:txBody>
          <a:bodyPr anchorCtr="0" anchor="ctr" bIns="91425" lIns="91425" rIns="91425" tIns="91425">
            <a:noAutofit/>
          </a:bodyPr>
          <a:lstStyle/>
          <a:p>
            <a:pPr>
              <a:spcBef>
                <a:spcPts val="0"/>
              </a:spcBef>
              <a:buNone/>
            </a:pPr>
            <a:r>
              <a:t/>
            </a:r>
            <a:endParaRPr/>
          </a:p>
        </p:txBody>
      </p:sp>
      <p:sp>
        <p:nvSpPr>
          <p:cNvPr id="201" name="Shape 201"/>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777225" y="4777725"/>
            <a:ext cx="6217899" cy="4526274"/>
          </a:xfrm>
          <a:prstGeom prst="rect">
            <a:avLst/>
          </a:prstGeom>
        </p:spPr>
        <p:txBody>
          <a:bodyPr anchorCtr="0" anchor="ctr" bIns="91425" lIns="91425" rIns="91425" tIns="91425">
            <a:noAutofit/>
          </a:bodyPr>
          <a:lstStyle/>
          <a:p>
            <a:pPr>
              <a:spcBef>
                <a:spcPts val="0"/>
              </a:spcBef>
              <a:buNone/>
            </a:pPr>
            <a:r>
              <a:t/>
            </a:r>
            <a:endParaRPr/>
          </a:p>
        </p:txBody>
      </p:sp>
      <p:sp>
        <p:nvSpPr>
          <p:cNvPr id="210" name="Shape 210"/>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7" name="Shape 217"/>
          <p:cNvSpPr txBox="1"/>
          <p:nvPr>
            <p:ph idx="1" type="body"/>
          </p:nvPr>
        </p:nvSpPr>
        <p:spPr>
          <a:xfrm>
            <a:off x="777225" y="4777725"/>
            <a:ext cx="6217799" cy="45264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777225" y="4777725"/>
            <a:ext cx="6217899" cy="4526274"/>
          </a:xfrm>
          <a:prstGeom prst="rect">
            <a:avLst/>
          </a:prstGeom>
        </p:spPr>
        <p:txBody>
          <a:bodyPr anchorCtr="0" anchor="ctr" bIns="91425" lIns="91425" rIns="91425" tIns="91425">
            <a:noAutofit/>
          </a:bodyPr>
          <a:lstStyle/>
          <a:p>
            <a:pPr>
              <a:spcBef>
                <a:spcPts val="0"/>
              </a:spcBef>
              <a:buNone/>
            </a:pPr>
            <a:r>
              <a:t/>
            </a:r>
            <a:endParaRPr/>
          </a:p>
        </p:txBody>
      </p:sp>
      <p:sp>
        <p:nvSpPr>
          <p:cNvPr id="223" name="Shape 22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777225" y="4777725"/>
            <a:ext cx="6217799" cy="4526400"/>
          </a:xfrm>
          <a:prstGeom prst="rect">
            <a:avLst/>
          </a:prstGeom>
        </p:spPr>
        <p:txBody>
          <a:bodyPr anchorCtr="0" anchor="ctr" bIns="91425" lIns="91425" rIns="91425" tIns="91425">
            <a:noAutofit/>
          </a:bodyPr>
          <a:lstStyle/>
          <a:p>
            <a:pPr>
              <a:spcBef>
                <a:spcPts val="0"/>
              </a:spcBef>
              <a:buNone/>
            </a:pPr>
            <a:r>
              <a:t/>
            </a:r>
            <a:endParaRPr/>
          </a:p>
        </p:txBody>
      </p:sp>
      <p:sp>
        <p:nvSpPr>
          <p:cNvPr id="229" name="Shape 229"/>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777225" y="4777725"/>
            <a:ext cx="6217899" cy="4526274"/>
          </a:xfrm>
          <a:prstGeom prst="rect">
            <a:avLst/>
          </a:prstGeom>
        </p:spPr>
        <p:txBody>
          <a:bodyPr anchorCtr="0" anchor="ctr" bIns="91425" lIns="91425" rIns="91425" tIns="91425">
            <a:noAutofit/>
          </a:bodyPr>
          <a:lstStyle/>
          <a:p>
            <a:pPr>
              <a:spcBef>
                <a:spcPts val="0"/>
              </a:spcBef>
              <a:buNone/>
            </a:pPr>
            <a:r>
              <a:t/>
            </a:r>
            <a:endParaRPr/>
          </a:p>
        </p:txBody>
      </p:sp>
      <p:sp>
        <p:nvSpPr>
          <p:cNvPr id="103" name="Shape 10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6" name="Shape 236"/>
          <p:cNvSpPr txBox="1"/>
          <p:nvPr>
            <p:ph idx="1" type="body"/>
          </p:nvPr>
        </p:nvSpPr>
        <p:spPr>
          <a:xfrm>
            <a:off x="777225" y="4777725"/>
            <a:ext cx="6217799" cy="45264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777225" y="4777725"/>
            <a:ext cx="6217899" cy="4526274"/>
          </a:xfrm>
          <a:prstGeom prst="rect">
            <a:avLst/>
          </a:prstGeom>
        </p:spPr>
        <p:txBody>
          <a:bodyPr anchorCtr="0" anchor="ctr" bIns="91425" lIns="91425" rIns="91425" tIns="91425">
            <a:noAutofit/>
          </a:bodyPr>
          <a:lstStyle/>
          <a:p>
            <a:pPr>
              <a:spcBef>
                <a:spcPts val="0"/>
              </a:spcBef>
              <a:buNone/>
            </a:pPr>
            <a:r>
              <a:t/>
            </a:r>
            <a:endParaRPr/>
          </a:p>
        </p:txBody>
      </p:sp>
      <p:sp>
        <p:nvSpPr>
          <p:cNvPr id="243" name="Shape 24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0" name="Shape 250"/>
          <p:cNvSpPr txBox="1"/>
          <p:nvPr>
            <p:ph idx="1" type="body"/>
          </p:nvPr>
        </p:nvSpPr>
        <p:spPr>
          <a:xfrm>
            <a:off x="777225" y="4777725"/>
            <a:ext cx="6217799" cy="45264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7" name="Shape 257"/>
          <p:cNvSpPr txBox="1"/>
          <p:nvPr>
            <p:ph idx="1" type="body"/>
          </p:nvPr>
        </p:nvSpPr>
        <p:spPr>
          <a:xfrm>
            <a:off x="777225" y="4777725"/>
            <a:ext cx="6217799" cy="45264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3" name="Shape 263"/>
          <p:cNvSpPr txBox="1"/>
          <p:nvPr>
            <p:ph idx="1" type="body"/>
          </p:nvPr>
        </p:nvSpPr>
        <p:spPr>
          <a:xfrm>
            <a:off x="777225" y="4777725"/>
            <a:ext cx="6217799" cy="45264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777225" y="4777725"/>
            <a:ext cx="6217899" cy="4526274"/>
          </a:xfrm>
          <a:prstGeom prst="rect">
            <a:avLst/>
          </a:prstGeom>
        </p:spPr>
        <p:txBody>
          <a:bodyPr anchorCtr="0" anchor="ctr" bIns="91425" lIns="91425" rIns="91425" tIns="91425">
            <a:noAutofit/>
          </a:bodyPr>
          <a:lstStyle/>
          <a:p>
            <a:pPr>
              <a:spcBef>
                <a:spcPts val="0"/>
              </a:spcBef>
              <a:buNone/>
            </a:pPr>
            <a:r>
              <a:t/>
            </a:r>
            <a:endParaRPr/>
          </a:p>
        </p:txBody>
      </p:sp>
      <p:sp>
        <p:nvSpPr>
          <p:cNvPr id="269" name="Shape 269"/>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5" name="Shape 275"/>
          <p:cNvSpPr txBox="1"/>
          <p:nvPr>
            <p:ph idx="1" type="body"/>
          </p:nvPr>
        </p:nvSpPr>
        <p:spPr>
          <a:xfrm>
            <a:off x="777225" y="4777725"/>
            <a:ext cx="6217799" cy="45264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1" name="Shape 281"/>
          <p:cNvSpPr txBox="1"/>
          <p:nvPr>
            <p:ph idx="1" type="body"/>
          </p:nvPr>
        </p:nvSpPr>
        <p:spPr>
          <a:xfrm>
            <a:off x="777225" y="4777725"/>
            <a:ext cx="6217799" cy="45264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8" name="Shape 288"/>
          <p:cNvSpPr txBox="1"/>
          <p:nvPr>
            <p:ph idx="1" type="body"/>
          </p:nvPr>
        </p:nvSpPr>
        <p:spPr>
          <a:xfrm>
            <a:off x="777225" y="4777725"/>
            <a:ext cx="6217799" cy="45264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txBox="1"/>
          <p:nvPr>
            <p:ph idx="1" type="body"/>
          </p:nvPr>
        </p:nvSpPr>
        <p:spPr>
          <a:xfrm>
            <a:off x="777225" y="4777725"/>
            <a:ext cx="6217899" cy="4526274"/>
          </a:xfrm>
          <a:prstGeom prst="rect">
            <a:avLst/>
          </a:prstGeom>
        </p:spPr>
        <p:txBody>
          <a:bodyPr anchorCtr="0" anchor="ctr" bIns="91425" lIns="91425" rIns="91425" tIns="91425">
            <a:noAutofit/>
          </a:bodyPr>
          <a:lstStyle/>
          <a:p>
            <a:pPr>
              <a:spcBef>
                <a:spcPts val="0"/>
              </a:spcBef>
              <a:buNone/>
            </a:pPr>
            <a:r>
              <a:t/>
            </a:r>
            <a:endParaRPr/>
          </a:p>
        </p:txBody>
      </p:sp>
      <p:sp>
        <p:nvSpPr>
          <p:cNvPr id="294" name="Shape 294"/>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777225" y="4777725"/>
            <a:ext cx="6217899" cy="4526274"/>
          </a:xfrm>
          <a:prstGeom prst="rect">
            <a:avLst/>
          </a:prstGeom>
        </p:spPr>
        <p:txBody>
          <a:bodyPr anchorCtr="0" anchor="ctr" bIns="91425" lIns="91425" rIns="91425" tIns="91425">
            <a:noAutofit/>
          </a:bodyPr>
          <a:lstStyle/>
          <a:p>
            <a:pPr>
              <a:spcBef>
                <a:spcPts val="0"/>
              </a:spcBef>
              <a:buNone/>
            </a:pPr>
            <a:r>
              <a:t/>
            </a:r>
            <a:endParaRPr/>
          </a:p>
        </p:txBody>
      </p:sp>
      <p:sp>
        <p:nvSpPr>
          <p:cNvPr id="109" name="Shape 109"/>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1" name="Shape 301"/>
          <p:cNvSpPr txBox="1"/>
          <p:nvPr>
            <p:ph idx="1" type="body"/>
          </p:nvPr>
        </p:nvSpPr>
        <p:spPr>
          <a:xfrm>
            <a:off x="777225" y="4777725"/>
            <a:ext cx="6217799" cy="45264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7" name="Shape 307"/>
          <p:cNvSpPr txBox="1"/>
          <p:nvPr>
            <p:ph idx="1" type="body"/>
          </p:nvPr>
        </p:nvSpPr>
        <p:spPr>
          <a:xfrm>
            <a:off x="777225" y="4777725"/>
            <a:ext cx="6217799" cy="45264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txBox="1"/>
          <p:nvPr>
            <p:ph idx="1" type="body"/>
          </p:nvPr>
        </p:nvSpPr>
        <p:spPr>
          <a:xfrm>
            <a:off x="777225" y="4777725"/>
            <a:ext cx="6217899" cy="4526274"/>
          </a:xfrm>
          <a:prstGeom prst="rect">
            <a:avLst/>
          </a:prstGeom>
        </p:spPr>
        <p:txBody>
          <a:bodyPr anchorCtr="0" anchor="ctr" bIns="91425" lIns="91425" rIns="91425" tIns="91425">
            <a:noAutofit/>
          </a:bodyPr>
          <a:lstStyle/>
          <a:p>
            <a:pPr>
              <a:spcBef>
                <a:spcPts val="0"/>
              </a:spcBef>
              <a:buNone/>
            </a:pPr>
            <a:r>
              <a:t/>
            </a:r>
            <a:endParaRPr/>
          </a:p>
        </p:txBody>
      </p:sp>
      <p:sp>
        <p:nvSpPr>
          <p:cNvPr id="313" name="Shape 31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0" name="Shape 320"/>
          <p:cNvSpPr txBox="1"/>
          <p:nvPr>
            <p:ph idx="1" type="body"/>
          </p:nvPr>
        </p:nvSpPr>
        <p:spPr>
          <a:xfrm>
            <a:off x="777225" y="4777725"/>
            <a:ext cx="6217799" cy="45264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7" name="Shape 327"/>
          <p:cNvSpPr txBox="1"/>
          <p:nvPr>
            <p:ph idx="1" type="body"/>
          </p:nvPr>
        </p:nvSpPr>
        <p:spPr>
          <a:xfrm>
            <a:off x="777225" y="4777725"/>
            <a:ext cx="6217799" cy="45264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4" name="Shape 334"/>
          <p:cNvSpPr txBox="1"/>
          <p:nvPr>
            <p:ph idx="1" type="body"/>
          </p:nvPr>
        </p:nvSpPr>
        <p:spPr>
          <a:xfrm>
            <a:off x="777225" y="4777725"/>
            <a:ext cx="6217799" cy="45264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1" name="Shape 341"/>
          <p:cNvSpPr txBox="1"/>
          <p:nvPr>
            <p:ph idx="1" type="body"/>
          </p:nvPr>
        </p:nvSpPr>
        <p:spPr>
          <a:xfrm>
            <a:off x="777225" y="4777725"/>
            <a:ext cx="6217799" cy="45264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8" name="Shape 348"/>
          <p:cNvSpPr txBox="1"/>
          <p:nvPr>
            <p:ph idx="1" type="body"/>
          </p:nvPr>
        </p:nvSpPr>
        <p:spPr>
          <a:xfrm>
            <a:off x="777225" y="4777725"/>
            <a:ext cx="6217799" cy="45264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777225" y="4777725"/>
            <a:ext cx="6217899" cy="4526274"/>
          </a:xfrm>
          <a:prstGeom prst="rect">
            <a:avLst/>
          </a:prstGeom>
        </p:spPr>
        <p:txBody>
          <a:bodyPr anchorCtr="0" anchor="ctr" bIns="91425" lIns="91425" rIns="91425" tIns="91425">
            <a:noAutofit/>
          </a:bodyPr>
          <a:lstStyle/>
          <a:p>
            <a:pPr>
              <a:spcBef>
                <a:spcPts val="0"/>
              </a:spcBef>
              <a:buNone/>
            </a:pPr>
            <a:r>
              <a:t/>
            </a:r>
            <a:endParaRPr/>
          </a:p>
        </p:txBody>
      </p:sp>
      <p:sp>
        <p:nvSpPr>
          <p:cNvPr id="117" name="Shape 117"/>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777225" y="4777725"/>
            <a:ext cx="6217899" cy="4526274"/>
          </a:xfrm>
          <a:prstGeom prst="rect">
            <a:avLst/>
          </a:prstGeom>
        </p:spPr>
        <p:txBody>
          <a:bodyPr anchorCtr="0" anchor="ctr" bIns="91425" lIns="91425" rIns="91425" tIns="91425">
            <a:noAutofit/>
          </a:bodyPr>
          <a:lstStyle/>
          <a:p>
            <a:pPr>
              <a:spcBef>
                <a:spcPts val="0"/>
              </a:spcBef>
              <a:buNone/>
            </a:pPr>
            <a:r>
              <a:t/>
            </a:r>
            <a:endParaRPr/>
          </a:p>
        </p:txBody>
      </p:sp>
      <p:sp>
        <p:nvSpPr>
          <p:cNvPr id="123" name="Shape 12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777225" y="4777725"/>
            <a:ext cx="6217899" cy="4526274"/>
          </a:xfrm>
          <a:prstGeom prst="rect">
            <a:avLst/>
          </a:prstGeom>
        </p:spPr>
        <p:txBody>
          <a:bodyPr anchorCtr="0" anchor="ctr" bIns="91425" lIns="91425" rIns="91425" tIns="91425">
            <a:noAutofit/>
          </a:bodyPr>
          <a:lstStyle/>
          <a:p>
            <a:pPr>
              <a:spcBef>
                <a:spcPts val="0"/>
              </a:spcBef>
              <a:buNone/>
            </a:pPr>
            <a:r>
              <a:t/>
            </a:r>
            <a:endParaRPr/>
          </a:p>
        </p:txBody>
      </p:sp>
      <p:sp>
        <p:nvSpPr>
          <p:cNvPr id="133" name="Shape 13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777225" y="4777725"/>
            <a:ext cx="6217899" cy="4526274"/>
          </a:xfrm>
          <a:prstGeom prst="rect">
            <a:avLst/>
          </a:prstGeom>
        </p:spPr>
        <p:txBody>
          <a:bodyPr anchorCtr="0" anchor="ctr" bIns="91425" lIns="91425" rIns="91425" tIns="91425">
            <a:noAutofit/>
          </a:bodyPr>
          <a:lstStyle/>
          <a:p>
            <a:pPr>
              <a:spcBef>
                <a:spcPts val="0"/>
              </a:spcBef>
              <a:buNone/>
            </a:pPr>
            <a:r>
              <a:t/>
            </a:r>
            <a:endParaRPr/>
          </a:p>
        </p:txBody>
      </p:sp>
      <p:sp>
        <p:nvSpPr>
          <p:cNvPr id="142" name="Shape 142"/>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777225" y="4777725"/>
            <a:ext cx="6217899" cy="4526274"/>
          </a:xfrm>
          <a:prstGeom prst="rect">
            <a:avLst/>
          </a:prstGeom>
        </p:spPr>
        <p:txBody>
          <a:bodyPr anchorCtr="0" anchor="ctr" bIns="91425" lIns="91425" rIns="91425" tIns="91425">
            <a:noAutofit/>
          </a:bodyPr>
          <a:lstStyle/>
          <a:p>
            <a:pPr>
              <a:spcBef>
                <a:spcPts val="0"/>
              </a:spcBef>
              <a:buNone/>
            </a:pPr>
            <a:r>
              <a:t/>
            </a:r>
            <a:endParaRPr/>
          </a:p>
        </p:txBody>
      </p:sp>
      <p:sp>
        <p:nvSpPr>
          <p:cNvPr id="150" name="Shape 150"/>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777225" y="4777725"/>
            <a:ext cx="6217899" cy="4526274"/>
          </a:xfrm>
          <a:prstGeom prst="rect">
            <a:avLst/>
          </a:prstGeom>
        </p:spPr>
        <p:txBody>
          <a:bodyPr anchorCtr="0" anchor="ctr" bIns="91425" lIns="91425" rIns="91425" tIns="91425">
            <a:noAutofit/>
          </a:bodyPr>
          <a:lstStyle/>
          <a:p>
            <a:pPr>
              <a:spcBef>
                <a:spcPts val="0"/>
              </a:spcBef>
              <a:buNone/>
            </a:pPr>
            <a:r>
              <a:t/>
            </a:r>
            <a:endParaRPr/>
          </a:p>
        </p:txBody>
      </p:sp>
      <p:sp>
        <p:nvSpPr>
          <p:cNvPr id="158" name="Shape 158"/>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10" name="Shape 10"/>
        <p:cNvGrpSpPr/>
        <p:nvPr/>
      </p:nvGrpSpPr>
      <p:grpSpPr>
        <a:xfrm>
          <a:off x="0" y="0"/>
          <a:ext cx="0" cy="0"/>
          <a:chOff x="0" y="0"/>
          <a:chExt cx="0" cy="0"/>
        </a:xfrm>
      </p:grpSpPr>
      <p:sp>
        <p:nvSpPr>
          <p:cNvPr id="11" name="Shape 11"/>
          <p:cNvSpPr txBox="1"/>
          <p:nvPr>
            <p:ph type="title"/>
          </p:nvPr>
        </p:nvSpPr>
        <p:spPr>
          <a:xfrm>
            <a:off x="504000" y="301319"/>
            <a:ext cx="9071640" cy="1262519"/>
          </a:xfrm>
          <a:prstGeom prst="rect">
            <a:avLst/>
          </a:prstGeom>
          <a:noFill/>
          <a:ln>
            <a:noFill/>
          </a:ln>
        </p:spPr>
        <p:txBody>
          <a:bodyPr anchorCtr="0" anchor="ctr" bIns="91425" lIns="91425" rIns="91425" tIns="91425"/>
          <a:lstStyle>
            <a:lvl1pPr>
              <a:spcBef>
                <a:spcPts val="0"/>
              </a:spcBef>
              <a:buNone/>
              <a:defRPr/>
            </a:lvl1pPr>
          </a:lstStyle>
          <a:p/>
        </p:txBody>
      </p:sp>
      <p:sp>
        <p:nvSpPr>
          <p:cNvPr id="12" name="Shape 12"/>
          <p:cNvSpPr txBox="1"/>
          <p:nvPr>
            <p:ph idx="1" type="body"/>
          </p:nvPr>
        </p:nvSpPr>
        <p:spPr>
          <a:xfrm>
            <a:off x="504000" y="1769040"/>
            <a:ext cx="9071640" cy="4384440"/>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40" name="Shape 40"/>
        <p:cNvGrpSpPr/>
        <p:nvPr/>
      </p:nvGrpSpPr>
      <p:grpSpPr>
        <a:xfrm>
          <a:off x="0" y="0"/>
          <a:ext cx="0" cy="0"/>
          <a:chOff x="0" y="0"/>
          <a:chExt cx="0" cy="0"/>
        </a:xfrm>
      </p:grpSpPr>
      <p:sp>
        <p:nvSpPr>
          <p:cNvPr id="41" name="Shape 41"/>
          <p:cNvSpPr txBox="1"/>
          <p:nvPr>
            <p:ph type="title"/>
          </p:nvPr>
        </p:nvSpPr>
        <p:spPr>
          <a:xfrm>
            <a:off x="504000" y="301319"/>
            <a:ext cx="9071640" cy="1262519"/>
          </a:xfrm>
          <a:prstGeom prst="rect">
            <a:avLst/>
          </a:prstGeom>
          <a:noFill/>
          <a:ln>
            <a:noFill/>
          </a:ln>
        </p:spPr>
        <p:txBody>
          <a:bodyPr anchorCtr="0" anchor="ctr" bIns="91425" lIns="91425" rIns="91425" tIns="91425"/>
          <a:lstStyle>
            <a:lvl1pPr>
              <a:spcBef>
                <a:spcPts val="0"/>
              </a:spcBef>
              <a:buNone/>
              <a:defRPr/>
            </a:lvl1pPr>
          </a:lstStyle>
          <a:p/>
        </p:txBody>
      </p:sp>
      <p:sp>
        <p:nvSpPr>
          <p:cNvPr id="42" name="Shape 42"/>
          <p:cNvSpPr txBox="1"/>
          <p:nvPr>
            <p:ph idx="1" type="body"/>
          </p:nvPr>
        </p:nvSpPr>
        <p:spPr>
          <a:xfrm>
            <a:off x="504000" y="1769040"/>
            <a:ext cx="9071640" cy="2091240"/>
          </a:xfrm>
          <a:prstGeom prst="rect">
            <a:avLst/>
          </a:prstGeom>
          <a:noFill/>
          <a:ln>
            <a:noFill/>
          </a:ln>
        </p:spPr>
        <p:txBody>
          <a:bodyPr anchorCtr="0" anchor="ctr" bIns="91425" lIns="91425" rIns="91425" tIns="91425"/>
          <a:lstStyle>
            <a:lvl1pPr>
              <a:spcBef>
                <a:spcPts val="0"/>
              </a:spcBef>
              <a:buNone/>
              <a:defRPr/>
            </a:lvl1pPr>
          </a:lstStyle>
          <a:p/>
        </p:txBody>
      </p:sp>
      <p:sp>
        <p:nvSpPr>
          <p:cNvPr id="43" name="Shape 43"/>
          <p:cNvSpPr txBox="1"/>
          <p:nvPr>
            <p:ph idx="2" type="body"/>
          </p:nvPr>
        </p:nvSpPr>
        <p:spPr>
          <a:xfrm>
            <a:off x="504000" y="4059360"/>
            <a:ext cx="9071640" cy="2091240"/>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44" name="Shape 44"/>
        <p:cNvGrpSpPr/>
        <p:nvPr/>
      </p:nvGrpSpPr>
      <p:grpSpPr>
        <a:xfrm>
          <a:off x="0" y="0"/>
          <a:ext cx="0" cy="0"/>
          <a:chOff x="0" y="0"/>
          <a:chExt cx="0" cy="0"/>
        </a:xfrm>
      </p:grpSpPr>
      <p:sp>
        <p:nvSpPr>
          <p:cNvPr id="45" name="Shape 45"/>
          <p:cNvSpPr txBox="1"/>
          <p:nvPr>
            <p:ph type="title"/>
          </p:nvPr>
        </p:nvSpPr>
        <p:spPr>
          <a:xfrm>
            <a:off x="504000" y="301319"/>
            <a:ext cx="9071640" cy="1262519"/>
          </a:xfrm>
          <a:prstGeom prst="rect">
            <a:avLst/>
          </a:prstGeom>
          <a:noFill/>
          <a:ln>
            <a:noFill/>
          </a:ln>
        </p:spPr>
        <p:txBody>
          <a:bodyPr anchorCtr="0" anchor="ctr" bIns="91425" lIns="91425" rIns="91425" tIns="91425"/>
          <a:lstStyle>
            <a:lvl1pPr>
              <a:spcBef>
                <a:spcPts val="0"/>
              </a:spcBef>
              <a:buNone/>
              <a:defRPr/>
            </a:lvl1pPr>
          </a:lstStyle>
          <a:p/>
        </p:txBody>
      </p:sp>
      <p:sp>
        <p:nvSpPr>
          <p:cNvPr id="46" name="Shape 46"/>
          <p:cNvSpPr txBox="1"/>
          <p:nvPr>
            <p:ph idx="1" type="body"/>
          </p:nvPr>
        </p:nvSpPr>
        <p:spPr>
          <a:xfrm>
            <a:off x="504000" y="1769040"/>
            <a:ext cx="4426920" cy="2091240"/>
          </a:xfrm>
          <a:prstGeom prst="rect">
            <a:avLst/>
          </a:prstGeom>
          <a:noFill/>
          <a:ln>
            <a:noFill/>
          </a:ln>
        </p:spPr>
        <p:txBody>
          <a:bodyPr anchorCtr="0" anchor="ctr" bIns="91425" lIns="91425" rIns="91425" tIns="91425"/>
          <a:lstStyle>
            <a:lvl1pPr>
              <a:spcBef>
                <a:spcPts val="0"/>
              </a:spcBef>
              <a:buNone/>
              <a:defRPr/>
            </a:lvl1pPr>
          </a:lstStyle>
          <a:p/>
        </p:txBody>
      </p:sp>
      <p:sp>
        <p:nvSpPr>
          <p:cNvPr id="47" name="Shape 47"/>
          <p:cNvSpPr txBox="1"/>
          <p:nvPr>
            <p:ph idx="2" type="body"/>
          </p:nvPr>
        </p:nvSpPr>
        <p:spPr>
          <a:xfrm>
            <a:off x="5152680" y="1769040"/>
            <a:ext cx="4426920" cy="2091240"/>
          </a:xfrm>
          <a:prstGeom prst="rect">
            <a:avLst/>
          </a:prstGeom>
          <a:noFill/>
          <a:ln>
            <a:noFill/>
          </a:ln>
        </p:spPr>
        <p:txBody>
          <a:bodyPr anchorCtr="0" anchor="ctr" bIns="91425" lIns="91425" rIns="91425" tIns="91425"/>
          <a:lstStyle>
            <a:lvl1pPr>
              <a:spcBef>
                <a:spcPts val="0"/>
              </a:spcBef>
              <a:buNone/>
              <a:defRPr/>
            </a:lvl1pPr>
          </a:lstStyle>
          <a:p/>
        </p:txBody>
      </p:sp>
      <p:sp>
        <p:nvSpPr>
          <p:cNvPr id="48" name="Shape 48"/>
          <p:cNvSpPr txBox="1"/>
          <p:nvPr>
            <p:ph idx="3" type="body"/>
          </p:nvPr>
        </p:nvSpPr>
        <p:spPr>
          <a:xfrm>
            <a:off x="5152680" y="4059360"/>
            <a:ext cx="4426920" cy="2091240"/>
          </a:xfrm>
          <a:prstGeom prst="rect">
            <a:avLst/>
          </a:prstGeom>
          <a:noFill/>
          <a:ln>
            <a:noFill/>
          </a:ln>
        </p:spPr>
        <p:txBody>
          <a:bodyPr anchorCtr="0" anchor="ctr" bIns="91425" lIns="91425" rIns="91425" tIns="91425"/>
          <a:lstStyle>
            <a:lvl1pPr>
              <a:spcBef>
                <a:spcPts val="0"/>
              </a:spcBef>
              <a:buNone/>
              <a:defRPr/>
            </a:lvl1pPr>
          </a:lstStyle>
          <a:p/>
        </p:txBody>
      </p:sp>
      <p:sp>
        <p:nvSpPr>
          <p:cNvPr id="49" name="Shape 49"/>
          <p:cNvSpPr txBox="1"/>
          <p:nvPr>
            <p:ph idx="4" type="body"/>
          </p:nvPr>
        </p:nvSpPr>
        <p:spPr>
          <a:xfrm>
            <a:off x="504000" y="4059360"/>
            <a:ext cx="4426920" cy="2091240"/>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50" name="Shape 50"/>
        <p:cNvGrpSpPr/>
        <p:nvPr/>
      </p:nvGrpSpPr>
      <p:grpSpPr>
        <a:xfrm>
          <a:off x="0" y="0"/>
          <a:ext cx="0" cy="0"/>
          <a:chOff x="0" y="0"/>
          <a:chExt cx="0" cy="0"/>
        </a:xfrm>
      </p:grpSpPr>
      <p:sp>
        <p:nvSpPr>
          <p:cNvPr id="51" name="Shape 51"/>
          <p:cNvSpPr txBox="1"/>
          <p:nvPr>
            <p:ph type="title"/>
          </p:nvPr>
        </p:nvSpPr>
        <p:spPr>
          <a:xfrm>
            <a:off x="504000" y="301319"/>
            <a:ext cx="9071640" cy="1262519"/>
          </a:xfrm>
          <a:prstGeom prst="rect">
            <a:avLst/>
          </a:prstGeom>
          <a:noFill/>
          <a:ln>
            <a:noFill/>
          </a:ln>
        </p:spPr>
        <p:txBody>
          <a:bodyPr anchorCtr="0" anchor="ctr" bIns="91425" lIns="91425" rIns="91425" tIns="91425"/>
          <a:lstStyle>
            <a:lvl1pPr>
              <a:spcBef>
                <a:spcPts val="0"/>
              </a:spcBef>
              <a:buNone/>
              <a:defRPr/>
            </a:lvl1pPr>
          </a:lstStyle>
          <a:p/>
        </p:txBody>
      </p:sp>
      <p:sp>
        <p:nvSpPr>
          <p:cNvPr id="52" name="Shape 52"/>
          <p:cNvSpPr txBox="1"/>
          <p:nvPr>
            <p:ph idx="1" type="body"/>
          </p:nvPr>
        </p:nvSpPr>
        <p:spPr>
          <a:xfrm>
            <a:off x="504000" y="1769040"/>
            <a:ext cx="9071640" cy="4384440"/>
          </a:xfrm>
          <a:prstGeom prst="rect">
            <a:avLst/>
          </a:prstGeom>
          <a:noFill/>
          <a:ln>
            <a:noFill/>
          </a:ln>
        </p:spPr>
        <p:txBody>
          <a:bodyPr anchorCtr="0" anchor="ctr" bIns="91425" lIns="91425" rIns="91425" tIns="91425"/>
          <a:lstStyle>
            <a:lvl1pPr>
              <a:spcBef>
                <a:spcPts val="0"/>
              </a:spcBef>
              <a:buNone/>
              <a:defRPr/>
            </a:lvl1pPr>
          </a:lstStyle>
          <a:p/>
        </p:txBody>
      </p:sp>
      <p:sp>
        <p:nvSpPr>
          <p:cNvPr id="53" name="Shape 53"/>
          <p:cNvSpPr txBox="1"/>
          <p:nvPr>
            <p:ph idx="2" type="body"/>
          </p:nvPr>
        </p:nvSpPr>
        <p:spPr>
          <a:xfrm>
            <a:off x="504000" y="1769040"/>
            <a:ext cx="9071640" cy="4384440"/>
          </a:xfrm>
          <a:prstGeom prst="rect">
            <a:avLst/>
          </a:prstGeom>
          <a:noFill/>
          <a:ln>
            <a:noFill/>
          </a:ln>
        </p:spPr>
        <p:txBody>
          <a:bodyPr anchorCtr="0" anchor="ctr" bIns="91425" lIns="91425" rIns="91425" tIns="91425"/>
          <a:lstStyle>
            <a:lvl1pPr>
              <a:spcBef>
                <a:spcPts val="0"/>
              </a:spcBef>
              <a:buNone/>
              <a:defRPr/>
            </a:lvl1pPr>
          </a:lstStyle>
          <a:p/>
        </p:txBody>
      </p:sp>
      <p:sp>
        <p:nvSpPr>
          <p:cNvPr id="54" name="Shape 54"/>
          <p:cNvSpPr/>
          <p:nvPr/>
        </p:nvSpPr>
        <p:spPr>
          <a:xfrm>
            <a:off x="2292119" y="1768680"/>
            <a:ext cx="5495040" cy="4384440"/>
          </a:xfrm>
          <a:prstGeom prst="rect">
            <a:avLst/>
          </a:prstGeom>
          <a:noFill/>
          <a:ln>
            <a:noFill/>
          </a:ln>
        </p:spPr>
        <p:txBody>
          <a:bodyPr anchorCtr="0" anchor="ctr" bIns="91425" lIns="91425" rIns="91425" tIns="91425">
            <a:noAutofit/>
          </a:bodyPr>
          <a:lstStyle/>
          <a:p>
            <a:pPr>
              <a:spcBef>
                <a:spcPts val="0"/>
              </a:spcBef>
              <a:buNone/>
            </a:pPr>
            <a:r>
              <a:t/>
            </a:r>
            <a:endParaRPr/>
          </a:p>
        </p:txBody>
      </p:sp>
      <p:sp>
        <p:nvSpPr>
          <p:cNvPr id="55" name="Shape 55"/>
          <p:cNvSpPr/>
          <p:nvPr/>
        </p:nvSpPr>
        <p:spPr>
          <a:xfrm>
            <a:off x="2292119" y="1768680"/>
            <a:ext cx="5495040" cy="4384440"/>
          </a:xfrm>
          <a:prstGeom prst="rect">
            <a:avLst/>
          </a:prstGeom>
          <a:noFill/>
          <a:ln>
            <a:noFill/>
          </a:ln>
        </p:spPr>
        <p:txBody>
          <a:bodyPr anchorCtr="0" anchor="ctr" bIns="91425" lIns="91425" rIns="91425" tIns="91425">
            <a:noAutofit/>
          </a:bodyPr>
          <a:lstStyle/>
          <a:p>
            <a:pPr>
              <a:spcBef>
                <a:spcPts val="0"/>
              </a:spcBef>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0" name="Shape 60"/>
        <p:cNvGrpSpPr/>
        <p:nvPr/>
      </p:nvGrpSpPr>
      <p:grpSpPr>
        <a:xfrm>
          <a:off x="0" y="0"/>
          <a:ext cx="0" cy="0"/>
          <a:chOff x="0" y="0"/>
          <a:chExt cx="0" cy="0"/>
        </a:xfrm>
      </p:grpSpPr>
      <p:sp>
        <p:nvSpPr>
          <p:cNvPr id="61" name="Shape 61"/>
          <p:cNvSpPr txBox="1"/>
          <p:nvPr>
            <p:ph type="ctrTitle"/>
          </p:nvPr>
        </p:nvSpPr>
        <p:spPr>
          <a:xfrm>
            <a:off x="756046" y="2327122"/>
            <a:ext cx="8568599" cy="1704599"/>
          </a:xfrm>
          <a:prstGeom prst="rect">
            <a:avLst/>
          </a:prstGeom>
        </p:spPr>
        <p:txBody>
          <a:bodyPr anchorCtr="0" anchor="b" bIns="100775" lIns="100775" rIns="100775" tIns="100775"/>
          <a:lstStyle>
            <a:lvl1pPr algn="ctr">
              <a:spcBef>
                <a:spcPts val="0"/>
              </a:spcBef>
              <a:buSzPct val="100000"/>
              <a:defRPr sz="5300"/>
            </a:lvl1pPr>
            <a:lvl2pPr algn="ctr">
              <a:spcBef>
                <a:spcPts val="0"/>
              </a:spcBef>
              <a:buSzPct val="100000"/>
              <a:defRPr sz="5300"/>
            </a:lvl2pPr>
            <a:lvl3pPr algn="ctr">
              <a:spcBef>
                <a:spcPts val="0"/>
              </a:spcBef>
              <a:buSzPct val="100000"/>
              <a:defRPr sz="5300"/>
            </a:lvl3pPr>
            <a:lvl4pPr algn="ctr">
              <a:spcBef>
                <a:spcPts val="0"/>
              </a:spcBef>
              <a:buSzPct val="100000"/>
              <a:defRPr sz="5300"/>
            </a:lvl4pPr>
            <a:lvl5pPr algn="ctr">
              <a:spcBef>
                <a:spcPts val="0"/>
              </a:spcBef>
              <a:buSzPct val="100000"/>
              <a:defRPr sz="5300"/>
            </a:lvl5pPr>
            <a:lvl6pPr algn="ctr">
              <a:spcBef>
                <a:spcPts val="0"/>
              </a:spcBef>
              <a:buSzPct val="100000"/>
              <a:defRPr sz="5300"/>
            </a:lvl6pPr>
            <a:lvl7pPr algn="ctr">
              <a:spcBef>
                <a:spcPts val="0"/>
              </a:spcBef>
              <a:buSzPct val="100000"/>
              <a:defRPr sz="5300"/>
            </a:lvl7pPr>
            <a:lvl8pPr algn="ctr">
              <a:spcBef>
                <a:spcPts val="0"/>
              </a:spcBef>
              <a:buSzPct val="100000"/>
              <a:defRPr sz="5300"/>
            </a:lvl8pPr>
            <a:lvl9pPr algn="ctr">
              <a:spcBef>
                <a:spcPts val="0"/>
              </a:spcBef>
              <a:buSzPct val="100000"/>
              <a:defRPr sz="5300"/>
            </a:lvl9pPr>
          </a:lstStyle>
          <a:p/>
        </p:txBody>
      </p:sp>
      <p:sp>
        <p:nvSpPr>
          <p:cNvPr id="62" name="Shape 62"/>
          <p:cNvSpPr txBox="1"/>
          <p:nvPr>
            <p:ph idx="1" type="subTitle"/>
          </p:nvPr>
        </p:nvSpPr>
        <p:spPr>
          <a:xfrm>
            <a:off x="756046" y="4174177"/>
            <a:ext cx="8568599" cy="1153499"/>
          </a:xfrm>
          <a:prstGeom prst="rect">
            <a:avLst/>
          </a:prstGeom>
        </p:spPr>
        <p:txBody>
          <a:bodyPr anchorCtr="0" anchor="t" bIns="100775" lIns="100775" rIns="100775" tIns="100775"/>
          <a:lstStyle>
            <a:lvl1pPr algn="ctr">
              <a:spcBef>
                <a:spcPts val="0"/>
              </a:spcBef>
              <a:buClr>
                <a:schemeClr val="dk2"/>
              </a:buClr>
              <a:buNone/>
              <a:defRPr>
                <a:solidFill>
                  <a:schemeClr val="dk2"/>
                </a:solidFill>
              </a:defRPr>
            </a:lvl1pPr>
            <a:lvl2pPr algn="ctr">
              <a:spcBef>
                <a:spcPts val="0"/>
              </a:spcBef>
              <a:buClr>
                <a:schemeClr val="dk2"/>
              </a:buClr>
              <a:buSzPct val="100000"/>
              <a:buNone/>
              <a:defRPr sz="3300">
                <a:solidFill>
                  <a:schemeClr val="dk2"/>
                </a:solidFill>
              </a:defRPr>
            </a:lvl2pPr>
            <a:lvl3pPr algn="ctr">
              <a:spcBef>
                <a:spcPts val="0"/>
              </a:spcBef>
              <a:buClr>
                <a:schemeClr val="dk2"/>
              </a:buClr>
              <a:buSzPct val="100000"/>
              <a:buNone/>
              <a:defRPr sz="3300">
                <a:solidFill>
                  <a:schemeClr val="dk2"/>
                </a:solidFill>
              </a:defRPr>
            </a:lvl3pPr>
            <a:lvl4pPr algn="ctr">
              <a:spcBef>
                <a:spcPts val="0"/>
              </a:spcBef>
              <a:buClr>
                <a:schemeClr val="dk2"/>
              </a:buClr>
              <a:buSzPct val="100000"/>
              <a:buNone/>
              <a:defRPr sz="3300">
                <a:solidFill>
                  <a:schemeClr val="dk2"/>
                </a:solidFill>
              </a:defRPr>
            </a:lvl4pPr>
            <a:lvl5pPr algn="ctr">
              <a:spcBef>
                <a:spcPts val="0"/>
              </a:spcBef>
              <a:buClr>
                <a:schemeClr val="dk2"/>
              </a:buClr>
              <a:buSzPct val="100000"/>
              <a:buNone/>
              <a:defRPr sz="3300">
                <a:solidFill>
                  <a:schemeClr val="dk2"/>
                </a:solidFill>
              </a:defRPr>
            </a:lvl5pPr>
            <a:lvl6pPr algn="ctr">
              <a:spcBef>
                <a:spcPts val="0"/>
              </a:spcBef>
              <a:buClr>
                <a:schemeClr val="dk2"/>
              </a:buClr>
              <a:buSzPct val="100000"/>
              <a:buNone/>
              <a:defRPr sz="3300">
                <a:solidFill>
                  <a:schemeClr val="dk2"/>
                </a:solidFill>
              </a:defRPr>
            </a:lvl6pPr>
            <a:lvl7pPr algn="ctr">
              <a:spcBef>
                <a:spcPts val="0"/>
              </a:spcBef>
              <a:buClr>
                <a:schemeClr val="dk2"/>
              </a:buClr>
              <a:buSzPct val="100000"/>
              <a:buNone/>
              <a:defRPr sz="3300">
                <a:solidFill>
                  <a:schemeClr val="dk2"/>
                </a:solidFill>
              </a:defRPr>
            </a:lvl7pPr>
            <a:lvl8pPr algn="ctr">
              <a:spcBef>
                <a:spcPts val="0"/>
              </a:spcBef>
              <a:buClr>
                <a:schemeClr val="dk2"/>
              </a:buClr>
              <a:buSzPct val="100000"/>
              <a:buNone/>
              <a:defRPr sz="3300">
                <a:solidFill>
                  <a:schemeClr val="dk2"/>
                </a:solidFill>
              </a:defRPr>
            </a:lvl8pPr>
            <a:lvl9pPr algn="ctr">
              <a:spcBef>
                <a:spcPts val="0"/>
              </a:spcBef>
              <a:buClr>
                <a:schemeClr val="dk2"/>
              </a:buClr>
              <a:buSzPct val="100000"/>
              <a:buNone/>
              <a:defRPr sz="3300">
                <a:solidFill>
                  <a:schemeClr val="dk2"/>
                </a:solidFill>
              </a:defRPr>
            </a:lvl9pPr>
          </a:lstStyle>
          <a:p/>
        </p:txBody>
      </p:sp>
      <p:sp>
        <p:nvSpPr>
          <p:cNvPr id="63" name="Shape 63"/>
          <p:cNvSpPr txBox="1"/>
          <p:nvPr>
            <p:ph idx="12" type="sldNum"/>
          </p:nvPr>
        </p:nvSpPr>
        <p:spPr>
          <a:xfrm>
            <a:off x="9433267" y="6981107"/>
            <a:ext cx="604800" cy="578400"/>
          </a:xfrm>
          <a:prstGeom prst="rect">
            <a:avLst/>
          </a:prstGeom>
        </p:spPr>
        <p:txBody>
          <a:bodyPr anchorCtr="0" anchor="ctr" bIns="100775" lIns="100775" rIns="100775" tIns="10077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4" name="Shape 64"/>
        <p:cNvGrpSpPr/>
        <p:nvPr/>
      </p:nvGrpSpPr>
      <p:grpSpPr>
        <a:xfrm>
          <a:off x="0" y="0"/>
          <a:ext cx="0" cy="0"/>
          <a:chOff x="0" y="0"/>
          <a:chExt cx="0" cy="0"/>
        </a:xfrm>
      </p:grpSpPr>
      <p:sp>
        <p:nvSpPr>
          <p:cNvPr id="65" name="Shape 65"/>
          <p:cNvSpPr txBox="1"/>
          <p:nvPr>
            <p:ph type="title"/>
          </p:nvPr>
        </p:nvSpPr>
        <p:spPr>
          <a:xfrm>
            <a:off x="504031" y="302737"/>
            <a:ext cx="9072599" cy="1259999"/>
          </a:xfrm>
          <a:prstGeom prst="rect">
            <a:avLst/>
          </a:prstGeom>
        </p:spPr>
        <p:txBody>
          <a:bodyPr anchorCtr="0" anchor="b" bIns="100775" lIns="100775" rIns="100775" tIns="10077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6" name="Shape 66"/>
          <p:cNvSpPr txBox="1"/>
          <p:nvPr>
            <p:ph idx="1" type="body"/>
          </p:nvPr>
        </p:nvSpPr>
        <p:spPr>
          <a:xfrm>
            <a:off x="504031" y="1763924"/>
            <a:ext cx="9072599" cy="5475899"/>
          </a:xfrm>
          <a:prstGeom prst="rect">
            <a:avLst/>
          </a:prstGeom>
        </p:spPr>
        <p:txBody>
          <a:bodyPr anchorCtr="0" anchor="t" bIns="100775" lIns="100775" rIns="100775" tIns="10077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7" name="Shape 67"/>
          <p:cNvSpPr txBox="1"/>
          <p:nvPr>
            <p:ph idx="12" type="sldNum"/>
          </p:nvPr>
        </p:nvSpPr>
        <p:spPr>
          <a:xfrm>
            <a:off x="9433267" y="6981107"/>
            <a:ext cx="604800" cy="578400"/>
          </a:xfrm>
          <a:prstGeom prst="rect">
            <a:avLst/>
          </a:prstGeom>
        </p:spPr>
        <p:txBody>
          <a:bodyPr anchorCtr="0" anchor="ctr" bIns="100775" lIns="100775" rIns="100775" tIns="10077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8" name="Shape 68"/>
        <p:cNvGrpSpPr/>
        <p:nvPr/>
      </p:nvGrpSpPr>
      <p:grpSpPr>
        <a:xfrm>
          <a:off x="0" y="0"/>
          <a:ext cx="0" cy="0"/>
          <a:chOff x="0" y="0"/>
          <a:chExt cx="0" cy="0"/>
        </a:xfrm>
      </p:grpSpPr>
      <p:sp>
        <p:nvSpPr>
          <p:cNvPr id="69" name="Shape 69"/>
          <p:cNvSpPr txBox="1"/>
          <p:nvPr>
            <p:ph type="title"/>
          </p:nvPr>
        </p:nvSpPr>
        <p:spPr>
          <a:xfrm>
            <a:off x="504031" y="302737"/>
            <a:ext cx="9072599" cy="1259999"/>
          </a:xfrm>
          <a:prstGeom prst="rect">
            <a:avLst/>
          </a:prstGeom>
        </p:spPr>
        <p:txBody>
          <a:bodyPr anchorCtr="0" anchor="b" bIns="100775" lIns="100775" rIns="100775" tIns="10077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0" name="Shape 70"/>
          <p:cNvSpPr txBox="1"/>
          <p:nvPr>
            <p:ph idx="1" type="body"/>
          </p:nvPr>
        </p:nvSpPr>
        <p:spPr>
          <a:xfrm>
            <a:off x="504031" y="1763924"/>
            <a:ext cx="4403700" cy="5475899"/>
          </a:xfrm>
          <a:prstGeom prst="rect">
            <a:avLst/>
          </a:prstGeom>
        </p:spPr>
        <p:txBody>
          <a:bodyPr anchorCtr="0" anchor="t" bIns="100775" lIns="100775" rIns="100775" tIns="10077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1" name="Shape 71"/>
          <p:cNvSpPr txBox="1"/>
          <p:nvPr>
            <p:ph idx="2" type="body"/>
          </p:nvPr>
        </p:nvSpPr>
        <p:spPr>
          <a:xfrm>
            <a:off x="5172905" y="1763924"/>
            <a:ext cx="4403700" cy="5475899"/>
          </a:xfrm>
          <a:prstGeom prst="rect">
            <a:avLst/>
          </a:prstGeom>
        </p:spPr>
        <p:txBody>
          <a:bodyPr anchorCtr="0" anchor="t" bIns="100775" lIns="100775" rIns="100775" tIns="10077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2" name="Shape 72"/>
          <p:cNvSpPr txBox="1"/>
          <p:nvPr>
            <p:ph idx="12" type="sldNum"/>
          </p:nvPr>
        </p:nvSpPr>
        <p:spPr>
          <a:xfrm>
            <a:off x="9433267" y="6981107"/>
            <a:ext cx="604800" cy="578400"/>
          </a:xfrm>
          <a:prstGeom prst="rect">
            <a:avLst/>
          </a:prstGeom>
        </p:spPr>
        <p:txBody>
          <a:bodyPr anchorCtr="0" anchor="ctr" bIns="100775" lIns="100775" rIns="100775" tIns="10077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3" name="Shape 73"/>
        <p:cNvGrpSpPr/>
        <p:nvPr/>
      </p:nvGrpSpPr>
      <p:grpSpPr>
        <a:xfrm>
          <a:off x="0" y="0"/>
          <a:ext cx="0" cy="0"/>
          <a:chOff x="0" y="0"/>
          <a:chExt cx="0" cy="0"/>
        </a:xfrm>
      </p:grpSpPr>
      <p:sp>
        <p:nvSpPr>
          <p:cNvPr id="74" name="Shape 74"/>
          <p:cNvSpPr txBox="1"/>
          <p:nvPr>
            <p:ph type="title"/>
          </p:nvPr>
        </p:nvSpPr>
        <p:spPr>
          <a:xfrm>
            <a:off x="504031" y="302737"/>
            <a:ext cx="9072599" cy="1259999"/>
          </a:xfrm>
          <a:prstGeom prst="rect">
            <a:avLst/>
          </a:prstGeom>
        </p:spPr>
        <p:txBody>
          <a:bodyPr anchorCtr="0" anchor="b" bIns="100775" lIns="100775" rIns="100775" tIns="10077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5" name="Shape 75"/>
          <p:cNvSpPr txBox="1"/>
          <p:nvPr>
            <p:ph idx="12" type="sldNum"/>
          </p:nvPr>
        </p:nvSpPr>
        <p:spPr>
          <a:xfrm>
            <a:off x="9433267" y="6981107"/>
            <a:ext cx="604800" cy="578400"/>
          </a:xfrm>
          <a:prstGeom prst="rect">
            <a:avLst/>
          </a:prstGeom>
        </p:spPr>
        <p:txBody>
          <a:bodyPr anchorCtr="0" anchor="ctr" bIns="100775" lIns="100775" rIns="100775" tIns="10077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76" name="Shape 76"/>
        <p:cNvGrpSpPr/>
        <p:nvPr/>
      </p:nvGrpSpPr>
      <p:grpSpPr>
        <a:xfrm>
          <a:off x="0" y="0"/>
          <a:ext cx="0" cy="0"/>
          <a:chOff x="0" y="0"/>
          <a:chExt cx="0" cy="0"/>
        </a:xfrm>
      </p:grpSpPr>
      <p:sp>
        <p:nvSpPr>
          <p:cNvPr id="77" name="Shape 77"/>
          <p:cNvSpPr txBox="1"/>
          <p:nvPr>
            <p:ph idx="1" type="body"/>
          </p:nvPr>
        </p:nvSpPr>
        <p:spPr>
          <a:xfrm>
            <a:off x="504031" y="6476186"/>
            <a:ext cx="9072599" cy="763500"/>
          </a:xfrm>
          <a:prstGeom prst="rect">
            <a:avLst/>
          </a:prstGeom>
        </p:spPr>
        <p:txBody>
          <a:bodyPr anchorCtr="0" anchor="t" bIns="100775" lIns="100775" rIns="100775" tIns="100775"/>
          <a:lstStyle>
            <a:lvl1pPr algn="ctr">
              <a:spcBef>
                <a:spcPts val="400"/>
              </a:spcBef>
              <a:buSzPct val="100000"/>
              <a:buNone/>
              <a:defRPr sz="2000"/>
            </a:lvl1pPr>
          </a:lstStyle>
          <a:p/>
        </p:txBody>
      </p:sp>
      <p:sp>
        <p:nvSpPr>
          <p:cNvPr id="78" name="Shape 78"/>
          <p:cNvSpPr txBox="1"/>
          <p:nvPr>
            <p:ph idx="12" type="sldNum"/>
          </p:nvPr>
        </p:nvSpPr>
        <p:spPr>
          <a:xfrm>
            <a:off x="9433267" y="6981107"/>
            <a:ext cx="604800" cy="578400"/>
          </a:xfrm>
          <a:prstGeom prst="rect">
            <a:avLst/>
          </a:prstGeom>
        </p:spPr>
        <p:txBody>
          <a:bodyPr anchorCtr="0" anchor="ctr" bIns="100775" lIns="100775" rIns="100775" tIns="10077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9433267" y="6981107"/>
            <a:ext cx="604800" cy="578400"/>
          </a:xfrm>
          <a:prstGeom prst="rect">
            <a:avLst/>
          </a:prstGeom>
        </p:spPr>
        <p:txBody>
          <a:bodyPr anchorCtr="0" anchor="ctr" bIns="100775" lIns="100775" rIns="100775" tIns="10077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81" name="Shape 81"/>
        <p:cNvGrpSpPr/>
        <p:nvPr/>
      </p:nvGrpSpPr>
      <p:grpSpPr>
        <a:xfrm>
          <a:off x="0" y="0"/>
          <a:ext cx="0" cy="0"/>
          <a:chOff x="0" y="0"/>
          <a:chExt cx="0" cy="0"/>
        </a:xfrm>
      </p:grpSpPr>
      <p:sp>
        <p:nvSpPr>
          <p:cNvPr id="82" name="Shape 82"/>
          <p:cNvSpPr txBox="1"/>
          <p:nvPr>
            <p:ph type="title"/>
          </p:nvPr>
        </p:nvSpPr>
        <p:spPr>
          <a:xfrm>
            <a:off x="504031" y="302737"/>
            <a:ext cx="9072599" cy="1259999"/>
          </a:xfrm>
          <a:prstGeom prst="rect">
            <a:avLst/>
          </a:prstGeom>
          <a:noFill/>
          <a:ln>
            <a:noFill/>
          </a:ln>
        </p:spPr>
        <p:txBody>
          <a:bodyPr anchorCtr="0" anchor="ctr" bIns="100775" lIns="100775" rIns="100775" tIns="10077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3" name="Shape 83"/>
          <p:cNvSpPr txBox="1"/>
          <p:nvPr>
            <p:ph idx="1" type="body"/>
          </p:nvPr>
        </p:nvSpPr>
        <p:spPr>
          <a:xfrm>
            <a:off x="504031" y="1763924"/>
            <a:ext cx="9072599" cy="4989300"/>
          </a:xfrm>
          <a:prstGeom prst="rect">
            <a:avLst/>
          </a:prstGeom>
          <a:noFill/>
          <a:ln>
            <a:noFill/>
          </a:ln>
        </p:spPr>
        <p:txBody>
          <a:bodyPr anchorCtr="0" anchor="t" bIns="100775" lIns="100775" rIns="100775" tIns="100775"/>
          <a:lstStyle>
            <a:lvl1pPr indent="-152400" marL="381000" rtl="0" algn="l">
              <a:spcBef>
                <a:spcPts val="700"/>
              </a:spcBef>
              <a:buClr>
                <a:schemeClr val="dk1"/>
              </a:buClr>
              <a:buFont typeface="Arial"/>
              <a:buChar char="•"/>
              <a:defRPr/>
            </a:lvl1pPr>
            <a:lvl2pPr indent="-114300" marL="812800" rtl="0" algn="l">
              <a:spcBef>
                <a:spcPts val="600"/>
              </a:spcBef>
              <a:buClr>
                <a:schemeClr val="dk1"/>
              </a:buClr>
              <a:buFont typeface="Arial"/>
              <a:buChar char="–"/>
              <a:defRPr/>
            </a:lvl2pPr>
            <a:lvl3pPr indent="-76200" marL="1257300" rtl="0" algn="l">
              <a:spcBef>
                <a:spcPts val="500"/>
              </a:spcBef>
              <a:buClr>
                <a:schemeClr val="dk1"/>
              </a:buClr>
              <a:buFont typeface="Arial"/>
              <a:buChar char="•"/>
              <a:defRPr/>
            </a:lvl3pPr>
            <a:lvl4pPr indent="-114300" marL="1765300" rtl="0" algn="l">
              <a:spcBef>
                <a:spcPts val="400"/>
              </a:spcBef>
              <a:buClr>
                <a:schemeClr val="dk1"/>
              </a:buClr>
              <a:buFont typeface="Arial"/>
              <a:buChar char="–"/>
              <a:defRPr/>
            </a:lvl4pPr>
            <a:lvl5pPr indent="-114300" marL="2273300" rtl="0" algn="l">
              <a:spcBef>
                <a:spcPts val="400"/>
              </a:spcBef>
              <a:buClr>
                <a:schemeClr val="dk1"/>
              </a:buClr>
              <a:buFont typeface="Arial"/>
              <a:buChar char="»"/>
              <a:defRPr/>
            </a:lvl5pPr>
            <a:lvl6pPr indent="-114300" marL="2768600" rtl="0" algn="l">
              <a:spcBef>
                <a:spcPts val="400"/>
              </a:spcBef>
              <a:buClr>
                <a:schemeClr val="dk1"/>
              </a:buClr>
              <a:buFont typeface="Arial"/>
              <a:buChar char="•"/>
              <a:defRPr/>
            </a:lvl6pPr>
            <a:lvl7pPr indent="-114300" marL="3276600" rtl="0" algn="l">
              <a:spcBef>
                <a:spcPts val="400"/>
              </a:spcBef>
              <a:buClr>
                <a:schemeClr val="dk1"/>
              </a:buClr>
              <a:buFont typeface="Arial"/>
              <a:buChar char="•"/>
              <a:defRPr/>
            </a:lvl7pPr>
            <a:lvl8pPr indent="-114300" marL="3784600" rtl="0" algn="l">
              <a:spcBef>
                <a:spcPts val="400"/>
              </a:spcBef>
              <a:buClr>
                <a:schemeClr val="dk1"/>
              </a:buClr>
              <a:buFont typeface="Arial"/>
              <a:buChar char="•"/>
              <a:defRPr/>
            </a:lvl8pPr>
            <a:lvl9pPr indent="-101600" marL="4279900" rtl="0" algn="l">
              <a:spcBef>
                <a:spcPts val="400"/>
              </a:spcBef>
              <a:buClr>
                <a:schemeClr val="dk1"/>
              </a:buClr>
              <a:buFont typeface="Arial"/>
              <a:buChar char="•"/>
              <a:defRPr/>
            </a:lvl9pPr>
          </a:lstStyle>
          <a:p/>
        </p:txBody>
      </p:sp>
      <p:sp>
        <p:nvSpPr>
          <p:cNvPr id="84" name="Shape 84"/>
          <p:cNvSpPr txBox="1"/>
          <p:nvPr>
            <p:ph idx="10" type="dt"/>
          </p:nvPr>
        </p:nvSpPr>
        <p:spPr>
          <a:xfrm>
            <a:off x="504031" y="7006698"/>
            <a:ext cx="2351999" cy="402600"/>
          </a:xfrm>
          <a:prstGeom prst="rect">
            <a:avLst/>
          </a:prstGeom>
          <a:noFill/>
          <a:ln>
            <a:noFill/>
          </a:ln>
        </p:spPr>
        <p:txBody>
          <a:bodyPr anchorCtr="0" anchor="ctr" bIns="100775" lIns="100775" rIns="100775" tIns="100775"/>
          <a:lstStyle>
            <a:lvl1pPr indent="0" marL="0" marR="0" rtl="0" algn="l">
              <a:spcBef>
                <a:spcPts val="0"/>
              </a:spcBef>
              <a:buSzPct val="100000"/>
              <a:defRPr sz="1500"/>
            </a:lvl1pPr>
            <a:lvl2pPr indent="0" marL="508000" marR="0" rtl="0" algn="l">
              <a:spcBef>
                <a:spcPts val="0"/>
              </a:spcBef>
              <a:buSzPct val="100000"/>
              <a:defRPr sz="1500"/>
            </a:lvl2pPr>
            <a:lvl3pPr indent="0" marL="1003300" marR="0" rtl="0" algn="l">
              <a:spcBef>
                <a:spcPts val="0"/>
              </a:spcBef>
              <a:buSzPct val="100000"/>
              <a:defRPr sz="1500"/>
            </a:lvl3pPr>
            <a:lvl4pPr indent="0" marL="1511300" marR="0" rtl="0" algn="l">
              <a:spcBef>
                <a:spcPts val="0"/>
              </a:spcBef>
              <a:buSzPct val="100000"/>
              <a:defRPr sz="1500"/>
            </a:lvl4pPr>
            <a:lvl5pPr indent="0" marL="2019300" marR="0" rtl="0" algn="l">
              <a:spcBef>
                <a:spcPts val="0"/>
              </a:spcBef>
              <a:buSzPct val="100000"/>
              <a:defRPr sz="1500"/>
            </a:lvl5pPr>
            <a:lvl6pPr indent="0" marL="2514600" marR="0" rtl="0" algn="l">
              <a:spcBef>
                <a:spcPts val="0"/>
              </a:spcBef>
              <a:buSzPct val="100000"/>
              <a:defRPr sz="1500"/>
            </a:lvl6pPr>
            <a:lvl7pPr indent="0" marL="3022600" marR="0" rtl="0" algn="l">
              <a:spcBef>
                <a:spcPts val="0"/>
              </a:spcBef>
              <a:buSzPct val="100000"/>
              <a:defRPr sz="1500"/>
            </a:lvl7pPr>
            <a:lvl8pPr indent="0" marL="3530600" marR="0" rtl="0" algn="l">
              <a:spcBef>
                <a:spcPts val="0"/>
              </a:spcBef>
              <a:buSzPct val="100000"/>
              <a:defRPr sz="1500"/>
            </a:lvl8pPr>
            <a:lvl9pPr indent="0" marL="4025900" marR="0" rtl="0" algn="l">
              <a:spcBef>
                <a:spcPts val="0"/>
              </a:spcBef>
              <a:buSzPct val="100000"/>
              <a:defRPr sz="1500"/>
            </a:lvl9pPr>
          </a:lstStyle>
          <a:p/>
        </p:txBody>
      </p:sp>
      <p:sp>
        <p:nvSpPr>
          <p:cNvPr id="85" name="Shape 85"/>
          <p:cNvSpPr txBox="1"/>
          <p:nvPr>
            <p:ph idx="11" type="ftr"/>
          </p:nvPr>
        </p:nvSpPr>
        <p:spPr>
          <a:xfrm>
            <a:off x="3444213" y="7006698"/>
            <a:ext cx="3192300" cy="402600"/>
          </a:xfrm>
          <a:prstGeom prst="rect">
            <a:avLst/>
          </a:prstGeom>
          <a:noFill/>
          <a:ln>
            <a:noFill/>
          </a:ln>
        </p:spPr>
        <p:txBody>
          <a:bodyPr anchorCtr="0" anchor="ctr" bIns="100775" lIns="100775" rIns="100775" tIns="100775"/>
          <a:lstStyle>
            <a:lvl1pPr indent="0" marL="0" marR="0" rtl="0" algn="ctr">
              <a:spcBef>
                <a:spcPts val="0"/>
              </a:spcBef>
              <a:buSzPct val="100000"/>
              <a:defRPr sz="1500"/>
            </a:lvl1pPr>
            <a:lvl2pPr indent="0" marL="508000" marR="0" rtl="0" algn="l">
              <a:spcBef>
                <a:spcPts val="0"/>
              </a:spcBef>
              <a:buSzPct val="100000"/>
              <a:defRPr sz="1500"/>
            </a:lvl2pPr>
            <a:lvl3pPr indent="0" marL="1003300" marR="0" rtl="0" algn="l">
              <a:spcBef>
                <a:spcPts val="0"/>
              </a:spcBef>
              <a:buSzPct val="100000"/>
              <a:defRPr sz="1500"/>
            </a:lvl3pPr>
            <a:lvl4pPr indent="0" marL="1511300" marR="0" rtl="0" algn="l">
              <a:spcBef>
                <a:spcPts val="0"/>
              </a:spcBef>
              <a:buSzPct val="100000"/>
              <a:defRPr sz="1500"/>
            </a:lvl4pPr>
            <a:lvl5pPr indent="0" marL="2019300" marR="0" rtl="0" algn="l">
              <a:spcBef>
                <a:spcPts val="0"/>
              </a:spcBef>
              <a:buSzPct val="100000"/>
              <a:defRPr sz="1500"/>
            </a:lvl5pPr>
            <a:lvl6pPr indent="0" marL="2514600" marR="0" rtl="0" algn="l">
              <a:spcBef>
                <a:spcPts val="0"/>
              </a:spcBef>
              <a:buSzPct val="100000"/>
              <a:defRPr sz="1500"/>
            </a:lvl6pPr>
            <a:lvl7pPr indent="0" marL="3022600" marR="0" rtl="0" algn="l">
              <a:spcBef>
                <a:spcPts val="0"/>
              </a:spcBef>
              <a:buSzPct val="100000"/>
              <a:defRPr sz="1500"/>
            </a:lvl7pPr>
            <a:lvl8pPr indent="0" marL="3530600" marR="0" rtl="0" algn="l">
              <a:spcBef>
                <a:spcPts val="0"/>
              </a:spcBef>
              <a:buSzPct val="100000"/>
              <a:defRPr sz="1500"/>
            </a:lvl8pPr>
            <a:lvl9pPr indent="0" marL="4025900" marR="0" rtl="0" algn="l">
              <a:spcBef>
                <a:spcPts val="0"/>
              </a:spcBef>
              <a:buSzPct val="100000"/>
              <a:defRPr sz="1500"/>
            </a:lvl9pPr>
          </a:lstStyle>
          <a:p/>
        </p:txBody>
      </p:sp>
      <p:sp>
        <p:nvSpPr>
          <p:cNvPr id="86" name="Shape 86"/>
          <p:cNvSpPr txBox="1"/>
          <p:nvPr>
            <p:ph idx="12" type="sldNum"/>
          </p:nvPr>
        </p:nvSpPr>
        <p:spPr>
          <a:xfrm>
            <a:off x="7224447" y="7006698"/>
            <a:ext cx="2351999" cy="402600"/>
          </a:xfrm>
          <a:prstGeom prst="rect">
            <a:avLst/>
          </a:prstGeom>
          <a:noFill/>
          <a:ln>
            <a:noFill/>
          </a:ln>
        </p:spPr>
        <p:txBody>
          <a:bodyPr anchorCtr="0" anchor="ctr" bIns="50375" lIns="100775" rIns="100775" tIns="50375">
            <a:noAutofit/>
          </a:bodyPr>
          <a:lstStyle>
            <a:lvl1pPr indent="0" marL="0" marR="0" rtl="0" algn="r">
              <a:spcBef>
                <a:spcPts val="0"/>
              </a:spcBef>
              <a:buNone/>
              <a:defRPr b="0" baseline="0" i="0" sz="13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13" name="Shape 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14" name="Shape 14"/>
        <p:cNvGrpSpPr/>
        <p:nvPr/>
      </p:nvGrpSpPr>
      <p:grpSpPr>
        <a:xfrm>
          <a:off x="0" y="0"/>
          <a:ext cx="0" cy="0"/>
          <a:chOff x="0" y="0"/>
          <a:chExt cx="0" cy="0"/>
        </a:xfrm>
      </p:grpSpPr>
      <p:sp>
        <p:nvSpPr>
          <p:cNvPr id="15" name="Shape 15"/>
          <p:cNvSpPr txBox="1"/>
          <p:nvPr>
            <p:ph type="title"/>
          </p:nvPr>
        </p:nvSpPr>
        <p:spPr>
          <a:xfrm>
            <a:off x="504000" y="301319"/>
            <a:ext cx="9071640" cy="1262519"/>
          </a:xfrm>
          <a:prstGeom prst="rect">
            <a:avLst/>
          </a:prstGeom>
          <a:noFill/>
          <a:ln>
            <a:noFill/>
          </a:ln>
        </p:spPr>
        <p:txBody>
          <a:bodyPr anchorCtr="0" anchor="ctr" bIns="91425" lIns="91425" rIns="91425" tIns="91425"/>
          <a:lstStyle>
            <a:lvl1pPr>
              <a:spcBef>
                <a:spcPts val="0"/>
              </a:spcBef>
              <a:buNone/>
              <a:defRPr/>
            </a:lvl1pPr>
          </a:lstStyle>
          <a:p/>
        </p:txBody>
      </p:sp>
      <p:sp>
        <p:nvSpPr>
          <p:cNvPr id="16" name="Shape 16"/>
          <p:cNvSpPr txBox="1"/>
          <p:nvPr>
            <p:ph idx="1" type="subTitle"/>
          </p:nvPr>
        </p:nvSpPr>
        <p:spPr>
          <a:xfrm>
            <a:off x="504000" y="1769040"/>
            <a:ext cx="9071640" cy="4384799"/>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17" name="Shape 17"/>
        <p:cNvGrpSpPr/>
        <p:nvPr/>
      </p:nvGrpSpPr>
      <p:grpSpPr>
        <a:xfrm>
          <a:off x="0" y="0"/>
          <a:ext cx="0" cy="0"/>
          <a:chOff x="0" y="0"/>
          <a:chExt cx="0" cy="0"/>
        </a:xfrm>
      </p:grpSpPr>
      <p:sp>
        <p:nvSpPr>
          <p:cNvPr id="18" name="Shape 18"/>
          <p:cNvSpPr txBox="1"/>
          <p:nvPr>
            <p:ph type="title"/>
          </p:nvPr>
        </p:nvSpPr>
        <p:spPr>
          <a:xfrm>
            <a:off x="504000" y="301319"/>
            <a:ext cx="9071640" cy="1262519"/>
          </a:xfrm>
          <a:prstGeom prst="rect">
            <a:avLst/>
          </a:prstGeom>
          <a:noFill/>
          <a:ln>
            <a:noFill/>
          </a:ln>
        </p:spPr>
        <p:txBody>
          <a:bodyPr anchorCtr="0" anchor="ctr" bIns="91425" lIns="91425" rIns="91425" tIns="91425"/>
          <a:lstStyle>
            <a:lvl1pPr>
              <a:spcBef>
                <a:spcPts val="0"/>
              </a:spcBef>
              <a:buNone/>
              <a:defRPr/>
            </a:lvl1pPr>
          </a:lstStyle>
          <a:p/>
        </p:txBody>
      </p:sp>
      <p:sp>
        <p:nvSpPr>
          <p:cNvPr id="19" name="Shape 19"/>
          <p:cNvSpPr txBox="1"/>
          <p:nvPr>
            <p:ph idx="1" type="body"/>
          </p:nvPr>
        </p:nvSpPr>
        <p:spPr>
          <a:xfrm>
            <a:off x="504000" y="1769040"/>
            <a:ext cx="4426920" cy="4384440"/>
          </a:xfrm>
          <a:prstGeom prst="rect">
            <a:avLst/>
          </a:prstGeom>
          <a:noFill/>
          <a:ln>
            <a:noFill/>
          </a:ln>
        </p:spPr>
        <p:txBody>
          <a:bodyPr anchorCtr="0" anchor="ctr" bIns="91425" lIns="91425" rIns="91425" tIns="91425"/>
          <a:lstStyle>
            <a:lvl1pPr>
              <a:spcBef>
                <a:spcPts val="0"/>
              </a:spcBef>
              <a:buNone/>
              <a:defRPr/>
            </a:lvl1pPr>
          </a:lstStyle>
          <a:p/>
        </p:txBody>
      </p:sp>
      <p:sp>
        <p:nvSpPr>
          <p:cNvPr id="20" name="Shape 20"/>
          <p:cNvSpPr txBox="1"/>
          <p:nvPr>
            <p:ph idx="2" type="body"/>
          </p:nvPr>
        </p:nvSpPr>
        <p:spPr>
          <a:xfrm>
            <a:off x="5152680" y="1769040"/>
            <a:ext cx="4426920" cy="4384440"/>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504000" y="301319"/>
            <a:ext cx="9071640" cy="1262519"/>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23" name="Shape 23"/>
        <p:cNvGrpSpPr/>
        <p:nvPr/>
      </p:nvGrpSpPr>
      <p:grpSpPr>
        <a:xfrm>
          <a:off x="0" y="0"/>
          <a:ext cx="0" cy="0"/>
          <a:chOff x="0" y="0"/>
          <a:chExt cx="0" cy="0"/>
        </a:xfrm>
      </p:grpSpPr>
      <p:sp>
        <p:nvSpPr>
          <p:cNvPr id="24" name="Shape 24"/>
          <p:cNvSpPr txBox="1"/>
          <p:nvPr>
            <p:ph idx="1" type="subTitle"/>
          </p:nvPr>
        </p:nvSpPr>
        <p:spPr>
          <a:xfrm>
            <a:off x="504000" y="301319"/>
            <a:ext cx="9071640" cy="5852159"/>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25" name="Shape 25"/>
        <p:cNvGrpSpPr/>
        <p:nvPr/>
      </p:nvGrpSpPr>
      <p:grpSpPr>
        <a:xfrm>
          <a:off x="0" y="0"/>
          <a:ext cx="0" cy="0"/>
          <a:chOff x="0" y="0"/>
          <a:chExt cx="0" cy="0"/>
        </a:xfrm>
      </p:grpSpPr>
      <p:sp>
        <p:nvSpPr>
          <p:cNvPr id="26" name="Shape 26"/>
          <p:cNvSpPr txBox="1"/>
          <p:nvPr>
            <p:ph type="title"/>
          </p:nvPr>
        </p:nvSpPr>
        <p:spPr>
          <a:xfrm>
            <a:off x="504000" y="301319"/>
            <a:ext cx="9071640" cy="1262519"/>
          </a:xfrm>
          <a:prstGeom prst="rect">
            <a:avLst/>
          </a:prstGeom>
          <a:noFill/>
          <a:ln>
            <a:noFill/>
          </a:ln>
        </p:spPr>
        <p:txBody>
          <a:bodyPr anchorCtr="0" anchor="ctr" bIns="91425" lIns="91425" rIns="91425" tIns="91425"/>
          <a:lstStyle>
            <a:lvl1pPr>
              <a:spcBef>
                <a:spcPts val="0"/>
              </a:spcBef>
              <a:buNone/>
              <a:defRPr/>
            </a:lvl1pPr>
          </a:lstStyle>
          <a:p/>
        </p:txBody>
      </p:sp>
      <p:sp>
        <p:nvSpPr>
          <p:cNvPr id="27" name="Shape 27"/>
          <p:cNvSpPr txBox="1"/>
          <p:nvPr>
            <p:ph idx="1" type="body"/>
          </p:nvPr>
        </p:nvSpPr>
        <p:spPr>
          <a:xfrm>
            <a:off x="504000" y="1769040"/>
            <a:ext cx="4426920" cy="2091240"/>
          </a:xfrm>
          <a:prstGeom prst="rect">
            <a:avLst/>
          </a:prstGeom>
          <a:noFill/>
          <a:ln>
            <a:noFill/>
          </a:ln>
        </p:spPr>
        <p:txBody>
          <a:bodyPr anchorCtr="0" anchor="ctr" bIns="91425" lIns="91425" rIns="91425" tIns="91425"/>
          <a:lstStyle>
            <a:lvl1pPr>
              <a:spcBef>
                <a:spcPts val="0"/>
              </a:spcBef>
              <a:buNone/>
              <a:defRPr/>
            </a:lvl1pPr>
          </a:lstStyle>
          <a:p/>
        </p:txBody>
      </p:sp>
      <p:sp>
        <p:nvSpPr>
          <p:cNvPr id="28" name="Shape 28"/>
          <p:cNvSpPr txBox="1"/>
          <p:nvPr>
            <p:ph idx="2" type="body"/>
          </p:nvPr>
        </p:nvSpPr>
        <p:spPr>
          <a:xfrm>
            <a:off x="504000" y="4059360"/>
            <a:ext cx="4426920" cy="2091240"/>
          </a:xfrm>
          <a:prstGeom prst="rect">
            <a:avLst/>
          </a:prstGeom>
          <a:noFill/>
          <a:ln>
            <a:noFill/>
          </a:ln>
        </p:spPr>
        <p:txBody>
          <a:bodyPr anchorCtr="0" anchor="ctr" bIns="91425" lIns="91425" rIns="91425" tIns="91425"/>
          <a:lstStyle>
            <a:lvl1pPr>
              <a:spcBef>
                <a:spcPts val="0"/>
              </a:spcBef>
              <a:buNone/>
              <a:defRPr/>
            </a:lvl1pPr>
          </a:lstStyle>
          <a:p/>
        </p:txBody>
      </p:sp>
      <p:sp>
        <p:nvSpPr>
          <p:cNvPr id="29" name="Shape 29"/>
          <p:cNvSpPr txBox="1"/>
          <p:nvPr>
            <p:ph idx="3" type="body"/>
          </p:nvPr>
        </p:nvSpPr>
        <p:spPr>
          <a:xfrm>
            <a:off x="5152680" y="1769040"/>
            <a:ext cx="4426920" cy="4384440"/>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30" name="Shape 30"/>
        <p:cNvGrpSpPr/>
        <p:nvPr/>
      </p:nvGrpSpPr>
      <p:grpSpPr>
        <a:xfrm>
          <a:off x="0" y="0"/>
          <a:ext cx="0" cy="0"/>
          <a:chOff x="0" y="0"/>
          <a:chExt cx="0" cy="0"/>
        </a:xfrm>
      </p:grpSpPr>
      <p:sp>
        <p:nvSpPr>
          <p:cNvPr id="31" name="Shape 31"/>
          <p:cNvSpPr txBox="1"/>
          <p:nvPr>
            <p:ph type="title"/>
          </p:nvPr>
        </p:nvSpPr>
        <p:spPr>
          <a:xfrm>
            <a:off x="504000" y="301319"/>
            <a:ext cx="9071640" cy="1262519"/>
          </a:xfrm>
          <a:prstGeom prst="rect">
            <a:avLst/>
          </a:prstGeom>
          <a:noFill/>
          <a:ln>
            <a:noFill/>
          </a:ln>
        </p:spPr>
        <p:txBody>
          <a:bodyPr anchorCtr="0" anchor="ctr" bIns="91425" lIns="91425" rIns="91425" tIns="91425"/>
          <a:lstStyle>
            <a:lvl1pPr>
              <a:spcBef>
                <a:spcPts val="0"/>
              </a:spcBef>
              <a:buNone/>
              <a:defRPr/>
            </a:lvl1pPr>
          </a:lstStyle>
          <a:p/>
        </p:txBody>
      </p:sp>
      <p:sp>
        <p:nvSpPr>
          <p:cNvPr id="32" name="Shape 32"/>
          <p:cNvSpPr txBox="1"/>
          <p:nvPr>
            <p:ph idx="1" type="body"/>
          </p:nvPr>
        </p:nvSpPr>
        <p:spPr>
          <a:xfrm>
            <a:off x="504000" y="1769040"/>
            <a:ext cx="4426920" cy="4384440"/>
          </a:xfrm>
          <a:prstGeom prst="rect">
            <a:avLst/>
          </a:prstGeom>
          <a:noFill/>
          <a:ln>
            <a:noFill/>
          </a:ln>
        </p:spPr>
        <p:txBody>
          <a:bodyPr anchorCtr="0" anchor="ctr" bIns="91425" lIns="91425" rIns="91425" tIns="91425"/>
          <a:lstStyle>
            <a:lvl1pPr>
              <a:spcBef>
                <a:spcPts val="0"/>
              </a:spcBef>
              <a:buNone/>
              <a:defRPr/>
            </a:lvl1pPr>
          </a:lstStyle>
          <a:p/>
        </p:txBody>
      </p:sp>
      <p:sp>
        <p:nvSpPr>
          <p:cNvPr id="33" name="Shape 33"/>
          <p:cNvSpPr txBox="1"/>
          <p:nvPr>
            <p:ph idx="2" type="body"/>
          </p:nvPr>
        </p:nvSpPr>
        <p:spPr>
          <a:xfrm>
            <a:off x="5152680" y="1769040"/>
            <a:ext cx="4426920" cy="2091240"/>
          </a:xfrm>
          <a:prstGeom prst="rect">
            <a:avLst/>
          </a:prstGeom>
          <a:noFill/>
          <a:ln>
            <a:noFill/>
          </a:ln>
        </p:spPr>
        <p:txBody>
          <a:bodyPr anchorCtr="0" anchor="ctr" bIns="91425" lIns="91425" rIns="91425" tIns="91425"/>
          <a:lstStyle>
            <a:lvl1pPr>
              <a:spcBef>
                <a:spcPts val="0"/>
              </a:spcBef>
              <a:buNone/>
              <a:defRPr/>
            </a:lvl1pPr>
          </a:lstStyle>
          <a:p/>
        </p:txBody>
      </p:sp>
      <p:sp>
        <p:nvSpPr>
          <p:cNvPr id="34" name="Shape 34"/>
          <p:cNvSpPr txBox="1"/>
          <p:nvPr>
            <p:ph idx="3" type="body"/>
          </p:nvPr>
        </p:nvSpPr>
        <p:spPr>
          <a:xfrm>
            <a:off x="5152680" y="4059360"/>
            <a:ext cx="4426920" cy="2091240"/>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35" name="Shape 35"/>
        <p:cNvGrpSpPr/>
        <p:nvPr/>
      </p:nvGrpSpPr>
      <p:grpSpPr>
        <a:xfrm>
          <a:off x="0" y="0"/>
          <a:ext cx="0" cy="0"/>
          <a:chOff x="0" y="0"/>
          <a:chExt cx="0" cy="0"/>
        </a:xfrm>
      </p:grpSpPr>
      <p:sp>
        <p:nvSpPr>
          <p:cNvPr id="36" name="Shape 36"/>
          <p:cNvSpPr txBox="1"/>
          <p:nvPr>
            <p:ph type="title"/>
          </p:nvPr>
        </p:nvSpPr>
        <p:spPr>
          <a:xfrm>
            <a:off x="504000" y="301319"/>
            <a:ext cx="9071640" cy="1262519"/>
          </a:xfrm>
          <a:prstGeom prst="rect">
            <a:avLst/>
          </a:prstGeom>
          <a:noFill/>
          <a:ln>
            <a:noFill/>
          </a:ln>
        </p:spPr>
        <p:txBody>
          <a:bodyPr anchorCtr="0" anchor="ctr" bIns="91425" lIns="91425" rIns="91425" tIns="91425"/>
          <a:lstStyle>
            <a:lvl1pPr>
              <a:spcBef>
                <a:spcPts val="0"/>
              </a:spcBef>
              <a:buNone/>
              <a:defRPr/>
            </a:lvl1pPr>
          </a:lstStyle>
          <a:p/>
        </p:txBody>
      </p:sp>
      <p:sp>
        <p:nvSpPr>
          <p:cNvPr id="37" name="Shape 37"/>
          <p:cNvSpPr txBox="1"/>
          <p:nvPr>
            <p:ph idx="1" type="body"/>
          </p:nvPr>
        </p:nvSpPr>
        <p:spPr>
          <a:xfrm>
            <a:off x="504000" y="1769040"/>
            <a:ext cx="4426920" cy="2091240"/>
          </a:xfrm>
          <a:prstGeom prst="rect">
            <a:avLst/>
          </a:prstGeom>
          <a:noFill/>
          <a:ln>
            <a:noFill/>
          </a:ln>
        </p:spPr>
        <p:txBody>
          <a:bodyPr anchorCtr="0" anchor="ctr" bIns="91425" lIns="91425" rIns="91425" tIns="91425"/>
          <a:lstStyle>
            <a:lvl1pPr>
              <a:spcBef>
                <a:spcPts val="0"/>
              </a:spcBef>
              <a:buNone/>
              <a:defRPr/>
            </a:lvl1pPr>
          </a:lstStyle>
          <a:p/>
        </p:txBody>
      </p:sp>
      <p:sp>
        <p:nvSpPr>
          <p:cNvPr id="38" name="Shape 38"/>
          <p:cNvSpPr txBox="1"/>
          <p:nvPr>
            <p:ph idx="2" type="body"/>
          </p:nvPr>
        </p:nvSpPr>
        <p:spPr>
          <a:xfrm>
            <a:off x="5152680" y="1769040"/>
            <a:ext cx="4426920" cy="2091240"/>
          </a:xfrm>
          <a:prstGeom prst="rect">
            <a:avLst/>
          </a:prstGeom>
          <a:noFill/>
          <a:ln>
            <a:noFill/>
          </a:ln>
        </p:spPr>
        <p:txBody>
          <a:bodyPr anchorCtr="0" anchor="ctr" bIns="91425" lIns="91425" rIns="91425" tIns="91425"/>
          <a:lstStyle>
            <a:lvl1pPr>
              <a:spcBef>
                <a:spcPts val="0"/>
              </a:spcBef>
              <a:buNone/>
              <a:defRPr/>
            </a:lvl1pPr>
          </a:lstStyle>
          <a:p/>
        </p:txBody>
      </p:sp>
      <p:sp>
        <p:nvSpPr>
          <p:cNvPr id="39" name="Shape 39"/>
          <p:cNvSpPr txBox="1"/>
          <p:nvPr>
            <p:ph idx="3" type="body"/>
          </p:nvPr>
        </p:nvSpPr>
        <p:spPr>
          <a:xfrm>
            <a:off x="504000" y="4059360"/>
            <a:ext cx="9071640" cy="2091240"/>
          </a:xfrm>
          <a:prstGeom prst="rect">
            <a:avLst/>
          </a:prstGeom>
          <a:noFill/>
          <a:ln>
            <a:noFill/>
          </a:ln>
        </p:spPr>
        <p:txBody>
          <a:bodyPr anchorCtr="0" anchor="ctr" bIns="91425" lIns="91425" rIns="91425" tIns="91425"/>
          <a:lstStyle>
            <a:lvl1pPr>
              <a:spcBef>
                <a:spcPts val="0"/>
              </a:spcBef>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4" name="Shape 4"/>
        <p:cNvGrpSpPr/>
        <p:nvPr/>
      </p:nvGrpSpPr>
      <p:grpSpPr>
        <a:xfrm>
          <a:off x="0" y="0"/>
          <a:ext cx="0" cy="0"/>
          <a:chOff x="0" y="0"/>
          <a:chExt cx="0" cy="0"/>
        </a:xfrm>
      </p:grpSpPr>
      <p:sp>
        <p:nvSpPr>
          <p:cNvPr id="5" name="Shape 5"/>
          <p:cNvSpPr txBox="1"/>
          <p:nvPr>
            <p:ph type="title"/>
          </p:nvPr>
        </p:nvSpPr>
        <p:spPr>
          <a:xfrm>
            <a:off x="504000" y="301319"/>
            <a:ext cx="9071640" cy="1262160"/>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 name="Shape 6"/>
          <p:cNvSpPr txBox="1"/>
          <p:nvPr>
            <p:ph idx="1" type="body"/>
          </p:nvPr>
        </p:nvSpPr>
        <p:spPr>
          <a:xfrm>
            <a:off x="504000" y="1769040"/>
            <a:ext cx="9071640" cy="4384440"/>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 name="Shape 7"/>
          <p:cNvSpPr txBox="1"/>
          <p:nvPr>
            <p:ph idx="10" type="dt"/>
          </p:nvPr>
        </p:nvSpPr>
        <p:spPr>
          <a:xfrm>
            <a:off x="504000" y="6887160"/>
            <a:ext cx="2348280" cy="521279"/>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8" name="Shape 8"/>
          <p:cNvSpPr txBox="1"/>
          <p:nvPr>
            <p:ph idx="11" type="ftr"/>
          </p:nvPr>
        </p:nvSpPr>
        <p:spPr>
          <a:xfrm>
            <a:off x="3447360" y="6887160"/>
            <a:ext cx="3195000" cy="521279"/>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9" name="Shape 9"/>
          <p:cNvSpPr txBox="1"/>
          <p:nvPr>
            <p:ph idx="12" type="sldNum"/>
          </p:nvPr>
        </p:nvSpPr>
        <p:spPr>
          <a:xfrm>
            <a:off x="7227360" y="6887160"/>
            <a:ext cx="2348280" cy="521279"/>
          </a:xfrm>
          <a:prstGeom prst="rect">
            <a:avLst/>
          </a:prstGeom>
          <a:noFill/>
          <a:ln>
            <a:noFill/>
          </a:ln>
        </p:spPr>
        <p:txBody>
          <a:bodyPr anchorCtr="0" anchor="t" bIns="0" lIns="0" rIns="0" tIns="0">
            <a:noAutofit/>
          </a:bodyPr>
          <a:lstStyle>
            <a:lvl1pPr indent="0" marL="0" marR="0" rtl="0" algn="r">
              <a:spcBef>
                <a:spcPts val="0"/>
              </a:spcBef>
              <a:buNone/>
              <a:defRPr b="0" baseline="0" i="0" sz="1400" u="none" cap="none" strike="noStrike">
                <a:latin typeface="Times New Roman"/>
                <a:ea typeface="Times New Roman"/>
                <a:cs typeface="Times New Roman"/>
                <a:sym typeface="Times New Roman"/>
              </a:defRPr>
            </a:lvl1pPr>
          </a:lstStyle>
          <a:p>
            <a:pPr indent="0" lvl="0" marL="0">
              <a:spcBef>
                <a:spcPts val="0"/>
              </a:spcBef>
              <a:buSzPct val="25000"/>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6" name="Shape 56"/>
        <p:cNvGrpSpPr/>
        <p:nvPr/>
      </p:nvGrpSpPr>
      <p:grpSpPr>
        <a:xfrm>
          <a:off x="0" y="0"/>
          <a:ext cx="0" cy="0"/>
          <a:chOff x="0" y="0"/>
          <a:chExt cx="0" cy="0"/>
        </a:xfrm>
      </p:grpSpPr>
      <p:sp>
        <p:nvSpPr>
          <p:cNvPr id="57" name="Shape 57"/>
          <p:cNvSpPr txBox="1"/>
          <p:nvPr>
            <p:ph type="title"/>
          </p:nvPr>
        </p:nvSpPr>
        <p:spPr>
          <a:xfrm>
            <a:off x="504031" y="302737"/>
            <a:ext cx="9072599" cy="1259999"/>
          </a:xfrm>
          <a:prstGeom prst="rect">
            <a:avLst/>
          </a:prstGeom>
          <a:noFill/>
          <a:ln>
            <a:noFill/>
          </a:ln>
        </p:spPr>
        <p:txBody>
          <a:bodyPr anchorCtr="0" anchor="b" bIns="100775" lIns="100775" rIns="100775" tIns="100775"/>
          <a:lstStyle>
            <a:lvl1pPr>
              <a:spcBef>
                <a:spcPts val="0"/>
              </a:spcBef>
              <a:buClr>
                <a:schemeClr val="dk1"/>
              </a:buClr>
              <a:buSzPct val="100000"/>
              <a:buNone/>
              <a:defRPr b="1" sz="4000">
                <a:solidFill>
                  <a:schemeClr val="dk1"/>
                </a:solidFill>
              </a:defRPr>
            </a:lvl1pPr>
            <a:lvl2pPr>
              <a:spcBef>
                <a:spcPts val="0"/>
              </a:spcBef>
              <a:buClr>
                <a:schemeClr val="dk1"/>
              </a:buClr>
              <a:buSzPct val="100000"/>
              <a:buNone/>
              <a:defRPr b="1" sz="4000">
                <a:solidFill>
                  <a:schemeClr val="dk1"/>
                </a:solidFill>
              </a:defRPr>
            </a:lvl2pPr>
            <a:lvl3pPr>
              <a:spcBef>
                <a:spcPts val="0"/>
              </a:spcBef>
              <a:buClr>
                <a:schemeClr val="dk1"/>
              </a:buClr>
              <a:buSzPct val="100000"/>
              <a:buNone/>
              <a:defRPr b="1" sz="4000">
                <a:solidFill>
                  <a:schemeClr val="dk1"/>
                </a:solidFill>
              </a:defRPr>
            </a:lvl3pPr>
            <a:lvl4pPr>
              <a:spcBef>
                <a:spcPts val="0"/>
              </a:spcBef>
              <a:buClr>
                <a:schemeClr val="dk1"/>
              </a:buClr>
              <a:buSzPct val="100000"/>
              <a:buNone/>
              <a:defRPr b="1" sz="4000">
                <a:solidFill>
                  <a:schemeClr val="dk1"/>
                </a:solidFill>
              </a:defRPr>
            </a:lvl4pPr>
            <a:lvl5pPr>
              <a:spcBef>
                <a:spcPts val="0"/>
              </a:spcBef>
              <a:buClr>
                <a:schemeClr val="dk1"/>
              </a:buClr>
              <a:buSzPct val="100000"/>
              <a:buNone/>
              <a:defRPr b="1" sz="4000">
                <a:solidFill>
                  <a:schemeClr val="dk1"/>
                </a:solidFill>
              </a:defRPr>
            </a:lvl5pPr>
            <a:lvl6pPr>
              <a:spcBef>
                <a:spcPts val="0"/>
              </a:spcBef>
              <a:buClr>
                <a:schemeClr val="dk1"/>
              </a:buClr>
              <a:buSzPct val="100000"/>
              <a:buNone/>
              <a:defRPr b="1" sz="4000">
                <a:solidFill>
                  <a:schemeClr val="dk1"/>
                </a:solidFill>
              </a:defRPr>
            </a:lvl6pPr>
            <a:lvl7pPr>
              <a:spcBef>
                <a:spcPts val="0"/>
              </a:spcBef>
              <a:buClr>
                <a:schemeClr val="dk1"/>
              </a:buClr>
              <a:buSzPct val="100000"/>
              <a:buNone/>
              <a:defRPr b="1" sz="4000">
                <a:solidFill>
                  <a:schemeClr val="dk1"/>
                </a:solidFill>
              </a:defRPr>
            </a:lvl7pPr>
            <a:lvl8pPr>
              <a:spcBef>
                <a:spcPts val="0"/>
              </a:spcBef>
              <a:buClr>
                <a:schemeClr val="dk1"/>
              </a:buClr>
              <a:buSzPct val="100000"/>
              <a:buNone/>
              <a:defRPr b="1" sz="4000">
                <a:solidFill>
                  <a:schemeClr val="dk1"/>
                </a:solidFill>
              </a:defRPr>
            </a:lvl8pPr>
            <a:lvl9pPr>
              <a:spcBef>
                <a:spcPts val="0"/>
              </a:spcBef>
              <a:buClr>
                <a:schemeClr val="dk1"/>
              </a:buClr>
              <a:buSzPct val="100000"/>
              <a:buNone/>
              <a:defRPr b="1" sz="4000">
                <a:solidFill>
                  <a:schemeClr val="dk1"/>
                </a:solidFill>
              </a:defRPr>
            </a:lvl9pPr>
          </a:lstStyle>
          <a:p/>
        </p:txBody>
      </p:sp>
      <p:sp>
        <p:nvSpPr>
          <p:cNvPr id="58" name="Shape 58"/>
          <p:cNvSpPr txBox="1"/>
          <p:nvPr>
            <p:ph idx="1" type="body"/>
          </p:nvPr>
        </p:nvSpPr>
        <p:spPr>
          <a:xfrm>
            <a:off x="504031" y="1763924"/>
            <a:ext cx="9072599" cy="5475899"/>
          </a:xfrm>
          <a:prstGeom prst="rect">
            <a:avLst/>
          </a:prstGeom>
          <a:noFill/>
          <a:ln>
            <a:noFill/>
          </a:ln>
        </p:spPr>
        <p:txBody>
          <a:bodyPr anchorCtr="0" anchor="t" bIns="100775" lIns="100775" rIns="100775" tIns="100775"/>
          <a:lstStyle>
            <a:lvl1pPr>
              <a:spcBef>
                <a:spcPts val="700"/>
              </a:spcBef>
              <a:buClr>
                <a:schemeClr val="dk1"/>
              </a:buClr>
              <a:buSzPct val="100000"/>
              <a:defRPr sz="3300">
                <a:solidFill>
                  <a:schemeClr val="dk1"/>
                </a:solidFill>
              </a:defRPr>
            </a:lvl1pPr>
            <a:lvl2pPr>
              <a:spcBef>
                <a:spcPts val="500"/>
              </a:spcBef>
              <a:buClr>
                <a:schemeClr val="dk1"/>
              </a:buClr>
              <a:buSzPct val="100000"/>
              <a:defRPr sz="2600">
                <a:solidFill>
                  <a:schemeClr val="dk1"/>
                </a:solidFill>
              </a:defRPr>
            </a:lvl2pPr>
            <a:lvl3pPr>
              <a:spcBef>
                <a:spcPts val="500"/>
              </a:spcBef>
              <a:buClr>
                <a:schemeClr val="dk1"/>
              </a:buClr>
              <a:buSzPct val="100000"/>
              <a:defRPr sz="2600">
                <a:solidFill>
                  <a:schemeClr val="dk1"/>
                </a:solidFill>
              </a:defRPr>
            </a:lvl3pPr>
            <a:lvl4pPr>
              <a:spcBef>
                <a:spcPts val="400"/>
              </a:spcBef>
              <a:buClr>
                <a:schemeClr val="dk1"/>
              </a:buClr>
              <a:buSzPct val="100000"/>
              <a:defRPr sz="2000">
                <a:solidFill>
                  <a:schemeClr val="dk1"/>
                </a:solidFill>
              </a:defRPr>
            </a:lvl4pPr>
            <a:lvl5pPr>
              <a:spcBef>
                <a:spcPts val="400"/>
              </a:spcBef>
              <a:buClr>
                <a:schemeClr val="dk1"/>
              </a:buClr>
              <a:buSzPct val="100000"/>
              <a:defRPr sz="2000">
                <a:solidFill>
                  <a:schemeClr val="dk1"/>
                </a:solidFill>
              </a:defRPr>
            </a:lvl5pPr>
            <a:lvl6pPr>
              <a:spcBef>
                <a:spcPts val="400"/>
              </a:spcBef>
              <a:buClr>
                <a:schemeClr val="dk1"/>
              </a:buClr>
              <a:buSzPct val="100000"/>
              <a:defRPr sz="2000">
                <a:solidFill>
                  <a:schemeClr val="dk1"/>
                </a:solidFill>
              </a:defRPr>
            </a:lvl6pPr>
            <a:lvl7pPr>
              <a:spcBef>
                <a:spcPts val="400"/>
              </a:spcBef>
              <a:buClr>
                <a:schemeClr val="dk1"/>
              </a:buClr>
              <a:buSzPct val="100000"/>
              <a:defRPr sz="2000">
                <a:solidFill>
                  <a:schemeClr val="dk1"/>
                </a:solidFill>
              </a:defRPr>
            </a:lvl7pPr>
            <a:lvl8pPr>
              <a:spcBef>
                <a:spcPts val="400"/>
              </a:spcBef>
              <a:buClr>
                <a:schemeClr val="dk1"/>
              </a:buClr>
              <a:buSzPct val="100000"/>
              <a:defRPr sz="2000">
                <a:solidFill>
                  <a:schemeClr val="dk1"/>
                </a:solidFill>
              </a:defRPr>
            </a:lvl8pPr>
            <a:lvl9pPr>
              <a:spcBef>
                <a:spcPts val="400"/>
              </a:spcBef>
              <a:buClr>
                <a:schemeClr val="dk1"/>
              </a:buClr>
              <a:buSzPct val="100000"/>
              <a:defRPr sz="2000">
                <a:solidFill>
                  <a:schemeClr val="dk1"/>
                </a:solidFill>
              </a:defRPr>
            </a:lvl9pPr>
          </a:lstStyle>
          <a:p/>
        </p:txBody>
      </p:sp>
      <p:sp>
        <p:nvSpPr>
          <p:cNvPr id="59" name="Shape 59"/>
          <p:cNvSpPr txBox="1"/>
          <p:nvPr>
            <p:ph idx="12" type="sldNum"/>
          </p:nvPr>
        </p:nvSpPr>
        <p:spPr>
          <a:xfrm>
            <a:off x="9433267" y="6981107"/>
            <a:ext cx="604800" cy="578400"/>
          </a:xfrm>
          <a:prstGeom prst="rect">
            <a:avLst/>
          </a:prstGeom>
          <a:noFill/>
          <a:ln>
            <a:noFill/>
          </a:ln>
        </p:spPr>
        <p:txBody>
          <a:bodyPr anchorCtr="0" anchor="ctr" bIns="100775" lIns="100775" rIns="100775" tIns="100775">
            <a:noAutofit/>
          </a:bodyPr>
          <a:lstStyle>
            <a:lvl1pPr algn="r">
              <a:spcBef>
                <a:spcPts val="0"/>
              </a:spcBef>
              <a:buNone/>
              <a:defRPr sz="1400">
                <a:solidFill>
                  <a:schemeClr val="dk1"/>
                </a:solidFill>
              </a:defRPr>
            </a:lvl1pPr>
          </a:lstStyle>
          <a:p>
            <a:pPr>
              <a:spcBef>
                <a:spcPts val="0"/>
              </a:spcBef>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07.png"/><Relationship Id="rId4" Type="http://schemas.openxmlformats.org/officeDocument/2006/relationships/image" Target="../media/image18.png"/><Relationship Id="rId5" Type="http://schemas.openxmlformats.org/officeDocument/2006/relationships/image" Target="../media/image0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0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28.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0.jpg"/><Relationship Id="rId4" Type="http://schemas.openxmlformats.org/officeDocument/2006/relationships/image" Target="../media/image0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ctrTitle"/>
          </p:nvPr>
        </p:nvSpPr>
        <p:spPr>
          <a:xfrm>
            <a:off x="756012" y="2818529"/>
            <a:ext cx="8568599" cy="893699"/>
          </a:xfrm>
          <a:prstGeom prst="rect">
            <a:avLst/>
          </a:prstGeom>
        </p:spPr>
        <p:txBody>
          <a:bodyPr anchorCtr="0" anchor="b" bIns="100775" lIns="100775" rIns="100775" tIns="100775">
            <a:noAutofit/>
          </a:bodyPr>
          <a:lstStyle/>
          <a:p>
            <a:pPr lvl="0" rtl="0">
              <a:lnSpc>
                <a:spcPct val="120000"/>
              </a:lnSpc>
              <a:spcBef>
                <a:spcPts val="0"/>
              </a:spcBef>
              <a:buNone/>
            </a:pPr>
            <a:r>
              <a:rPr lang="en-US" sz="4400"/>
              <a:t>JOSM in detail</a:t>
            </a:r>
          </a:p>
        </p:txBody>
      </p:sp>
      <p:sp>
        <p:nvSpPr>
          <p:cNvPr id="89" name="Shape 89"/>
          <p:cNvSpPr txBox="1"/>
          <p:nvPr>
            <p:ph idx="1" type="subTitle"/>
          </p:nvPr>
        </p:nvSpPr>
        <p:spPr>
          <a:xfrm>
            <a:off x="756046" y="4385614"/>
            <a:ext cx="8568599" cy="1153499"/>
          </a:xfrm>
          <a:prstGeom prst="rect">
            <a:avLst/>
          </a:prstGeom>
        </p:spPr>
        <p:txBody>
          <a:bodyPr anchorCtr="0" anchor="t" bIns="100775" lIns="100775" rIns="100775" tIns="100775">
            <a:noAutofit/>
          </a:bodyPr>
          <a:lstStyle/>
          <a:p>
            <a:pPr>
              <a:spcBef>
                <a:spcPts val="0"/>
              </a:spcBef>
              <a:buNone/>
            </a:pPr>
            <a:r>
              <a:rPr lang="en-US"/>
              <a:t>Dar es Salaam, Tanzania</a:t>
            </a:r>
          </a:p>
        </p:txBody>
      </p:sp>
      <p:pic>
        <p:nvPicPr>
          <p:cNvPr id="90" name="Shape 90"/>
          <p:cNvPicPr preferRelativeResize="0"/>
          <p:nvPr/>
        </p:nvPicPr>
        <p:blipFill>
          <a:blip r:embed="rId3">
            <a:alphaModFix/>
          </a:blip>
          <a:stretch>
            <a:fillRect/>
          </a:stretch>
        </p:blipFill>
        <p:spPr>
          <a:xfrm>
            <a:off x="672041" y="391983"/>
            <a:ext cx="1469936" cy="1469936"/>
          </a:xfrm>
          <a:prstGeom prst="rect">
            <a:avLst/>
          </a:prstGeom>
          <a:noFill/>
          <a:ln>
            <a:noFill/>
          </a:ln>
        </p:spPr>
      </p:pic>
      <p:pic>
        <p:nvPicPr>
          <p:cNvPr id="91" name="Shape 91"/>
          <p:cNvPicPr preferRelativeResize="0"/>
          <p:nvPr/>
        </p:nvPicPr>
        <p:blipFill>
          <a:blip r:embed="rId4">
            <a:alphaModFix/>
          </a:blip>
          <a:stretch>
            <a:fillRect/>
          </a:stretch>
        </p:blipFill>
        <p:spPr>
          <a:xfrm>
            <a:off x="5880364" y="643972"/>
            <a:ext cx="3317856" cy="965957"/>
          </a:xfrm>
          <a:prstGeom prst="rect">
            <a:avLst/>
          </a:prstGeom>
          <a:noFill/>
          <a:ln>
            <a:noFill/>
          </a:ln>
        </p:spPr>
      </p:pic>
      <p:pic>
        <p:nvPicPr>
          <p:cNvPr id="92" name="Shape 92"/>
          <p:cNvPicPr preferRelativeResize="0"/>
          <p:nvPr/>
        </p:nvPicPr>
        <p:blipFill>
          <a:blip r:embed="rId5">
            <a:alphaModFix/>
          </a:blip>
          <a:stretch>
            <a:fillRect/>
          </a:stretch>
        </p:blipFill>
        <p:spPr>
          <a:xfrm>
            <a:off x="8022497" y="6467721"/>
            <a:ext cx="1175949" cy="409482"/>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nvSpPr>
        <p:spPr>
          <a:xfrm>
            <a:off x="504000" y="301319"/>
            <a:ext cx="9071640" cy="1262160"/>
          </a:xfrm>
          <a:prstGeom prst="rect">
            <a:avLst/>
          </a:prstGeom>
          <a:noFill/>
          <a:ln>
            <a:noFill/>
          </a:ln>
        </p:spPr>
        <p:txBody>
          <a:bodyPr anchorCtr="0" anchor="ctr" bIns="0" lIns="0" rIns="0" tIns="0">
            <a:noAutofit/>
          </a:bodyPr>
          <a:lstStyle/>
          <a:p>
            <a:pPr indent="0" lvl="0" marL="0" marR="0" rtl="0" algn="ctr">
              <a:spcBef>
                <a:spcPts val="0"/>
              </a:spcBef>
              <a:buClr>
                <a:srgbClr val="000000"/>
              </a:buClr>
              <a:buSzPct val="45000"/>
              <a:buFont typeface="Noto Symbol"/>
              <a:buChar char=""/>
            </a:pPr>
            <a:r>
              <a:rPr b="0" baseline="0" i="0" lang="en-US" sz="4400" u="none" cap="none" strike="noStrike">
                <a:latin typeface="Arial"/>
                <a:ea typeface="Arial"/>
                <a:cs typeface="Arial"/>
                <a:sym typeface="Arial"/>
              </a:rPr>
              <a:t>Align Nodes in Line</a:t>
            </a:r>
          </a:p>
        </p:txBody>
      </p:sp>
      <p:sp>
        <p:nvSpPr>
          <p:cNvPr id="161" name="Shape 161"/>
          <p:cNvSpPr txBox="1"/>
          <p:nvPr/>
        </p:nvSpPr>
        <p:spPr>
          <a:xfrm>
            <a:off x="504000" y="1769040"/>
            <a:ext cx="9071640" cy="4384440"/>
          </a:xfrm>
          <a:prstGeom prst="rect">
            <a:avLst/>
          </a:prstGeom>
          <a:noFill/>
          <a:ln>
            <a:noFill/>
          </a:ln>
        </p:spPr>
        <p:txBody>
          <a:bodyPr anchorCtr="0" anchor="t" bIns="0" lIns="0" rIns="0" tIns="0">
            <a:noAutofit/>
          </a:bodyPr>
          <a:lstStyle/>
          <a:p>
            <a:pPr lvl="0" marR="0" rtl="0" algn="l">
              <a:spcBef>
                <a:spcPts val="0"/>
              </a:spcBef>
              <a:buNone/>
            </a:pPr>
            <a:r>
              <a:rPr b="0" baseline="0" i="0" lang="en-US" sz="3000" u="none" cap="none" strike="noStrike">
                <a:latin typeface="Arial"/>
                <a:ea typeface="Arial"/>
                <a:cs typeface="Arial"/>
                <a:sym typeface="Arial"/>
              </a:rPr>
              <a:t>This function will align a series of points into a straight line. With long lines it is best to select sections of the line to straighten. Be careful as this does have the tendency to shift the line a little.</a:t>
            </a:r>
            <a:r>
              <a:rPr lang="en-US" sz="3000"/>
              <a:t> To do this, select the line then go to </a:t>
            </a:r>
            <a:r>
              <a:rPr i="1" lang="en-US" sz="3000">
                <a:solidFill>
                  <a:srgbClr val="CC0000"/>
                </a:solidFill>
              </a:rPr>
              <a:t>Tools </a:t>
            </a:r>
            <a:r>
              <a:rPr i="1" lang="en-US" sz="3200">
                <a:solidFill>
                  <a:srgbClr val="CC0000"/>
                </a:solidFill>
              </a:rPr>
              <a:t>‣</a:t>
            </a:r>
            <a:r>
              <a:rPr i="1" lang="en-US" sz="3000">
                <a:solidFill>
                  <a:srgbClr val="CC0000"/>
                </a:solidFill>
              </a:rPr>
              <a:t> Align Nodes in Line</a:t>
            </a:r>
          </a:p>
        </p:txBody>
      </p:sp>
      <p:sp>
        <p:nvSpPr>
          <p:cNvPr id="162" name="Shape 162"/>
          <p:cNvSpPr/>
          <p:nvPr/>
        </p:nvSpPr>
        <p:spPr>
          <a:xfrm>
            <a:off x="914400" y="4591800"/>
            <a:ext cx="8046720" cy="894600"/>
          </a:xfrm>
          <a:prstGeom prst="rect">
            <a:avLst/>
          </a:prstGeom>
          <a:noFill/>
          <a:ln>
            <a:noFill/>
          </a:ln>
        </p:spPr>
        <p:txBody>
          <a:bodyPr anchorCtr="0" anchor="ctr" bIns="91425" lIns="91425" rIns="91425" tIns="91425">
            <a:noAutofit/>
          </a:bodyPr>
          <a:lstStyle/>
          <a:p>
            <a:pPr>
              <a:spcBef>
                <a:spcPts val="0"/>
              </a:spcBef>
              <a:buNone/>
            </a:pPr>
            <a:r>
              <a:t/>
            </a:r>
            <a:endParaRPr/>
          </a:p>
        </p:txBody>
      </p:sp>
      <p:pic>
        <p:nvPicPr>
          <p:cNvPr id="163" name="Shape 163"/>
          <p:cNvPicPr preferRelativeResize="0"/>
          <p:nvPr/>
        </p:nvPicPr>
        <p:blipFill rotWithShape="1">
          <a:blip r:embed="rId3">
            <a:alphaModFix/>
          </a:blip>
          <a:srcRect b="0" l="0" r="0" t="0"/>
          <a:stretch/>
        </p:blipFill>
        <p:spPr>
          <a:xfrm>
            <a:off x="914400" y="4591050"/>
            <a:ext cx="8046900" cy="89369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nvSpPr>
        <p:spPr>
          <a:xfrm>
            <a:off x="504000" y="301319"/>
            <a:ext cx="9071640" cy="1262160"/>
          </a:xfrm>
          <a:prstGeom prst="rect">
            <a:avLst/>
          </a:prstGeom>
          <a:noFill/>
          <a:ln>
            <a:noFill/>
          </a:ln>
        </p:spPr>
        <p:txBody>
          <a:bodyPr anchorCtr="0" anchor="ctr" bIns="0" lIns="0" rIns="0" tIns="0">
            <a:noAutofit/>
          </a:bodyPr>
          <a:lstStyle/>
          <a:p>
            <a:pPr indent="0" lvl="0" marL="0" marR="0" rtl="0" algn="ctr">
              <a:spcBef>
                <a:spcPts val="0"/>
              </a:spcBef>
              <a:buSzPct val="25000"/>
              <a:buNone/>
            </a:pPr>
            <a:r>
              <a:rPr b="0" baseline="0" i="0" lang="en-US" sz="4400" u="none" cap="none" strike="noStrike">
                <a:latin typeface="Arial"/>
                <a:ea typeface="Arial"/>
                <a:cs typeface="Arial"/>
                <a:sym typeface="Arial"/>
              </a:rPr>
              <a:t>Orthogonalize Shape</a:t>
            </a:r>
          </a:p>
        </p:txBody>
      </p:sp>
      <p:sp>
        <p:nvSpPr>
          <p:cNvPr id="169" name="Shape 169"/>
          <p:cNvSpPr txBox="1"/>
          <p:nvPr/>
        </p:nvSpPr>
        <p:spPr>
          <a:xfrm>
            <a:off x="504000" y="1769040"/>
            <a:ext cx="9071640" cy="4384440"/>
          </a:xfrm>
          <a:prstGeom prst="rect">
            <a:avLst/>
          </a:prstGeom>
          <a:noFill/>
          <a:ln>
            <a:noFill/>
          </a:ln>
        </p:spPr>
        <p:txBody>
          <a:bodyPr anchorCtr="0" anchor="t" bIns="0" lIns="0" rIns="0" tIns="0">
            <a:noAutofit/>
          </a:bodyPr>
          <a:lstStyle/>
          <a:p>
            <a:pPr>
              <a:spcBef>
                <a:spcPts val="0"/>
              </a:spcBef>
              <a:buNone/>
            </a:pPr>
            <a:r>
              <a:rPr b="0" baseline="0" i="0" lang="en-US" sz="3000" u="none" cap="none" strike="noStrike">
                <a:latin typeface="Arial"/>
                <a:ea typeface="Arial"/>
                <a:cs typeface="Arial"/>
                <a:sym typeface="Arial"/>
              </a:rPr>
              <a:t>This function is very useful for drawing regular shapes such as buildings. After you draw an area, this function will reshape it to have square corners. This feature is most useful for other regularly shaped features, such as tennis courts or landuse areas. </a:t>
            </a:r>
            <a:r>
              <a:rPr lang="en-US" sz="3000"/>
              <a:t>To do this, select the object then go to </a:t>
            </a:r>
            <a:r>
              <a:rPr i="1" lang="en-US" sz="3000">
                <a:solidFill>
                  <a:srgbClr val="CC0000"/>
                </a:solidFill>
              </a:rPr>
              <a:t>Tools </a:t>
            </a:r>
            <a:r>
              <a:rPr i="1" lang="en-US" sz="3200">
                <a:solidFill>
                  <a:srgbClr val="CC0000"/>
                </a:solidFill>
              </a:rPr>
              <a:t>‣ Orthogonalize shape</a:t>
            </a:r>
            <a:r>
              <a:rPr lang="en-US" sz="3000"/>
              <a:t> or simply press the shortcut </a:t>
            </a:r>
            <a:r>
              <a:rPr lang="en-US" sz="3000">
                <a:solidFill>
                  <a:srgbClr val="CC0000"/>
                </a:solidFill>
              </a:rPr>
              <a:t>Q</a:t>
            </a:r>
          </a:p>
        </p:txBody>
      </p:sp>
      <p:sp>
        <p:nvSpPr>
          <p:cNvPr id="170" name="Shape 170"/>
          <p:cNvSpPr/>
          <p:nvPr/>
        </p:nvSpPr>
        <p:spPr>
          <a:xfrm>
            <a:off x="3103559" y="4937760"/>
            <a:ext cx="3571560" cy="1780920"/>
          </a:xfrm>
          <a:prstGeom prst="rect">
            <a:avLst/>
          </a:prstGeom>
          <a:noFill/>
          <a:ln>
            <a:noFill/>
          </a:ln>
        </p:spPr>
        <p:txBody>
          <a:bodyPr anchorCtr="0" anchor="ctr" bIns="91425" lIns="91425" rIns="91425" tIns="91425">
            <a:noAutofit/>
          </a:bodyPr>
          <a:lstStyle/>
          <a:p>
            <a:pPr>
              <a:spcBef>
                <a:spcPts val="0"/>
              </a:spcBef>
              <a:buNone/>
            </a:pPr>
            <a:r>
              <a:t/>
            </a:r>
            <a:endParaRPr/>
          </a:p>
        </p:txBody>
      </p:sp>
      <p:pic>
        <p:nvPicPr>
          <p:cNvPr id="171" name="Shape 171"/>
          <p:cNvPicPr preferRelativeResize="0"/>
          <p:nvPr/>
        </p:nvPicPr>
        <p:blipFill rotWithShape="1">
          <a:blip r:embed="rId3">
            <a:alphaModFix/>
          </a:blip>
          <a:srcRect b="0" l="0" r="0" t="0"/>
          <a:stretch/>
        </p:blipFill>
        <p:spPr>
          <a:xfrm>
            <a:off x="3103449" y="5290500"/>
            <a:ext cx="3571800" cy="17810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nvSpPr>
        <p:spPr>
          <a:xfrm>
            <a:off x="504000" y="301319"/>
            <a:ext cx="9071640" cy="1262160"/>
          </a:xfrm>
          <a:prstGeom prst="rect">
            <a:avLst/>
          </a:prstGeom>
          <a:noFill/>
          <a:ln>
            <a:noFill/>
          </a:ln>
        </p:spPr>
        <p:txBody>
          <a:bodyPr anchorCtr="0" anchor="ctr" bIns="0" lIns="0" rIns="0" tIns="0">
            <a:noAutofit/>
          </a:bodyPr>
          <a:lstStyle/>
          <a:p>
            <a:pPr indent="0" lvl="0" marL="0" marR="0" rtl="0" algn="ctr">
              <a:spcBef>
                <a:spcPts val="0"/>
              </a:spcBef>
              <a:buSzPct val="25000"/>
              <a:buNone/>
            </a:pPr>
            <a:r>
              <a:rPr b="0" baseline="0" i="0" lang="en-US" sz="4400" u="none" cap="none" strike="noStrike">
                <a:latin typeface="Arial"/>
                <a:ea typeface="Arial"/>
                <a:cs typeface="Arial"/>
                <a:sym typeface="Arial"/>
              </a:rPr>
              <a:t>Unglue Ways</a:t>
            </a:r>
          </a:p>
        </p:txBody>
      </p:sp>
      <p:sp>
        <p:nvSpPr>
          <p:cNvPr id="177" name="Shape 177"/>
          <p:cNvSpPr txBox="1"/>
          <p:nvPr/>
        </p:nvSpPr>
        <p:spPr>
          <a:xfrm>
            <a:off x="504000" y="1769040"/>
            <a:ext cx="9071640" cy="4384440"/>
          </a:xfrm>
          <a:prstGeom prst="rect">
            <a:avLst/>
          </a:prstGeom>
          <a:noFill/>
          <a:ln>
            <a:noFill/>
          </a:ln>
        </p:spPr>
        <p:txBody>
          <a:bodyPr anchorCtr="0" anchor="t" bIns="0" lIns="0" rIns="0" tIns="0">
            <a:noAutofit/>
          </a:bodyPr>
          <a:lstStyle/>
          <a:p>
            <a:pPr lvl="0" marR="0" rtl="0" algn="l">
              <a:spcBef>
                <a:spcPts val="0"/>
              </a:spcBef>
              <a:buNone/>
            </a:pPr>
            <a:r>
              <a:rPr b="0" baseline="0" i="0" lang="en-US" sz="3000" u="none" cap="none" strike="noStrike">
                <a:latin typeface="Arial"/>
                <a:ea typeface="Arial"/>
                <a:cs typeface="Arial"/>
                <a:sym typeface="Arial"/>
              </a:rPr>
              <a:t>This tool allows you to detach nodes that are connected. </a:t>
            </a:r>
            <a:r>
              <a:rPr lang="en-US" sz="3000"/>
              <a:t>To do this, select either a node or one of the ways glued together, then go to </a:t>
            </a:r>
            <a:r>
              <a:rPr i="1" lang="en-US" sz="3000">
                <a:solidFill>
                  <a:srgbClr val="CC0000"/>
                </a:solidFill>
              </a:rPr>
              <a:t>Tools</a:t>
            </a:r>
            <a:r>
              <a:rPr lang="en-US" sz="3000"/>
              <a:t> </a:t>
            </a:r>
            <a:r>
              <a:rPr i="1" lang="en-US" sz="3200">
                <a:solidFill>
                  <a:srgbClr val="CC0000"/>
                </a:solidFill>
              </a:rPr>
              <a:t>‣ Unglue Ways</a:t>
            </a:r>
          </a:p>
        </p:txBody>
      </p:sp>
      <p:sp>
        <p:nvSpPr>
          <p:cNvPr id="178" name="Shape 178"/>
          <p:cNvSpPr/>
          <p:nvPr/>
        </p:nvSpPr>
        <p:spPr>
          <a:xfrm>
            <a:off x="631079" y="3831480"/>
            <a:ext cx="9153000" cy="1380600"/>
          </a:xfrm>
          <a:prstGeom prst="rect">
            <a:avLst/>
          </a:prstGeom>
          <a:noFill/>
          <a:ln>
            <a:noFill/>
          </a:ln>
        </p:spPr>
        <p:txBody>
          <a:bodyPr anchorCtr="0" anchor="ctr" bIns="91425" lIns="91425" rIns="91425" tIns="91425">
            <a:noAutofit/>
          </a:bodyPr>
          <a:lstStyle/>
          <a:p>
            <a:pPr>
              <a:spcBef>
                <a:spcPts val="0"/>
              </a:spcBef>
              <a:buNone/>
            </a:pPr>
            <a:r>
              <a:t/>
            </a:r>
            <a:endParaRPr/>
          </a:p>
        </p:txBody>
      </p:sp>
      <p:pic>
        <p:nvPicPr>
          <p:cNvPr id="179" name="Shape 179"/>
          <p:cNvPicPr preferRelativeResize="0"/>
          <p:nvPr/>
        </p:nvPicPr>
        <p:blipFill rotWithShape="1">
          <a:blip r:embed="rId3">
            <a:alphaModFix/>
          </a:blip>
          <a:srcRect b="0" l="0" r="0" t="0"/>
          <a:stretch/>
        </p:blipFill>
        <p:spPr>
          <a:xfrm>
            <a:off x="631825" y="3832225"/>
            <a:ext cx="9151800" cy="13794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nvSpPr>
        <p:spPr>
          <a:xfrm>
            <a:off x="504000" y="301319"/>
            <a:ext cx="9071640" cy="1262160"/>
          </a:xfrm>
          <a:prstGeom prst="rect">
            <a:avLst/>
          </a:prstGeom>
          <a:noFill/>
          <a:ln>
            <a:noFill/>
          </a:ln>
        </p:spPr>
        <p:txBody>
          <a:bodyPr anchorCtr="0" anchor="ctr" bIns="0" lIns="0" rIns="0" tIns="0">
            <a:noAutofit/>
          </a:bodyPr>
          <a:lstStyle/>
          <a:p>
            <a:pPr indent="0" lvl="0" marL="0" marR="0" rtl="0" algn="ctr">
              <a:spcBef>
                <a:spcPts val="0"/>
              </a:spcBef>
              <a:buSzPct val="25000"/>
              <a:buNone/>
            </a:pPr>
            <a:r>
              <a:rPr b="0" baseline="0" i="0" lang="en-US" sz="4400" u="none" cap="none" strike="noStrike">
                <a:latin typeface="Arial"/>
                <a:ea typeface="Arial"/>
                <a:cs typeface="Arial"/>
                <a:sym typeface="Arial"/>
              </a:rPr>
              <a:t>Plugins</a:t>
            </a:r>
          </a:p>
        </p:txBody>
      </p:sp>
      <p:sp>
        <p:nvSpPr>
          <p:cNvPr id="185" name="Shape 185"/>
          <p:cNvSpPr txBox="1"/>
          <p:nvPr/>
        </p:nvSpPr>
        <p:spPr>
          <a:xfrm>
            <a:off x="504000" y="1769040"/>
            <a:ext cx="9071640" cy="4384440"/>
          </a:xfrm>
          <a:prstGeom prst="rect">
            <a:avLst/>
          </a:prstGeom>
          <a:noFill/>
          <a:ln>
            <a:noFill/>
          </a:ln>
        </p:spPr>
        <p:txBody>
          <a:bodyPr anchorCtr="0" anchor="t" bIns="0" lIns="0" rIns="0" tIns="0">
            <a:noAutofit/>
          </a:bodyPr>
          <a:lstStyle/>
          <a:p>
            <a:pPr>
              <a:spcBef>
                <a:spcPts val="0"/>
              </a:spcBef>
              <a:buNone/>
            </a:pPr>
            <a:r>
              <a:rPr b="0" baseline="0" i="0" lang="en-US" sz="3000" u="none" cap="none" strike="noStrike">
                <a:latin typeface="Arial"/>
                <a:ea typeface="Arial"/>
                <a:cs typeface="Arial"/>
                <a:sym typeface="Arial"/>
              </a:rPr>
              <a:t>JOSM allows you to install numerous plugins, which add extra functionality to the software.</a:t>
            </a:r>
          </a:p>
          <a:p>
            <a:pPr>
              <a:spcBef>
                <a:spcPts val="0"/>
              </a:spcBef>
              <a:buNone/>
            </a:pPr>
            <a:r>
              <a:t/>
            </a:r>
            <a:endParaRPr b="0" baseline="0" i="0" sz="3000" u="none" cap="none" strike="noStrike"/>
          </a:p>
          <a:p>
            <a:pPr indent="-419100" lvl="0" marL="457200" marR="0" rtl="0" algn="l">
              <a:spcBef>
                <a:spcPts val="0"/>
              </a:spcBef>
              <a:buClr>
                <a:srgbClr val="000000"/>
              </a:buClr>
              <a:buSzPct val="100000"/>
              <a:buFont typeface="Arial"/>
              <a:buChar char="●"/>
            </a:pPr>
            <a:r>
              <a:rPr b="0" baseline="0" i="0" lang="en-US" sz="3000" u="none" cap="none" strike="noStrike">
                <a:latin typeface="Arial"/>
                <a:ea typeface="Arial"/>
                <a:cs typeface="Arial"/>
                <a:sym typeface="Arial"/>
              </a:rPr>
              <a:t>Installing plugins</a:t>
            </a:r>
          </a:p>
          <a:p>
            <a:pPr indent="-419100" lvl="0" marL="457200" marR="0" rtl="0" algn="l">
              <a:spcBef>
                <a:spcPts val="0"/>
              </a:spcBef>
              <a:buClr>
                <a:srgbClr val="000000"/>
              </a:buClr>
              <a:buSzPct val="100000"/>
              <a:buFont typeface="Arial"/>
              <a:buChar char="●"/>
            </a:pPr>
            <a:r>
              <a:rPr b="0" baseline="0" i="0" lang="en-US" sz="3000" u="none" cap="none" strike="noStrike">
                <a:latin typeface="Arial"/>
                <a:ea typeface="Arial"/>
                <a:cs typeface="Arial"/>
                <a:sym typeface="Arial"/>
              </a:rPr>
              <a:t>Buildings plugin</a:t>
            </a:r>
          </a:p>
          <a:p>
            <a:pPr indent="-419100" lvl="0" marL="457200" marR="0" rtl="0" algn="l">
              <a:spcBef>
                <a:spcPts val="0"/>
              </a:spcBef>
              <a:buClr>
                <a:srgbClr val="000000"/>
              </a:buClr>
              <a:buSzPct val="100000"/>
              <a:buFont typeface="Arial"/>
              <a:buChar char="●"/>
            </a:pPr>
            <a:r>
              <a:rPr b="0" baseline="0" i="0" lang="en-US" sz="3000" u="none" cap="none" strike="noStrike">
                <a:latin typeface="Arial"/>
                <a:ea typeface="Arial"/>
                <a:cs typeface="Arial"/>
                <a:sym typeface="Arial"/>
              </a:rPr>
              <a:t>mbtiles</a:t>
            </a:r>
          </a:p>
          <a:p>
            <a:pPr indent="-419100" lvl="0" marL="457200" marR="0" rtl="0" algn="l">
              <a:spcBef>
                <a:spcPts val="0"/>
              </a:spcBef>
              <a:buClr>
                <a:srgbClr val="000000"/>
              </a:buClr>
              <a:buSzPct val="100000"/>
              <a:buFont typeface="Arial"/>
              <a:buChar char="●"/>
            </a:pPr>
            <a:r>
              <a:rPr b="0" baseline="0" i="0" lang="en-US" sz="3000" u="none" cap="none" strike="noStrike">
                <a:latin typeface="Arial"/>
                <a:ea typeface="Arial"/>
                <a:cs typeface="Arial"/>
                <a:sym typeface="Arial"/>
              </a:rPr>
              <a:t>Utilsplugin2 (More Tools)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nvSpPr>
        <p:spPr>
          <a:xfrm>
            <a:off x="504000" y="301319"/>
            <a:ext cx="9071640" cy="1262160"/>
          </a:xfrm>
          <a:prstGeom prst="rect">
            <a:avLst/>
          </a:prstGeom>
          <a:noFill/>
          <a:ln>
            <a:noFill/>
          </a:ln>
        </p:spPr>
        <p:txBody>
          <a:bodyPr anchorCtr="0" anchor="ctr" bIns="0" lIns="0" rIns="0" tIns="0">
            <a:noAutofit/>
          </a:bodyPr>
          <a:lstStyle/>
          <a:p>
            <a:pPr indent="0" lvl="0" marL="0" marR="0" rtl="0" algn="ctr">
              <a:spcBef>
                <a:spcPts val="0"/>
              </a:spcBef>
              <a:buClr>
                <a:srgbClr val="000000"/>
              </a:buClr>
              <a:buSzPct val="45000"/>
              <a:buFont typeface="Noto Symbol"/>
              <a:buChar char=""/>
            </a:pPr>
            <a:r>
              <a:rPr b="0" baseline="0" i="0" lang="en-US" sz="4400" u="none" cap="none" strike="noStrike">
                <a:latin typeface="Arial"/>
                <a:ea typeface="Arial"/>
                <a:cs typeface="Arial"/>
                <a:sym typeface="Arial"/>
              </a:rPr>
              <a:t>Install plugins</a:t>
            </a:r>
          </a:p>
        </p:txBody>
      </p:sp>
      <p:sp>
        <p:nvSpPr>
          <p:cNvPr id="191" name="Shape 191"/>
          <p:cNvSpPr txBox="1"/>
          <p:nvPr/>
        </p:nvSpPr>
        <p:spPr>
          <a:xfrm>
            <a:off x="504000" y="1769040"/>
            <a:ext cx="9071640" cy="4384440"/>
          </a:xfrm>
          <a:prstGeom prst="rect">
            <a:avLst/>
          </a:prstGeom>
          <a:noFill/>
          <a:ln>
            <a:noFill/>
          </a:ln>
        </p:spPr>
        <p:txBody>
          <a:bodyPr anchorCtr="0" anchor="t" bIns="0" lIns="0" rIns="0" tIns="0">
            <a:noAutofit/>
          </a:bodyPr>
          <a:lstStyle/>
          <a:p>
            <a:pPr rtl="0">
              <a:spcBef>
                <a:spcPts val="0"/>
              </a:spcBef>
              <a:buNone/>
            </a:pPr>
            <a:r>
              <a:rPr lang="en-US" sz="3000"/>
              <a:t>To install plugins </a:t>
            </a:r>
            <a:r>
              <a:rPr lang="en-US" sz="3000">
                <a:solidFill>
                  <a:schemeClr val="dk1"/>
                </a:solidFill>
              </a:rPr>
              <a:t>to </a:t>
            </a:r>
            <a:r>
              <a:rPr b="1" i="1" lang="en-US" sz="3000">
                <a:solidFill>
                  <a:srgbClr val="CC0000"/>
                </a:solidFill>
              </a:rPr>
              <a:t>Edit &gt; Preferences</a:t>
            </a:r>
            <a:r>
              <a:rPr lang="en-US" sz="3000">
                <a:solidFill>
                  <a:schemeClr val="dk1"/>
                </a:solidFill>
              </a:rPr>
              <a:t> and click on the </a:t>
            </a:r>
            <a:r>
              <a:rPr b="1" i="1" lang="en-US" sz="3000">
                <a:solidFill>
                  <a:srgbClr val="CC0000"/>
                </a:solidFill>
              </a:rPr>
              <a:t>Plugins</a:t>
            </a:r>
            <a:r>
              <a:rPr lang="en-US" sz="3000">
                <a:solidFill>
                  <a:schemeClr val="dk1"/>
                </a:solidFill>
              </a:rPr>
              <a:t> tab.</a:t>
            </a:r>
          </a:p>
          <a:p>
            <a:pPr rtl="0">
              <a:spcBef>
                <a:spcPts val="0"/>
              </a:spcBef>
              <a:buNone/>
            </a:pPr>
            <a:r>
              <a:t/>
            </a:r>
            <a:endParaRPr sz="3000">
              <a:solidFill>
                <a:schemeClr val="dk1"/>
              </a:solidFill>
            </a:endParaRPr>
          </a:p>
          <a:p>
            <a:pPr rtl="0">
              <a:spcBef>
                <a:spcPts val="0"/>
              </a:spcBef>
              <a:buNone/>
            </a:pPr>
            <a:r>
              <a:t/>
            </a:r>
            <a:endParaRPr sz="3000">
              <a:solidFill>
                <a:schemeClr val="dk1"/>
              </a:solidFill>
            </a:endParaRPr>
          </a:p>
          <a:p>
            <a:pPr indent="-419100" lvl="0" marL="457200" rtl="0">
              <a:lnSpc>
                <a:spcPct val="115000"/>
              </a:lnSpc>
              <a:spcBef>
                <a:spcPts val="0"/>
              </a:spcBef>
              <a:buClr>
                <a:schemeClr val="dk1"/>
              </a:buClr>
              <a:buSzPct val="100000"/>
              <a:buFont typeface="Arial"/>
              <a:buChar char="●"/>
            </a:pPr>
            <a:r>
              <a:rPr lang="en-US" sz="3000">
                <a:solidFill>
                  <a:schemeClr val="dk1"/>
                </a:solidFill>
              </a:rPr>
              <a:t>You will see a list of available plugins.</a:t>
            </a:r>
          </a:p>
          <a:p>
            <a:pPr indent="-419100" lvl="0" marL="457200" rtl="0">
              <a:lnSpc>
                <a:spcPct val="115000"/>
              </a:lnSpc>
              <a:spcBef>
                <a:spcPts val="0"/>
              </a:spcBef>
              <a:buClr>
                <a:schemeClr val="dk1"/>
              </a:buClr>
              <a:buSzPct val="100000"/>
              <a:buFont typeface="Arial"/>
              <a:buChar char="●"/>
            </a:pPr>
            <a:r>
              <a:rPr lang="en-US" sz="3000">
                <a:solidFill>
                  <a:schemeClr val="dk1"/>
                </a:solidFill>
              </a:rPr>
              <a:t>To install a plugin you simply must check the box next to it and click </a:t>
            </a:r>
            <a:r>
              <a:rPr b="1" lang="en-US" sz="3000">
                <a:solidFill>
                  <a:srgbClr val="CC0000"/>
                </a:solidFill>
              </a:rPr>
              <a:t>OK</a:t>
            </a:r>
            <a:r>
              <a:rPr lang="en-US" sz="3000">
                <a:solidFill>
                  <a:schemeClr val="dk1"/>
                </a:solidFill>
              </a:rPr>
              <a:t> at the bottom.</a:t>
            </a:r>
          </a:p>
          <a:p>
            <a:pPr indent="-419100" lvl="0" marL="457200" rtl="0">
              <a:lnSpc>
                <a:spcPct val="115000"/>
              </a:lnSpc>
              <a:spcBef>
                <a:spcPts val="0"/>
              </a:spcBef>
              <a:buClr>
                <a:schemeClr val="dk1"/>
              </a:buClr>
              <a:buSzPct val="100000"/>
              <a:buFont typeface="Arial"/>
              <a:buChar char="●"/>
            </a:pPr>
            <a:r>
              <a:rPr lang="en-US" sz="3000">
                <a:solidFill>
                  <a:schemeClr val="dk1"/>
                </a:solidFill>
              </a:rPr>
              <a:t>Lastly, you must restart JOSM anytime you install new plugins.</a:t>
            </a:r>
          </a:p>
          <a:p>
            <a:pPr>
              <a:spcBef>
                <a:spcPts val="0"/>
              </a:spcBef>
              <a:buNone/>
            </a:pPr>
            <a:r>
              <a:rPr lang="en-US" sz="3000">
                <a:solidFill>
                  <a:schemeClr val="dk1"/>
                </a:solidFill>
              </a:rPr>
              <a:t> </a:t>
            </a:r>
          </a:p>
        </p:txBody>
      </p:sp>
      <p:pic>
        <p:nvPicPr>
          <p:cNvPr id="192" name="Shape 192"/>
          <p:cNvPicPr preferRelativeResize="0"/>
          <p:nvPr/>
        </p:nvPicPr>
        <p:blipFill>
          <a:blip r:embed="rId3">
            <a:alphaModFix/>
          </a:blip>
          <a:stretch>
            <a:fillRect/>
          </a:stretch>
        </p:blipFill>
        <p:spPr>
          <a:xfrm>
            <a:off x="3535362" y="2321100"/>
            <a:ext cx="990600" cy="84772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nvSpPr>
        <p:spPr>
          <a:xfrm>
            <a:off x="504000" y="301319"/>
            <a:ext cx="9071700" cy="1262100"/>
          </a:xfrm>
          <a:prstGeom prst="rect">
            <a:avLst/>
          </a:prstGeom>
          <a:noFill/>
          <a:ln>
            <a:noFill/>
          </a:ln>
        </p:spPr>
        <p:txBody>
          <a:bodyPr anchorCtr="0" anchor="ctr" bIns="0" lIns="0" rIns="0" tIns="0">
            <a:noAutofit/>
          </a:bodyPr>
          <a:lstStyle/>
          <a:p>
            <a:pPr lvl="0" marR="0" rtl="0" algn="ctr">
              <a:spcBef>
                <a:spcPts val="0"/>
              </a:spcBef>
              <a:buNone/>
            </a:pPr>
            <a:r>
              <a:rPr lang="en-US" sz="4400"/>
              <a:t>Install plugins</a:t>
            </a:r>
          </a:p>
        </p:txBody>
      </p:sp>
      <p:pic>
        <p:nvPicPr>
          <p:cNvPr id="198" name="Shape 198"/>
          <p:cNvPicPr preferRelativeResize="0"/>
          <p:nvPr/>
        </p:nvPicPr>
        <p:blipFill>
          <a:blip r:embed="rId3">
            <a:alphaModFix/>
          </a:blip>
          <a:stretch>
            <a:fillRect/>
          </a:stretch>
        </p:blipFill>
        <p:spPr>
          <a:xfrm>
            <a:off x="2089636" y="1442398"/>
            <a:ext cx="5900424" cy="5866724"/>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nvSpPr>
        <p:spPr>
          <a:xfrm>
            <a:off x="504000" y="301319"/>
            <a:ext cx="9071640" cy="1262160"/>
          </a:xfrm>
          <a:prstGeom prst="rect">
            <a:avLst/>
          </a:prstGeom>
          <a:noFill/>
          <a:ln>
            <a:noFill/>
          </a:ln>
        </p:spPr>
        <p:txBody>
          <a:bodyPr anchorCtr="0" anchor="ctr" bIns="0" lIns="0" rIns="0" tIns="0">
            <a:noAutofit/>
          </a:bodyPr>
          <a:lstStyle/>
          <a:p>
            <a:pPr indent="0" lvl="0" marL="0" marR="0" rtl="0" algn="ctr">
              <a:spcBef>
                <a:spcPts val="0"/>
              </a:spcBef>
              <a:buSzPct val="25000"/>
              <a:buNone/>
            </a:pPr>
            <a:r>
              <a:rPr b="0" baseline="0" i="0" lang="en-US" sz="4400" u="none" cap="none" strike="noStrike">
                <a:latin typeface="Arial"/>
                <a:ea typeface="Arial"/>
                <a:cs typeface="Arial"/>
                <a:sym typeface="Arial"/>
              </a:rPr>
              <a:t>Building</a:t>
            </a:r>
            <a:r>
              <a:rPr lang="en-US" sz="4400"/>
              <a:t> plugin</a:t>
            </a:r>
          </a:p>
        </p:txBody>
      </p:sp>
      <p:sp>
        <p:nvSpPr>
          <p:cNvPr id="204" name="Shape 204"/>
          <p:cNvSpPr txBox="1"/>
          <p:nvPr/>
        </p:nvSpPr>
        <p:spPr>
          <a:xfrm>
            <a:off x="504000" y="1769040"/>
            <a:ext cx="9071640" cy="4384440"/>
          </a:xfrm>
          <a:prstGeom prst="rect">
            <a:avLst/>
          </a:prstGeom>
          <a:noFill/>
          <a:ln>
            <a:noFill/>
          </a:ln>
        </p:spPr>
        <p:txBody>
          <a:bodyPr anchorCtr="0" anchor="t" bIns="0" lIns="0" rIns="0" tIns="0">
            <a:noAutofit/>
          </a:bodyPr>
          <a:lstStyle/>
          <a:p>
            <a:pPr lvl="0" rtl="0">
              <a:spcBef>
                <a:spcPts val="0"/>
              </a:spcBef>
              <a:buNone/>
            </a:pPr>
            <a:r>
              <a:t/>
            </a:r>
            <a:endParaRPr sz="2400">
              <a:solidFill>
                <a:srgbClr val="252525"/>
              </a:solidFill>
            </a:endParaRPr>
          </a:p>
          <a:p>
            <a:pPr lvl="0" rtl="0">
              <a:spcBef>
                <a:spcPts val="0"/>
              </a:spcBef>
              <a:buNone/>
            </a:pPr>
            <a:r>
              <a:rPr lang="en-US" sz="3000">
                <a:solidFill>
                  <a:srgbClr val="252525"/>
                </a:solidFill>
              </a:rPr>
              <a:t>Buildings_tools is simple plug-in for drawing rectangular buildings.</a:t>
            </a:r>
          </a:p>
          <a:p>
            <a:pPr lvl="0" rtl="0">
              <a:spcBef>
                <a:spcPts val="0"/>
              </a:spcBef>
              <a:buNone/>
            </a:pPr>
            <a:r>
              <a:t/>
            </a:r>
            <a:endParaRPr sz="2400"/>
          </a:p>
          <a:p>
            <a:pPr lvl="0" rtl="0">
              <a:spcBef>
                <a:spcPts val="0"/>
              </a:spcBef>
              <a:buClr>
                <a:schemeClr val="dk1"/>
              </a:buClr>
              <a:buSzPct val="45833"/>
              <a:buFont typeface="Arial"/>
              <a:buNone/>
            </a:pPr>
            <a:r>
              <a:rPr lang="en-US" sz="2400"/>
              <a:t>This plugin is by far one of the most useful tools for editing. After installation, It will appear as an icon on the left. </a:t>
            </a:r>
          </a:p>
          <a:p>
            <a:pPr lvl="0" rtl="0">
              <a:spcBef>
                <a:spcPts val="0"/>
              </a:spcBef>
              <a:buClr>
                <a:schemeClr val="dk1"/>
              </a:buClr>
              <a:buSzPct val="45833"/>
              <a:buFont typeface="Arial"/>
              <a:buNone/>
            </a:pPr>
            <a:r>
              <a:rPr lang="en-US" sz="2400"/>
              <a:t>The Building tool allows you to create shapes with 90 degree corners with just three clicks. First, trace the edge of the building and then drag out the line to make it a polygon.</a:t>
            </a:r>
          </a:p>
          <a:p>
            <a:pPr>
              <a:spcBef>
                <a:spcPts val="0"/>
              </a:spcBef>
              <a:buNone/>
            </a:pPr>
            <a:r>
              <a:t/>
            </a:r>
            <a:endParaRPr sz="2400"/>
          </a:p>
        </p:txBody>
      </p:sp>
      <p:pic>
        <p:nvPicPr>
          <p:cNvPr id="205" name="Shape 205"/>
          <p:cNvPicPr preferRelativeResize="0"/>
          <p:nvPr/>
        </p:nvPicPr>
        <p:blipFill>
          <a:blip r:embed="rId3">
            <a:alphaModFix/>
          </a:blip>
          <a:stretch>
            <a:fillRect/>
          </a:stretch>
        </p:blipFill>
        <p:spPr>
          <a:xfrm>
            <a:off x="504011" y="1769061"/>
            <a:ext cx="792750" cy="792750"/>
          </a:xfrm>
          <a:prstGeom prst="rect">
            <a:avLst/>
          </a:prstGeom>
          <a:noFill/>
          <a:ln>
            <a:noFill/>
          </a:ln>
        </p:spPr>
      </p:pic>
      <p:pic>
        <p:nvPicPr>
          <p:cNvPr id="206" name="Shape 206"/>
          <p:cNvPicPr preferRelativeResize="0"/>
          <p:nvPr/>
        </p:nvPicPr>
        <p:blipFill>
          <a:blip r:embed="rId4">
            <a:alphaModFix/>
          </a:blip>
          <a:stretch>
            <a:fillRect/>
          </a:stretch>
        </p:blipFill>
        <p:spPr>
          <a:xfrm>
            <a:off x="1296737" y="5603600"/>
            <a:ext cx="1866900" cy="1476375"/>
          </a:xfrm>
          <a:prstGeom prst="rect">
            <a:avLst/>
          </a:prstGeom>
          <a:noFill/>
          <a:ln>
            <a:noFill/>
          </a:ln>
        </p:spPr>
      </p:pic>
      <p:pic>
        <p:nvPicPr>
          <p:cNvPr id="207" name="Shape 207"/>
          <p:cNvPicPr preferRelativeResize="0"/>
          <p:nvPr/>
        </p:nvPicPr>
        <p:blipFill>
          <a:blip r:embed="rId5">
            <a:alphaModFix/>
          </a:blip>
          <a:stretch>
            <a:fillRect/>
          </a:stretch>
        </p:blipFill>
        <p:spPr>
          <a:xfrm>
            <a:off x="4694077" y="5603602"/>
            <a:ext cx="2155976" cy="147637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504000" y="301319"/>
            <a:ext cx="9071700" cy="1262400"/>
          </a:xfrm>
          <a:prstGeom prst="rect">
            <a:avLst/>
          </a:prstGeom>
        </p:spPr>
        <p:txBody>
          <a:bodyPr anchorCtr="0" anchor="ctr" bIns="91425" lIns="91425" rIns="91425" tIns="91425">
            <a:noAutofit/>
          </a:bodyPr>
          <a:lstStyle/>
          <a:p>
            <a:pPr>
              <a:spcBef>
                <a:spcPts val="0"/>
              </a:spcBef>
              <a:buNone/>
            </a:pPr>
            <a:r>
              <a:rPr lang="en-US" sz="3000"/>
              <a:t>Join overlapping Layers</a:t>
            </a:r>
          </a:p>
        </p:txBody>
      </p:sp>
      <p:sp>
        <p:nvSpPr>
          <p:cNvPr id="213" name="Shape 213"/>
          <p:cNvSpPr txBox="1"/>
          <p:nvPr>
            <p:ph idx="1" type="body"/>
          </p:nvPr>
        </p:nvSpPr>
        <p:spPr>
          <a:xfrm>
            <a:off x="504000" y="1587587"/>
            <a:ext cx="9071700" cy="4384500"/>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US" sz="2400"/>
              <a:t>You can also create more complicated buildings by using the merge option. Create your building outline, select all of the polygons (press SHIFT to highlight them all) and then press </a:t>
            </a:r>
            <a:r>
              <a:rPr i="1" lang="en-US" sz="2400">
                <a:solidFill>
                  <a:srgbClr val="CC0000"/>
                </a:solidFill>
              </a:rPr>
              <a:t>SHIFT + J </a:t>
            </a:r>
            <a:r>
              <a:rPr lang="en-US" sz="2400"/>
              <a:t>to merge the objects.</a:t>
            </a:r>
          </a:p>
          <a:p>
            <a:pPr>
              <a:spcBef>
                <a:spcPts val="0"/>
              </a:spcBef>
              <a:buNone/>
            </a:pPr>
            <a:r>
              <a:t/>
            </a:r>
            <a:endParaRPr/>
          </a:p>
        </p:txBody>
      </p:sp>
      <p:pic>
        <p:nvPicPr>
          <p:cNvPr id="214" name="Shape 214"/>
          <p:cNvPicPr preferRelativeResize="0"/>
          <p:nvPr/>
        </p:nvPicPr>
        <p:blipFill>
          <a:blip r:embed="rId3">
            <a:alphaModFix/>
          </a:blip>
          <a:stretch>
            <a:fillRect/>
          </a:stretch>
        </p:blipFill>
        <p:spPr>
          <a:xfrm>
            <a:off x="344487" y="3909625"/>
            <a:ext cx="9391650" cy="1381125"/>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nvSpPr>
        <p:spPr>
          <a:xfrm>
            <a:off x="504000" y="301319"/>
            <a:ext cx="9071640" cy="1262160"/>
          </a:xfrm>
          <a:prstGeom prst="rect">
            <a:avLst/>
          </a:prstGeom>
          <a:noFill/>
          <a:ln>
            <a:noFill/>
          </a:ln>
        </p:spPr>
        <p:txBody>
          <a:bodyPr anchorCtr="0" anchor="ctr" bIns="0" lIns="0" rIns="0" tIns="0">
            <a:noAutofit/>
          </a:bodyPr>
          <a:lstStyle/>
          <a:p>
            <a:pPr indent="0" lvl="0" marL="0" marR="0" rtl="0" algn="ctr">
              <a:spcBef>
                <a:spcPts val="0"/>
              </a:spcBef>
              <a:buClr>
                <a:srgbClr val="000000"/>
              </a:buClr>
              <a:buSzPct val="45000"/>
              <a:buFont typeface="Noto Symbol"/>
              <a:buChar char=""/>
            </a:pPr>
            <a:r>
              <a:rPr b="0" baseline="0" i="0" lang="en-US" sz="4400" u="none" cap="none" strike="noStrike">
                <a:latin typeface="Arial"/>
                <a:ea typeface="Arial"/>
                <a:cs typeface="Arial"/>
                <a:sym typeface="Arial"/>
              </a:rPr>
              <a:t>mbtiles</a:t>
            </a:r>
          </a:p>
        </p:txBody>
      </p:sp>
      <p:sp>
        <p:nvSpPr>
          <p:cNvPr id="220" name="Shape 220"/>
          <p:cNvSpPr txBox="1"/>
          <p:nvPr/>
        </p:nvSpPr>
        <p:spPr>
          <a:xfrm>
            <a:off x="504000" y="1769040"/>
            <a:ext cx="9071640" cy="4384440"/>
          </a:xfrm>
          <a:prstGeom prst="rect">
            <a:avLst/>
          </a:prstGeom>
          <a:noFill/>
          <a:ln>
            <a:noFill/>
          </a:ln>
        </p:spPr>
        <p:txBody>
          <a:bodyPr anchorCtr="0" anchor="t" bIns="0" lIns="0" rIns="0" tIns="0">
            <a:noAutofit/>
          </a:bodyPr>
          <a:lstStyle/>
          <a:p>
            <a:pPr rtl="0">
              <a:spcBef>
                <a:spcPts val="0"/>
              </a:spcBef>
              <a:buNone/>
            </a:pPr>
            <a:r>
              <a:rPr lang="en-US" sz="3000"/>
              <a:t>The mbtiles plugin allows you to view a local mbtiles database as a raster layer.</a:t>
            </a:r>
          </a:p>
          <a:p>
            <a:pPr rtl="0">
              <a:spcBef>
                <a:spcPts val="0"/>
              </a:spcBef>
              <a:buNone/>
            </a:pPr>
            <a:r>
              <a:rPr lang="en-US" sz="3000"/>
              <a:t>To install mbtiles, go to </a:t>
            </a:r>
            <a:r>
              <a:rPr i="1" lang="en-US" sz="3000">
                <a:solidFill>
                  <a:srgbClr val="CC0000"/>
                </a:solidFill>
              </a:rPr>
              <a:t>Edit &gt; Preferences&gt;Configure Plugins</a:t>
            </a:r>
          </a:p>
          <a:p>
            <a:pPr rtl="0">
              <a:spcBef>
                <a:spcPts val="0"/>
              </a:spcBef>
              <a:buNone/>
            </a:pPr>
            <a:r>
              <a:rPr lang="en-US" sz="3000"/>
              <a:t>Search for mbtiles, check the box on the left and click ok</a:t>
            </a:r>
          </a:p>
          <a:p>
            <a:pPr>
              <a:spcBef>
                <a:spcPts val="0"/>
              </a:spcBef>
              <a:buNone/>
            </a:pPr>
            <a:r>
              <a:rPr lang="en-US" sz="3000"/>
              <a:t>You must restart your computer for the plugin to be active</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nvSpPr>
        <p:spPr>
          <a:xfrm>
            <a:off x="504000" y="301319"/>
            <a:ext cx="9071700" cy="1262100"/>
          </a:xfrm>
          <a:prstGeom prst="rect">
            <a:avLst/>
          </a:prstGeom>
          <a:noFill/>
          <a:ln>
            <a:noFill/>
          </a:ln>
        </p:spPr>
        <p:txBody>
          <a:bodyPr anchorCtr="0" anchor="ctr" bIns="0" lIns="0" rIns="0" tIns="0">
            <a:noAutofit/>
          </a:bodyPr>
          <a:lstStyle/>
          <a:p>
            <a:pPr lvl="0" marR="0" rtl="0" algn="ctr">
              <a:spcBef>
                <a:spcPts val="0"/>
              </a:spcBef>
              <a:buNone/>
            </a:pPr>
            <a:r>
              <a:rPr lang="en-US" sz="4400"/>
              <a:t>Install plugins</a:t>
            </a:r>
          </a:p>
        </p:txBody>
      </p:sp>
      <p:pic>
        <p:nvPicPr>
          <p:cNvPr id="226" name="Shape 226"/>
          <p:cNvPicPr preferRelativeResize="0"/>
          <p:nvPr/>
        </p:nvPicPr>
        <p:blipFill>
          <a:blip r:embed="rId3">
            <a:alphaModFix/>
          </a:blip>
          <a:stretch>
            <a:fillRect/>
          </a:stretch>
        </p:blipFill>
        <p:spPr>
          <a:xfrm>
            <a:off x="2089636" y="1442398"/>
            <a:ext cx="5900424" cy="586672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nvSpPr>
        <p:spPr>
          <a:xfrm>
            <a:off x="504000" y="301319"/>
            <a:ext cx="9071640" cy="887400"/>
          </a:xfrm>
          <a:prstGeom prst="rect">
            <a:avLst/>
          </a:prstGeom>
          <a:noFill/>
          <a:ln>
            <a:noFill/>
          </a:ln>
        </p:spPr>
        <p:txBody>
          <a:bodyPr anchorCtr="0" anchor="ctr" bIns="0" lIns="0" rIns="0" tIns="0">
            <a:noAutofit/>
          </a:bodyPr>
          <a:lstStyle/>
          <a:p>
            <a:pPr indent="0" lvl="0" marL="0" marR="0" rtl="0" algn="ctr">
              <a:spcBef>
                <a:spcPts val="0"/>
              </a:spcBef>
              <a:buSzPct val="25000"/>
              <a:buNone/>
            </a:pPr>
            <a:r>
              <a:rPr b="0" baseline="0" i="0" lang="en-US" sz="4400" u="none" cap="none" strike="noStrike">
                <a:latin typeface="Arial"/>
                <a:ea typeface="Arial"/>
                <a:cs typeface="Arial"/>
                <a:sym typeface="Arial"/>
              </a:rPr>
              <a:t>JOSM in Detail</a:t>
            </a:r>
          </a:p>
        </p:txBody>
      </p:sp>
      <p:sp>
        <p:nvSpPr>
          <p:cNvPr id="98" name="Shape 98"/>
          <p:cNvSpPr txBox="1"/>
          <p:nvPr/>
        </p:nvSpPr>
        <p:spPr>
          <a:xfrm>
            <a:off x="621000" y="1193400"/>
            <a:ext cx="9071640" cy="4384440"/>
          </a:xfrm>
          <a:prstGeom prst="rect">
            <a:avLst/>
          </a:prstGeom>
          <a:noFill/>
          <a:ln>
            <a:noFill/>
          </a:ln>
        </p:spPr>
        <p:txBody>
          <a:bodyPr anchorCtr="0" anchor="t" bIns="0" lIns="0" rIns="0" tIns="0">
            <a:noAutofit/>
          </a:bodyPr>
          <a:lstStyle/>
          <a:p>
            <a:pPr>
              <a:spcBef>
                <a:spcPts val="0"/>
              </a:spcBef>
              <a:buNone/>
            </a:pPr>
            <a:r>
              <a:rPr b="0" baseline="0" i="0" lang="en-US" sz="3000" u="none" cap="none" strike="noStrike">
                <a:latin typeface="Arial"/>
                <a:ea typeface="Arial"/>
                <a:cs typeface="Arial"/>
                <a:sym typeface="Arial"/>
              </a:rPr>
              <a:t>JOSM has some additional tools to make it easier to draw lines and shapes. These tools are found in the Tools menu at the top of JOSM.</a:t>
            </a:r>
          </a:p>
        </p:txBody>
      </p:sp>
      <p:sp>
        <p:nvSpPr>
          <p:cNvPr id="99" name="Shape 99"/>
          <p:cNvSpPr/>
          <p:nvPr/>
        </p:nvSpPr>
        <p:spPr>
          <a:xfrm>
            <a:off x="3600719" y="2777759"/>
            <a:ext cx="2800079" cy="4628880"/>
          </a:xfrm>
          <a:prstGeom prst="rect">
            <a:avLst/>
          </a:prstGeom>
          <a:noFill/>
          <a:ln>
            <a:noFill/>
          </a:ln>
        </p:spPr>
        <p:txBody>
          <a:bodyPr anchorCtr="0" anchor="ctr" bIns="91425" lIns="91425" rIns="91425" tIns="91425">
            <a:noAutofit/>
          </a:bodyPr>
          <a:lstStyle/>
          <a:p>
            <a:pPr>
              <a:spcBef>
                <a:spcPts val="0"/>
              </a:spcBef>
              <a:buNone/>
            </a:pPr>
            <a:r>
              <a:t/>
            </a:r>
            <a:endParaRPr/>
          </a:p>
        </p:txBody>
      </p:sp>
      <p:pic>
        <p:nvPicPr>
          <p:cNvPr id="100" name="Shape 100"/>
          <p:cNvPicPr preferRelativeResize="0"/>
          <p:nvPr/>
        </p:nvPicPr>
        <p:blipFill rotWithShape="1">
          <a:blip r:embed="rId3">
            <a:alphaModFix/>
          </a:blip>
          <a:srcRect b="0" l="0" r="0" t="0"/>
          <a:stretch/>
        </p:blipFill>
        <p:spPr>
          <a:xfrm>
            <a:off x="3600450" y="2778125"/>
            <a:ext cx="2800199" cy="4629299"/>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504000" y="301324"/>
            <a:ext cx="9071700" cy="764999"/>
          </a:xfrm>
          <a:prstGeom prst="rect">
            <a:avLst/>
          </a:prstGeom>
        </p:spPr>
        <p:txBody>
          <a:bodyPr anchorCtr="0" anchor="ctr" bIns="91425" lIns="91425" rIns="91425" tIns="91425">
            <a:noAutofit/>
          </a:bodyPr>
          <a:lstStyle/>
          <a:p>
            <a:pPr algn="ctr">
              <a:spcBef>
                <a:spcPts val="0"/>
              </a:spcBef>
              <a:buNone/>
            </a:pPr>
            <a:r>
              <a:rPr lang="en-US" sz="3600"/>
              <a:t>mbtiles</a:t>
            </a:r>
          </a:p>
        </p:txBody>
      </p:sp>
      <p:sp>
        <p:nvSpPr>
          <p:cNvPr id="232" name="Shape 232"/>
          <p:cNvSpPr txBox="1"/>
          <p:nvPr>
            <p:ph idx="1" type="body"/>
          </p:nvPr>
        </p:nvSpPr>
        <p:spPr>
          <a:xfrm>
            <a:off x="567100" y="1339940"/>
            <a:ext cx="9071700" cy="4384500"/>
          </a:xfrm>
          <a:prstGeom prst="rect">
            <a:avLst/>
          </a:prstGeom>
        </p:spPr>
        <p:txBody>
          <a:bodyPr anchorCtr="0" anchor="t" bIns="91425" lIns="91425" rIns="91425" tIns="91425">
            <a:noAutofit/>
          </a:bodyPr>
          <a:lstStyle/>
          <a:p>
            <a:pPr rtl="0">
              <a:spcBef>
                <a:spcPts val="0"/>
              </a:spcBef>
              <a:buNone/>
            </a:pPr>
            <a:r>
              <a:rPr lang="en-US" sz="2400"/>
              <a:t>To use mbtiles in JOSM</a:t>
            </a:r>
          </a:p>
          <a:p>
            <a:pPr indent="-381000" lvl="0" marL="457200" rtl="0">
              <a:lnSpc>
                <a:spcPct val="115000"/>
              </a:lnSpc>
              <a:spcBef>
                <a:spcPts val="0"/>
              </a:spcBef>
              <a:buClr>
                <a:srgbClr val="000000"/>
              </a:buClr>
              <a:buSzPct val="100000"/>
              <a:buFont typeface="Arial"/>
              <a:buChar char="●"/>
            </a:pPr>
            <a:r>
              <a:rPr lang="en-US" sz="2400"/>
              <a:t>Go to </a:t>
            </a:r>
            <a:r>
              <a:rPr i="1" lang="en-US" sz="2400">
                <a:solidFill>
                  <a:srgbClr val="CC0000"/>
                </a:solidFill>
              </a:rPr>
              <a:t>File &gt; Open &gt; </a:t>
            </a:r>
            <a:r>
              <a:rPr lang="en-US" sz="2400"/>
              <a:t>"Files of Type" drop down list to select the "MBTiles tilesets(*.mbtiles)" file type.</a:t>
            </a:r>
          </a:p>
          <a:p>
            <a:pPr indent="-381000" lvl="0" marL="457200" rtl="0">
              <a:lnSpc>
                <a:spcPct val="115000"/>
              </a:lnSpc>
              <a:spcBef>
                <a:spcPts val="0"/>
              </a:spcBef>
              <a:buClr>
                <a:srgbClr val="000000"/>
              </a:buClr>
              <a:buSzPct val="100000"/>
              <a:buFont typeface="Arial"/>
              <a:buChar char="●"/>
            </a:pPr>
            <a:r>
              <a:rPr lang="en-US" sz="2400"/>
              <a:t>Pick your tileset.</a:t>
            </a:r>
          </a:p>
          <a:p>
            <a:pPr indent="-381000" lvl="0" marL="457200" rtl="0">
              <a:lnSpc>
                <a:spcPct val="115000"/>
              </a:lnSpc>
              <a:spcBef>
                <a:spcPts val="0"/>
              </a:spcBef>
              <a:buClr>
                <a:srgbClr val="000000"/>
              </a:buClr>
              <a:buSzPct val="100000"/>
              <a:buFont typeface="Arial"/>
              <a:buChar char="●"/>
            </a:pPr>
            <a:r>
              <a:rPr lang="en-US" sz="2400"/>
              <a:t>Use the Layers window to turn the images on and off just like any other imagery layer.</a:t>
            </a:r>
          </a:p>
          <a:p>
            <a:pPr>
              <a:spcBef>
                <a:spcPts val="0"/>
              </a:spcBef>
              <a:buNone/>
            </a:pPr>
            <a:r>
              <a:t/>
            </a:r>
            <a:endParaRPr sz="2400"/>
          </a:p>
        </p:txBody>
      </p:sp>
      <p:pic>
        <p:nvPicPr>
          <p:cNvPr id="233" name="Shape 233"/>
          <p:cNvPicPr preferRelativeResize="0"/>
          <p:nvPr/>
        </p:nvPicPr>
        <p:blipFill>
          <a:blip r:embed="rId3">
            <a:alphaModFix/>
          </a:blip>
          <a:stretch>
            <a:fillRect/>
          </a:stretch>
        </p:blipFill>
        <p:spPr>
          <a:xfrm>
            <a:off x="3163875" y="3920787"/>
            <a:ext cx="3752850" cy="335280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nvSpPr>
        <p:spPr>
          <a:xfrm>
            <a:off x="504000" y="301319"/>
            <a:ext cx="9071640" cy="1262160"/>
          </a:xfrm>
          <a:prstGeom prst="rect">
            <a:avLst/>
          </a:prstGeom>
          <a:noFill/>
          <a:ln>
            <a:noFill/>
          </a:ln>
        </p:spPr>
        <p:txBody>
          <a:bodyPr anchorCtr="0" anchor="ctr" bIns="0" lIns="0" rIns="0" tIns="0">
            <a:noAutofit/>
          </a:bodyPr>
          <a:lstStyle/>
          <a:p>
            <a:pPr indent="0" lvl="0" marL="0" marR="0" rtl="0" algn="ctr">
              <a:spcBef>
                <a:spcPts val="0"/>
              </a:spcBef>
              <a:buClr>
                <a:srgbClr val="000000"/>
              </a:buClr>
              <a:buSzPct val="45000"/>
              <a:buFont typeface="Noto Symbol"/>
              <a:buChar char=""/>
            </a:pPr>
            <a:r>
              <a:rPr b="0" baseline="0" i="0" lang="en-US" sz="4400" u="none" cap="none" strike="noStrike">
                <a:latin typeface="Arial"/>
                <a:ea typeface="Arial"/>
                <a:cs typeface="Arial"/>
                <a:sym typeface="Arial"/>
              </a:rPr>
              <a:t>utils plugin 2</a:t>
            </a:r>
          </a:p>
        </p:txBody>
      </p:sp>
      <p:sp>
        <p:nvSpPr>
          <p:cNvPr id="239" name="Shape 239"/>
          <p:cNvSpPr txBox="1"/>
          <p:nvPr/>
        </p:nvSpPr>
        <p:spPr>
          <a:xfrm>
            <a:off x="504000" y="1769040"/>
            <a:ext cx="9071640" cy="4384440"/>
          </a:xfrm>
          <a:prstGeom prst="rect">
            <a:avLst/>
          </a:prstGeom>
          <a:noFill/>
          <a:ln>
            <a:noFill/>
          </a:ln>
        </p:spPr>
        <p:txBody>
          <a:bodyPr anchorCtr="0" anchor="t" bIns="0" lIns="0" rIns="0" tIns="0">
            <a:noAutofit/>
          </a:bodyPr>
          <a:lstStyle/>
          <a:p>
            <a:pPr rtl="0">
              <a:spcBef>
                <a:spcPts val="0"/>
              </a:spcBef>
              <a:buNone/>
            </a:pPr>
            <a:r>
              <a:rPr lang="en-US" sz="2400"/>
              <a:t>The plugin utilsplugin2 has several features that are also useful for editing.</a:t>
            </a:r>
          </a:p>
          <a:p>
            <a:pPr rtl="0">
              <a:spcBef>
                <a:spcPts val="0"/>
              </a:spcBef>
              <a:buNone/>
            </a:pPr>
            <a:r>
              <a:rPr lang="en-US" sz="2400">
                <a:solidFill>
                  <a:schemeClr val="dk1"/>
                </a:solidFill>
              </a:rPr>
              <a:t>After you install this plugin, a new menu will appear called </a:t>
            </a:r>
            <a:r>
              <a:rPr i="1" lang="en-US" sz="2400">
                <a:solidFill>
                  <a:schemeClr val="dk1"/>
                </a:solidFill>
              </a:rPr>
              <a:t>More Tools</a:t>
            </a:r>
            <a:r>
              <a:rPr lang="en-US" sz="2400">
                <a:solidFill>
                  <a:schemeClr val="dk1"/>
                </a:solidFill>
              </a:rPr>
              <a:t>.</a:t>
            </a:r>
          </a:p>
          <a:p>
            <a:pPr rtl="0">
              <a:spcBef>
                <a:spcPts val="0"/>
              </a:spcBef>
              <a:buNone/>
            </a:pPr>
            <a:r>
              <a:t/>
            </a:r>
            <a:endParaRPr sz="2400">
              <a:solidFill>
                <a:schemeClr val="dk1"/>
              </a:solidFill>
            </a:endParaRPr>
          </a:p>
          <a:p>
            <a:pPr rtl="0">
              <a:spcBef>
                <a:spcPts val="0"/>
              </a:spcBef>
              <a:buNone/>
            </a:pPr>
            <a:r>
              <a:rPr lang="en-US" sz="2400">
                <a:solidFill>
                  <a:schemeClr val="dk1"/>
                </a:solidFill>
              </a:rPr>
              <a:t>Some of the most useful tools here are:</a:t>
            </a:r>
          </a:p>
          <a:p>
            <a:pPr indent="-381000" lvl="0" marL="457200" rtl="0">
              <a:lnSpc>
                <a:spcPct val="115000"/>
              </a:lnSpc>
              <a:spcBef>
                <a:spcPts val="1100"/>
              </a:spcBef>
              <a:spcAft>
                <a:spcPts val="200"/>
              </a:spcAft>
              <a:buClr>
                <a:schemeClr val="dk1"/>
              </a:buClr>
              <a:buSzPct val="100000"/>
              <a:buFont typeface="Arial"/>
              <a:buChar char="●"/>
            </a:pPr>
            <a:r>
              <a:rPr lang="en-US" sz="2400">
                <a:solidFill>
                  <a:schemeClr val="dk1"/>
                </a:solidFill>
              </a:rPr>
              <a:t>Add Nodes at Intersections</a:t>
            </a:r>
          </a:p>
          <a:p>
            <a:pPr indent="-381000" lvl="0" marL="457200" rtl="0">
              <a:lnSpc>
                <a:spcPct val="115000"/>
              </a:lnSpc>
              <a:spcBef>
                <a:spcPts val="1100"/>
              </a:spcBef>
              <a:spcAft>
                <a:spcPts val="200"/>
              </a:spcAft>
              <a:buClr>
                <a:schemeClr val="dk1"/>
              </a:buClr>
              <a:buSzPct val="100000"/>
              <a:buFont typeface="Arial"/>
              <a:buChar char="●"/>
            </a:pPr>
            <a:r>
              <a:rPr lang="en-US" sz="2400">
                <a:solidFill>
                  <a:schemeClr val="dk1"/>
                </a:solidFill>
              </a:rPr>
              <a:t>Copy Tags from Previous Selection</a:t>
            </a:r>
          </a:p>
          <a:p>
            <a:pPr indent="-381000" lvl="0" marL="457200" rtl="0">
              <a:lnSpc>
                <a:spcPct val="115000"/>
              </a:lnSpc>
              <a:spcBef>
                <a:spcPts val="1100"/>
              </a:spcBef>
              <a:spcAft>
                <a:spcPts val="200"/>
              </a:spcAft>
              <a:buClr>
                <a:schemeClr val="dk1"/>
              </a:buClr>
              <a:buSzPct val="100000"/>
              <a:buFont typeface="Arial"/>
              <a:buChar char="●"/>
            </a:pPr>
            <a:r>
              <a:rPr lang="en-US" sz="2400">
                <a:solidFill>
                  <a:schemeClr val="dk1"/>
                </a:solidFill>
              </a:rPr>
              <a:t>Replace Geometry</a:t>
            </a:r>
          </a:p>
          <a:p>
            <a:pPr>
              <a:spcBef>
                <a:spcPts val="0"/>
              </a:spcBef>
              <a:buNone/>
            </a:pPr>
            <a:r>
              <a:t/>
            </a:r>
            <a:endParaRPr sz="2400">
              <a:solidFill>
                <a:schemeClr val="dk1"/>
              </a:solidFill>
            </a:endParaRPr>
          </a:p>
        </p:txBody>
      </p:sp>
      <p:pic>
        <p:nvPicPr>
          <p:cNvPr id="240" name="Shape 240"/>
          <p:cNvPicPr preferRelativeResize="0"/>
          <p:nvPr/>
        </p:nvPicPr>
        <p:blipFill>
          <a:blip r:embed="rId3">
            <a:alphaModFix/>
          </a:blip>
          <a:stretch>
            <a:fillRect/>
          </a:stretch>
        </p:blipFill>
        <p:spPr>
          <a:xfrm>
            <a:off x="6070437" y="3657612"/>
            <a:ext cx="3505200" cy="283845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504000" y="301319"/>
            <a:ext cx="9071700" cy="1262400"/>
          </a:xfrm>
          <a:prstGeom prst="rect">
            <a:avLst/>
          </a:prstGeom>
        </p:spPr>
        <p:txBody>
          <a:bodyPr anchorCtr="0" anchor="ctr" bIns="91425" lIns="91425" rIns="91425" tIns="91425">
            <a:noAutofit/>
          </a:bodyPr>
          <a:lstStyle/>
          <a:p>
            <a:pPr>
              <a:spcBef>
                <a:spcPts val="0"/>
              </a:spcBef>
              <a:buNone/>
            </a:pPr>
            <a:r>
              <a:rPr lang="en-US" sz="3000">
                <a:solidFill>
                  <a:schemeClr val="dk1"/>
                </a:solidFill>
              </a:rPr>
              <a:t>Add Nodes at Intersections</a:t>
            </a:r>
          </a:p>
        </p:txBody>
      </p:sp>
      <p:sp>
        <p:nvSpPr>
          <p:cNvPr id="246" name="Shape 246"/>
          <p:cNvSpPr txBox="1"/>
          <p:nvPr>
            <p:ph idx="1" type="body"/>
          </p:nvPr>
        </p:nvSpPr>
        <p:spPr>
          <a:xfrm>
            <a:off x="504000" y="1769040"/>
            <a:ext cx="9071700" cy="4384500"/>
          </a:xfrm>
          <a:prstGeom prst="rect">
            <a:avLst/>
          </a:prstGeom>
        </p:spPr>
        <p:txBody>
          <a:bodyPr anchorCtr="0" anchor="t" bIns="91425" lIns="91425" rIns="91425" tIns="91425">
            <a:noAutofit/>
          </a:bodyPr>
          <a:lstStyle/>
          <a:p>
            <a:pPr>
              <a:spcBef>
                <a:spcPts val="0"/>
              </a:spcBef>
              <a:buNone/>
            </a:pPr>
            <a:r>
              <a:rPr lang="en-US" sz="2400"/>
              <a:t>This tool is helpful for adding missing nodes in intersections of selected ways. It is good practice that roads and rivers should always have common nodes where they intersect. Select all the ways, then go to </a:t>
            </a:r>
            <a:r>
              <a:rPr i="1" lang="en-US" sz="2400">
                <a:solidFill>
                  <a:srgbClr val="CC0000"/>
                </a:solidFill>
              </a:rPr>
              <a:t>More Tools</a:t>
            </a:r>
            <a:r>
              <a:rPr lang="en-US" sz="2400"/>
              <a:t> </a:t>
            </a:r>
            <a:r>
              <a:rPr i="1" lang="en-US" sz="2400">
                <a:solidFill>
                  <a:srgbClr val="CC0000"/>
                </a:solidFill>
              </a:rPr>
              <a:t>‣ Add nodes at intersection</a:t>
            </a:r>
          </a:p>
        </p:txBody>
      </p:sp>
      <p:pic>
        <p:nvPicPr>
          <p:cNvPr id="247" name="Shape 247"/>
          <p:cNvPicPr preferRelativeResize="0"/>
          <p:nvPr/>
        </p:nvPicPr>
        <p:blipFill>
          <a:blip r:embed="rId3">
            <a:alphaModFix/>
          </a:blip>
          <a:stretch>
            <a:fillRect/>
          </a:stretch>
        </p:blipFill>
        <p:spPr>
          <a:xfrm>
            <a:off x="610762" y="3363837"/>
            <a:ext cx="8439150" cy="2190750"/>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504000" y="301319"/>
            <a:ext cx="9071700" cy="1262400"/>
          </a:xfrm>
          <a:prstGeom prst="rect">
            <a:avLst/>
          </a:prstGeom>
        </p:spPr>
        <p:txBody>
          <a:bodyPr anchorCtr="0" anchor="ctr" bIns="91425" lIns="91425" rIns="91425" tIns="91425">
            <a:noAutofit/>
          </a:bodyPr>
          <a:lstStyle/>
          <a:p>
            <a:pPr>
              <a:spcBef>
                <a:spcPts val="0"/>
              </a:spcBef>
              <a:buNone/>
            </a:pPr>
            <a:r>
              <a:rPr lang="en-US" sz="3000">
                <a:solidFill>
                  <a:schemeClr val="dk1"/>
                </a:solidFill>
              </a:rPr>
              <a:t>Copy Tags from Previous Selection</a:t>
            </a:r>
          </a:p>
        </p:txBody>
      </p:sp>
      <p:sp>
        <p:nvSpPr>
          <p:cNvPr id="253" name="Shape 253"/>
          <p:cNvSpPr txBox="1"/>
          <p:nvPr>
            <p:ph idx="1" type="body"/>
          </p:nvPr>
        </p:nvSpPr>
        <p:spPr>
          <a:xfrm>
            <a:off x="504000" y="1769040"/>
            <a:ext cx="9071700" cy="4384500"/>
          </a:xfrm>
          <a:prstGeom prst="rect">
            <a:avLst/>
          </a:prstGeom>
        </p:spPr>
        <p:txBody>
          <a:bodyPr anchorCtr="0" anchor="t" bIns="91425" lIns="91425" rIns="91425" tIns="91425">
            <a:noAutofit/>
          </a:bodyPr>
          <a:lstStyle/>
          <a:p>
            <a:pPr rtl="0">
              <a:spcBef>
                <a:spcPts val="0"/>
              </a:spcBef>
              <a:buNone/>
            </a:pPr>
            <a:r>
              <a:rPr lang="en-US" sz="2400"/>
              <a:t>This function makes copying tags easier. If you want to create many objects with the same tags, first draw the objects. Then add the tags to one object. Click on another object and press </a:t>
            </a:r>
            <a:r>
              <a:rPr i="1" lang="en-US" sz="2400">
                <a:solidFill>
                  <a:srgbClr val="CC0000"/>
                </a:solidFill>
              </a:rPr>
              <a:t>Shift + R </a:t>
            </a:r>
            <a:r>
              <a:rPr lang="en-US" sz="2400"/>
              <a:t>to copy the tags from the previously selected object. You can do this for all objects that you want to tag. </a:t>
            </a:r>
          </a:p>
          <a:p>
            <a:pPr rtl="0">
              <a:spcBef>
                <a:spcPts val="0"/>
              </a:spcBef>
              <a:buNone/>
            </a:pPr>
            <a:r>
              <a:t/>
            </a:r>
            <a:endParaRPr sz="2400"/>
          </a:p>
          <a:p>
            <a:pPr>
              <a:spcBef>
                <a:spcPts val="0"/>
              </a:spcBef>
              <a:buNone/>
            </a:pPr>
            <a:r>
              <a:rPr lang="en-US" sz="2400"/>
              <a:t>Note that the tags will be copied from the previously selected object.</a:t>
            </a:r>
          </a:p>
        </p:txBody>
      </p:sp>
      <p:pic>
        <p:nvPicPr>
          <p:cNvPr id="254" name="Shape 254"/>
          <p:cNvPicPr preferRelativeResize="0"/>
          <p:nvPr/>
        </p:nvPicPr>
        <p:blipFill>
          <a:blip r:embed="rId3">
            <a:alphaModFix/>
          </a:blip>
          <a:stretch>
            <a:fillRect/>
          </a:stretch>
        </p:blipFill>
        <p:spPr>
          <a:xfrm>
            <a:off x="596787" y="5260450"/>
            <a:ext cx="8887051" cy="1699749"/>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504000" y="301319"/>
            <a:ext cx="9071700" cy="1262400"/>
          </a:xfrm>
          <a:prstGeom prst="rect">
            <a:avLst/>
          </a:prstGeom>
        </p:spPr>
        <p:txBody>
          <a:bodyPr anchorCtr="0" anchor="ctr" bIns="91425" lIns="91425" rIns="91425" tIns="91425">
            <a:noAutofit/>
          </a:bodyPr>
          <a:lstStyle/>
          <a:p>
            <a:pPr>
              <a:spcBef>
                <a:spcPts val="0"/>
              </a:spcBef>
              <a:buNone/>
            </a:pPr>
            <a:r>
              <a:rPr lang="en-US" sz="3000">
                <a:solidFill>
                  <a:schemeClr val="dk1"/>
                </a:solidFill>
              </a:rPr>
              <a:t>Replace Geometry</a:t>
            </a:r>
          </a:p>
        </p:txBody>
      </p:sp>
      <p:sp>
        <p:nvSpPr>
          <p:cNvPr id="260" name="Shape 260"/>
          <p:cNvSpPr txBox="1"/>
          <p:nvPr>
            <p:ph idx="1" type="body"/>
          </p:nvPr>
        </p:nvSpPr>
        <p:spPr>
          <a:xfrm>
            <a:off x="504000" y="1769040"/>
            <a:ext cx="9071700" cy="4384500"/>
          </a:xfrm>
          <a:prstGeom prst="rect">
            <a:avLst/>
          </a:prstGeom>
        </p:spPr>
        <p:txBody>
          <a:bodyPr anchorCtr="0" anchor="t" bIns="91425" lIns="91425" rIns="91425" tIns="91425">
            <a:noAutofit/>
          </a:bodyPr>
          <a:lstStyle/>
          <a:p>
            <a:pPr rtl="0">
              <a:spcBef>
                <a:spcPts val="0"/>
              </a:spcBef>
              <a:buNone/>
            </a:pPr>
            <a:r>
              <a:rPr lang="en-US" sz="2400">
                <a:solidFill>
                  <a:schemeClr val="dk1"/>
                </a:solidFill>
              </a:rPr>
              <a:t>This tool is to redraw a poorly shaped object, when you want to keep the history, attributes and ID number of that object. </a:t>
            </a:r>
          </a:p>
          <a:p>
            <a:pPr rtl="0">
              <a:spcBef>
                <a:spcPts val="0"/>
              </a:spcBef>
              <a:buNone/>
            </a:pPr>
            <a:r>
              <a:t/>
            </a:r>
            <a:endParaRPr sz="2400">
              <a:solidFill>
                <a:schemeClr val="dk1"/>
              </a:solidFill>
            </a:endParaRPr>
          </a:p>
          <a:p>
            <a:pPr>
              <a:spcBef>
                <a:spcPts val="0"/>
              </a:spcBef>
              <a:buNone/>
            </a:pPr>
            <a:r>
              <a:rPr lang="en-US" sz="2400">
                <a:solidFill>
                  <a:schemeClr val="dk1"/>
                </a:solidFill>
              </a:rPr>
              <a:t>For example, if you come across a building that is complicated and drawn in a poor fashion, then instead of painfully changing each node, you can just draw the object again select the old and new object press </a:t>
            </a:r>
            <a:r>
              <a:rPr i="1" lang="en-US" sz="2400">
                <a:solidFill>
                  <a:srgbClr val="CC0000"/>
                </a:solidFill>
              </a:rPr>
              <a:t>More Tools </a:t>
            </a:r>
            <a:r>
              <a:rPr i="1" lang="en-US" sz="3200">
                <a:solidFill>
                  <a:srgbClr val="CC0000"/>
                </a:solidFill>
              </a:rPr>
              <a:t>‣</a:t>
            </a:r>
            <a:r>
              <a:rPr i="1" lang="en-US" sz="2400">
                <a:solidFill>
                  <a:srgbClr val="CC0000"/>
                </a:solidFill>
              </a:rPr>
              <a:t> Replace Geometry</a:t>
            </a:r>
            <a:r>
              <a:rPr lang="en-US" sz="2400">
                <a:solidFill>
                  <a:schemeClr val="dk1"/>
                </a:solidFill>
              </a:rPr>
              <a:t> to transfer all the information over.</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nvSpPr>
        <p:spPr>
          <a:xfrm>
            <a:off x="504000" y="301319"/>
            <a:ext cx="9071640" cy="1262160"/>
          </a:xfrm>
          <a:prstGeom prst="rect">
            <a:avLst/>
          </a:prstGeom>
          <a:noFill/>
          <a:ln>
            <a:noFill/>
          </a:ln>
        </p:spPr>
        <p:txBody>
          <a:bodyPr anchorCtr="0" anchor="ctr" bIns="0" lIns="0" rIns="0" tIns="0">
            <a:noAutofit/>
          </a:bodyPr>
          <a:lstStyle/>
          <a:p>
            <a:pPr indent="0" lvl="0" marL="0" marR="0" rtl="0" algn="ctr">
              <a:spcBef>
                <a:spcPts val="0"/>
              </a:spcBef>
              <a:buClr>
                <a:srgbClr val="000000"/>
              </a:buClr>
              <a:buSzPct val="45000"/>
              <a:buFont typeface="Noto Symbol"/>
              <a:buChar char=""/>
            </a:pPr>
            <a:r>
              <a:rPr b="0" baseline="0" i="0" lang="en-US" sz="4400" u="none" cap="none" strike="noStrike">
                <a:latin typeface="Arial"/>
                <a:ea typeface="Arial"/>
                <a:cs typeface="Arial"/>
                <a:sym typeface="Arial"/>
              </a:rPr>
              <a:t>JOSM Filters</a:t>
            </a:r>
          </a:p>
        </p:txBody>
      </p:sp>
      <p:sp>
        <p:nvSpPr>
          <p:cNvPr id="266" name="Shape 266"/>
          <p:cNvSpPr txBox="1"/>
          <p:nvPr/>
        </p:nvSpPr>
        <p:spPr>
          <a:xfrm>
            <a:off x="504000" y="1769040"/>
            <a:ext cx="9071640" cy="4384440"/>
          </a:xfrm>
          <a:prstGeom prst="rect">
            <a:avLst/>
          </a:prstGeom>
          <a:noFill/>
          <a:ln>
            <a:noFill/>
          </a:ln>
        </p:spPr>
        <p:txBody>
          <a:bodyPr anchorCtr="0" anchor="t" bIns="0" lIns="0" rIns="0" tIns="0">
            <a:noAutofit/>
          </a:bodyPr>
          <a:lstStyle/>
          <a:p>
            <a:pPr rtl="0">
              <a:spcBef>
                <a:spcPts val="0"/>
              </a:spcBef>
              <a:buNone/>
            </a:pPr>
            <a:r>
              <a:rPr lang="en-US" sz="2400"/>
              <a:t>JOSM Filters allow you to disable, hide, select, and highlight specific groups of objects based on flexible custom parameters.</a:t>
            </a:r>
          </a:p>
          <a:p>
            <a:pPr rtl="0">
              <a:spcBef>
                <a:spcPts val="0"/>
              </a:spcBef>
              <a:buNone/>
            </a:pPr>
            <a:r>
              <a:t/>
            </a:r>
            <a:endParaRPr sz="2400"/>
          </a:p>
          <a:p>
            <a:pPr>
              <a:spcBef>
                <a:spcPts val="0"/>
              </a:spcBef>
              <a:buNone/>
            </a:pPr>
            <a:r>
              <a:rPr lang="en-US" sz="2400"/>
              <a:t>To work with filters, turn on the filters panel (Windows→Filter from the menu, or Alt+Shift+F from the keyboard). Use the +Add button on this panel to create a new filter. The filter creation window looks like this: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504000" y="301319"/>
            <a:ext cx="9071700" cy="1262400"/>
          </a:xfrm>
          <a:prstGeom prst="rect">
            <a:avLst/>
          </a:prstGeom>
        </p:spPr>
        <p:txBody>
          <a:bodyPr anchorCtr="0" anchor="ctr" bIns="91425" lIns="91425" rIns="91425" tIns="91425">
            <a:noAutofit/>
          </a:bodyPr>
          <a:lstStyle/>
          <a:p>
            <a:pPr algn="ctr">
              <a:spcBef>
                <a:spcPts val="0"/>
              </a:spcBef>
              <a:buNone/>
            </a:pPr>
            <a:r>
              <a:rPr lang="en-US" sz="3000"/>
              <a:t>JOSM Filters</a:t>
            </a:r>
          </a:p>
        </p:txBody>
      </p:sp>
      <p:pic>
        <p:nvPicPr>
          <p:cNvPr id="272" name="Shape 272"/>
          <p:cNvPicPr preferRelativeResize="0"/>
          <p:nvPr/>
        </p:nvPicPr>
        <p:blipFill>
          <a:blip r:embed="rId3">
            <a:alphaModFix/>
          </a:blip>
          <a:stretch>
            <a:fillRect/>
          </a:stretch>
        </p:blipFill>
        <p:spPr>
          <a:xfrm>
            <a:off x="484275" y="1813426"/>
            <a:ext cx="9208051" cy="4692449"/>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504000" y="301319"/>
            <a:ext cx="9071700" cy="1262400"/>
          </a:xfrm>
          <a:prstGeom prst="rect">
            <a:avLst/>
          </a:prstGeom>
        </p:spPr>
        <p:txBody>
          <a:bodyPr anchorCtr="0" anchor="ctr" bIns="91425" lIns="91425" rIns="91425" tIns="91425">
            <a:noAutofit/>
          </a:bodyPr>
          <a:lstStyle/>
          <a:p>
            <a:pPr>
              <a:spcBef>
                <a:spcPts val="0"/>
              </a:spcBef>
              <a:buNone/>
            </a:pPr>
            <a:r>
              <a:rPr lang="en-US" sz="3000"/>
              <a:t>JOSM Filters</a:t>
            </a:r>
          </a:p>
        </p:txBody>
      </p:sp>
      <p:sp>
        <p:nvSpPr>
          <p:cNvPr id="278" name="Shape 278"/>
          <p:cNvSpPr txBox="1"/>
          <p:nvPr>
            <p:ph idx="1" type="body"/>
          </p:nvPr>
        </p:nvSpPr>
        <p:spPr>
          <a:xfrm>
            <a:off x="504000" y="1769040"/>
            <a:ext cx="9071700" cy="4384500"/>
          </a:xfrm>
          <a:prstGeom prst="rect">
            <a:avLst/>
          </a:prstGeom>
        </p:spPr>
        <p:txBody>
          <a:bodyPr anchorCtr="0" anchor="t" bIns="91425" lIns="91425" rIns="91425" tIns="91425">
            <a:noAutofit/>
          </a:bodyPr>
          <a:lstStyle/>
          <a:p>
            <a:pPr rtl="0">
              <a:spcBef>
                <a:spcPts val="0"/>
              </a:spcBef>
              <a:buNone/>
            </a:pPr>
            <a:r>
              <a:rPr lang="en-US" sz="3000"/>
              <a:t>For example, to filter the data layer to show only roads: Add the following filter</a:t>
            </a:r>
          </a:p>
          <a:p>
            <a:pPr rtl="0">
              <a:spcBef>
                <a:spcPts val="0"/>
              </a:spcBef>
              <a:buNone/>
            </a:pPr>
            <a:r>
              <a:t/>
            </a:r>
            <a:endParaRPr sz="3000"/>
          </a:p>
          <a:p>
            <a:pPr rtl="0">
              <a:spcBef>
                <a:spcPts val="0"/>
              </a:spcBef>
              <a:buNone/>
            </a:pPr>
            <a:r>
              <a:rPr lang="en-US" sz="3000"/>
              <a:t>highway=*</a:t>
            </a:r>
          </a:p>
          <a:p>
            <a:pPr rtl="0">
              <a:spcBef>
                <a:spcPts val="0"/>
              </a:spcBef>
              <a:buNone/>
            </a:pPr>
            <a:r>
              <a:rPr lang="en-US" sz="3000"/>
              <a:t>then click on Submit Filter</a:t>
            </a:r>
          </a:p>
          <a:p>
            <a:pPr rtl="0">
              <a:spcBef>
                <a:spcPts val="0"/>
              </a:spcBef>
              <a:buNone/>
            </a:pPr>
            <a:r>
              <a:t/>
            </a:r>
            <a:endParaRPr sz="3000"/>
          </a:p>
          <a:p>
            <a:pPr lvl="0" rtl="0">
              <a:lnSpc>
                <a:spcPct val="115000"/>
              </a:lnSpc>
              <a:spcBef>
                <a:spcPts val="0"/>
              </a:spcBef>
              <a:buNone/>
            </a:pPr>
            <a:r>
              <a:t/>
            </a:r>
            <a:endParaRPr sz="1100">
              <a:solidFill>
                <a:schemeClr val="dk1"/>
              </a:solidFill>
            </a:endParaRPr>
          </a:p>
          <a:p>
            <a:pPr>
              <a:spcBef>
                <a:spcPts val="0"/>
              </a:spcBef>
              <a:buNone/>
            </a:pPr>
            <a:r>
              <a:t/>
            </a:r>
            <a:endParaRPr sz="3000"/>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504000" y="301319"/>
            <a:ext cx="9071700" cy="1262400"/>
          </a:xfrm>
          <a:prstGeom prst="rect">
            <a:avLst/>
          </a:prstGeom>
        </p:spPr>
        <p:txBody>
          <a:bodyPr anchorCtr="0" anchor="ctr" bIns="91425" lIns="91425" rIns="91425" tIns="91425">
            <a:noAutofit/>
          </a:bodyPr>
          <a:lstStyle/>
          <a:p>
            <a:pPr>
              <a:spcBef>
                <a:spcPts val="0"/>
              </a:spcBef>
              <a:buNone/>
            </a:pPr>
            <a:r>
              <a:rPr lang="en-US" sz="3000"/>
              <a:t>Filter Options</a:t>
            </a:r>
          </a:p>
        </p:txBody>
      </p:sp>
      <p:sp>
        <p:nvSpPr>
          <p:cNvPr id="284" name="Shape 284"/>
          <p:cNvSpPr txBox="1"/>
          <p:nvPr>
            <p:ph idx="1" type="body"/>
          </p:nvPr>
        </p:nvSpPr>
        <p:spPr>
          <a:xfrm>
            <a:off x="504000" y="1415674"/>
            <a:ext cx="9071700" cy="5670600"/>
          </a:xfrm>
          <a:prstGeom prst="rect">
            <a:avLst/>
          </a:prstGeom>
        </p:spPr>
        <p:txBody>
          <a:bodyPr anchorCtr="0" anchor="t" bIns="91425" lIns="91425" rIns="91425" tIns="91425">
            <a:noAutofit/>
          </a:bodyPr>
          <a:lstStyle/>
          <a:p>
            <a:pPr indent="-381000" lvl="0" marL="457200" rtl="0">
              <a:lnSpc>
                <a:spcPct val="115000"/>
              </a:lnSpc>
              <a:spcBef>
                <a:spcPts val="0"/>
              </a:spcBef>
              <a:buClr>
                <a:schemeClr val="dk1"/>
              </a:buClr>
              <a:buSzPct val="100000"/>
              <a:buFont typeface="Arial"/>
              <a:buChar char="●"/>
            </a:pPr>
            <a:r>
              <a:rPr b="1" lang="en-US" sz="2400">
                <a:solidFill>
                  <a:schemeClr val="dk1"/>
                </a:solidFill>
              </a:rPr>
              <a:t>E</a:t>
            </a:r>
            <a:r>
              <a:rPr lang="en-US" sz="2400">
                <a:solidFill>
                  <a:schemeClr val="dk1"/>
                </a:solidFill>
              </a:rPr>
              <a:t> (</a:t>
            </a:r>
            <a:r>
              <a:rPr i="1" lang="en-US" sz="2400">
                <a:solidFill>
                  <a:schemeClr val="dk1"/>
                </a:solidFill>
              </a:rPr>
              <a:t>Enable</a:t>
            </a:r>
            <a:r>
              <a:rPr lang="en-US" sz="2400">
                <a:solidFill>
                  <a:schemeClr val="dk1"/>
                </a:solidFill>
              </a:rPr>
              <a:t>): Enable or disable this filter line.</a:t>
            </a:r>
          </a:p>
          <a:p>
            <a:pPr indent="-381000" lvl="0" marL="457200" rtl="0">
              <a:lnSpc>
                <a:spcPct val="115000"/>
              </a:lnSpc>
              <a:spcBef>
                <a:spcPts val="0"/>
              </a:spcBef>
              <a:buClr>
                <a:schemeClr val="dk1"/>
              </a:buClr>
              <a:buSzPct val="100000"/>
              <a:buFont typeface="Arial"/>
              <a:buChar char="●"/>
            </a:pPr>
            <a:r>
              <a:rPr b="1" lang="en-US" sz="2400">
                <a:solidFill>
                  <a:schemeClr val="dk1"/>
                </a:solidFill>
              </a:rPr>
              <a:t>H</a:t>
            </a:r>
            <a:r>
              <a:rPr lang="en-US" sz="2400">
                <a:solidFill>
                  <a:schemeClr val="dk1"/>
                </a:solidFill>
              </a:rPr>
              <a:t> (</a:t>
            </a:r>
            <a:r>
              <a:rPr i="1" lang="en-US" sz="2400">
                <a:solidFill>
                  <a:schemeClr val="dk1"/>
                </a:solidFill>
              </a:rPr>
              <a:t>Hide elements</a:t>
            </a:r>
            <a:r>
              <a:rPr lang="en-US" sz="2400">
                <a:solidFill>
                  <a:schemeClr val="dk1"/>
                </a:solidFill>
              </a:rPr>
              <a:t>): If this option is ticked, the chosen objects are completely hidden. Otherwise they are disabled and shown in a shade of gray.</a:t>
            </a:r>
          </a:p>
          <a:p>
            <a:pPr indent="-381000" lvl="0" marL="457200" rtl="0">
              <a:lnSpc>
                <a:spcPct val="115000"/>
              </a:lnSpc>
              <a:spcBef>
                <a:spcPts val="0"/>
              </a:spcBef>
              <a:buClr>
                <a:schemeClr val="dk1"/>
              </a:buClr>
              <a:buSzPct val="100000"/>
              <a:buFont typeface="Arial"/>
              <a:buChar char="●"/>
            </a:pPr>
            <a:r>
              <a:rPr b="1" lang="en-US" sz="2400">
                <a:solidFill>
                  <a:schemeClr val="dk1"/>
                </a:solidFill>
              </a:rPr>
              <a:t>Text</a:t>
            </a:r>
            <a:r>
              <a:rPr lang="en-US" sz="2400">
                <a:solidFill>
                  <a:schemeClr val="dk1"/>
                </a:solidFill>
              </a:rPr>
              <a:t>: The search term or property that defines the objects that are filtered.</a:t>
            </a:r>
          </a:p>
          <a:p>
            <a:pPr indent="-381000" lvl="0" marL="457200" rtl="0">
              <a:lnSpc>
                <a:spcPct val="115000"/>
              </a:lnSpc>
              <a:spcBef>
                <a:spcPts val="0"/>
              </a:spcBef>
              <a:buClr>
                <a:schemeClr val="dk1"/>
              </a:buClr>
              <a:buSzPct val="100000"/>
              <a:buFont typeface="Arial"/>
              <a:buChar char="●"/>
            </a:pPr>
            <a:r>
              <a:rPr b="1" lang="en-US" sz="2400">
                <a:solidFill>
                  <a:schemeClr val="dk1"/>
                </a:solidFill>
              </a:rPr>
              <a:t>I</a:t>
            </a:r>
            <a:r>
              <a:rPr lang="en-US" sz="2400">
                <a:solidFill>
                  <a:schemeClr val="dk1"/>
                </a:solidFill>
              </a:rPr>
              <a:t> (</a:t>
            </a:r>
            <a:r>
              <a:rPr i="1" lang="en-US" sz="2400">
                <a:solidFill>
                  <a:schemeClr val="dk1"/>
                </a:solidFill>
              </a:rPr>
              <a:t>Inverse Filter</a:t>
            </a:r>
            <a:r>
              <a:rPr lang="en-US" sz="2400">
                <a:solidFill>
                  <a:schemeClr val="dk1"/>
                </a:solidFill>
              </a:rPr>
              <a:t>): Normally, the specified objects are hidden and the rest is shown. If this option is activated, only the specified objects are shown and the rest is hidden.</a:t>
            </a:r>
          </a:p>
          <a:p>
            <a:pPr lvl="0" rtl="0">
              <a:lnSpc>
                <a:spcPct val="115000"/>
              </a:lnSpc>
              <a:spcBef>
                <a:spcPts val="0"/>
              </a:spcBef>
              <a:buNone/>
            </a:pPr>
            <a:r>
              <a:t/>
            </a:r>
            <a:endParaRPr sz="2400">
              <a:solidFill>
                <a:schemeClr val="dk1"/>
              </a:solidFill>
            </a:endParaRPr>
          </a:p>
          <a:p>
            <a:pPr>
              <a:spcBef>
                <a:spcPts val="0"/>
              </a:spcBef>
              <a:buNone/>
            </a:pPr>
            <a:r>
              <a:t/>
            </a:r>
            <a:endParaRPr/>
          </a:p>
        </p:txBody>
      </p:sp>
      <p:pic>
        <p:nvPicPr>
          <p:cNvPr id="285" name="Shape 285"/>
          <p:cNvPicPr preferRelativeResize="0"/>
          <p:nvPr/>
        </p:nvPicPr>
        <p:blipFill>
          <a:blip r:embed="rId3">
            <a:alphaModFix/>
          </a:blip>
          <a:stretch>
            <a:fillRect/>
          </a:stretch>
        </p:blipFill>
        <p:spPr>
          <a:xfrm>
            <a:off x="2377612" y="5637412"/>
            <a:ext cx="5324475" cy="1257300"/>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nvSpPr>
        <p:spPr>
          <a:xfrm>
            <a:off x="504000" y="301319"/>
            <a:ext cx="9071640" cy="1262160"/>
          </a:xfrm>
          <a:prstGeom prst="rect">
            <a:avLst/>
          </a:prstGeom>
          <a:noFill/>
          <a:ln>
            <a:noFill/>
          </a:ln>
        </p:spPr>
        <p:txBody>
          <a:bodyPr anchorCtr="0" anchor="ctr" bIns="0" lIns="0" rIns="0" tIns="0">
            <a:noAutofit/>
          </a:bodyPr>
          <a:lstStyle/>
          <a:p>
            <a:pPr indent="-64770" lvl="0" marL="0" marR="0" rtl="0" algn="ctr">
              <a:spcBef>
                <a:spcPts val="0"/>
              </a:spcBef>
              <a:buClr>
                <a:srgbClr val="000000"/>
              </a:buClr>
              <a:buSzPct val="100000"/>
              <a:buFont typeface="Noto Symbol"/>
              <a:buChar char=""/>
            </a:pPr>
            <a:r>
              <a:rPr b="0" baseline="0" i="0" lang="en-US" sz="3000" u="none" cap="none" strike="noStrike">
                <a:latin typeface="Arial"/>
                <a:ea typeface="Arial"/>
                <a:cs typeface="Arial"/>
                <a:sym typeface="Arial"/>
              </a:rPr>
              <a:t>Quality Assurance</a:t>
            </a:r>
          </a:p>
        </p:txBody>
      </p:sp>
      <p:sp>
        <p:nvSpPr>
          <p:cNvPr id="291" name="Shape 291"/>
          <p:cNvSpPr txBox="1"/>
          <p:nvPr/>
        </p:nvSpPr>
        <p:spPr>
          <a:xfrm>
            <a:off x="504000" y="1769040"/>
            <a:ext cx="9071640" cy="4384440"/>
          </a:xfrm>
          <a:prstGeom prst="rect">
            <a:avLst/>
          </a:prstGeom>
          <a:noFill/>
          <a:ln>
            <a:noFill/>
          </a:ln>
        </p:spPr>
        <p:txBody>
          <a:bodyPr anchorCtr="0" anchor="t" bIns="0" lIns="0" rIns="0" tIns="0">
            <a:noAutofit/>
          </a:bodyPr>
          <a:lstStyle/>
          <a:p>
            <a:pPr rtl="0">
              <a:spcBef>
                <a:spcPts val="0"/>
              </a:spcBef>
              <a:buNone/>
            </a:pPr>
            <a:r>
              <a:rPr lang="en-US" sz="2400"/>
              <a:t>As you map more and more it is crucial to learn the “proper” way to do things. </a:t>
            </a:r>
          </a:p>
          <a:p>
            <a:pPr rtl="0">
              <a:spcBef>
                <a:spcPts val="0"/>
              </a:spcBef>
              <a:buNone/>
            </a:pPr>
            <a:r>
              <a:t/>
            </a:r>
            <a:endParaRPr sz="2400"/>
          </a:p>
          <a:p>
            <a:pPr>
              <a:spcBef>
                <a:spcPts val="0"/>
              </a:spcBef>
              <a:buNone/>
            </a:pPr>
            <a:r>
              <a:rPr lang="en-US" sz="2400"/>
              <a:t>JOSM has a validation tool, which is automated to search for errors and warnings in your data.</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nvSpPr>
        <p:spPr>
          <a:xfrm>
            <a:off x="504000" y="301319"/>
            <a:ext cx="9071640" cy="1262160"/>
          </a:xfrm>
          <a:prstGeom prst="rect">
            <a:avLst/>
          </a:prstGeom>
          <a:noFill/>
          <a:ln>
            <a:noFill/>
          </a:ln>
        </p:spPr>
        <p:txBody>
          <a:bodyPr anchorCtr="0" anchor="ctr" bIns="0" lIns="0" rIns="0" tIns="0">
            <a:noAutofit/>
          </a:bodyPr>
          <a:lstStyle/>
          <a:p>
            <a:pPr indent="0" lvl="0" marL="0" marR="0" rtl="0" algn="ctr">
              <a:spcBef>
                <a:spcPts val="0"/>
              </a:spcBef>
              <a:buSzPct val="25000"/>
              <a:buNone/>
            </a:pPr>
            <a:r>
              <a:rPr b="0" baseline="0" i="0" lang="en-US" sz="4400" u="none" cap="none" strike="noStrike">
                <a:latin typeface="Arial"/>
                <a:ea typeface="Arial"/>
                <a:cs typeface="Arial"/>
                <a:sym typeface="Arial"/>
              </a:rPr>
              <a:t>Advanced Editing Tools</a:t>
            </a:r>
          </a:p>
        </p:txBody>
      </p:sp>
      <p:sp>
        <p:nvSpPr>
          <p:cNvPr id="106" name="Shape 106"/>
          <p:cNvSpPr txBox="1"/>
          <p:nvPr/>
        </p:nvSpPr>
        <p:spPr>
          <a:xfrm>
            <a:off x="504000" y="1769040"/>
            <a:ext cx="9071640" cy="4384440"/>
          </a:xfrm>
          <a:prstGeom prst="rect">
            <a:avLst/>
          </a:prstGeom>
          <a:noFill/>
          <a:ln>
            <a:noFill/>
          </a:ln>
        </p:spPr>
        <p:txBody>
          <a:bodyPr anchorCtr="0" anchor="t" bIns="0" lIns="0" rIns="0" tIns="0">
            <a:noAutofit/>
          </a:bodyPr>
          <a:lstStyle/>
          <a:p>
            <a:pPr indent="-431800" lvl="0" marL="457200" marR="0" rtl="0" algn="l">
              <a:spcBef>
                <a:spcPts val="0"/>
              </a:spcBef>
              <a:buClr>
                <a:srgbClr val="000000"/>
              </a:buClr>
              <a:buSzPct val="100000"/>
              <a:buFont typeface="Arial"/>
              <a:buChar char="●"/>
            </a:pPr>
            <a:r>
              <a:rPr b="0" baseline="0" i="0" lang="en-US" sz="3200" u="none" cap="none" strike="noStrike">
                <a:latin typeface="Arial"/>
                <a:ea typeface="Arial"/>
                <a:cs typeface="Arial"/>
                <a:sym typeface="Arial"/>
              </a:rPr>
              <a:t>Split Way</a:t>
            </a:r>
          </a:p>
          <a:p>
            <a:pPr indent="-431800" lvl="0" marL="457200" marR="0" rtl="0" algn="l">
              <a:spcBef>
                <a:spcPts val="0"/>
              </a:spcBef>
              <a:buClr>
                <a:srgbClr val="000000"/>
              </a:buClr>
              <a:buSzPct val="100000"/>
              <a:buFont typeface="Arial"/>
              <a:buChar char="●"/>
            </a:pPr>
            <a:r>
              <a:rPr b="0" baseline="0" i="0" lang="en-US" sz="3200" u="none" cap="none" strike="noStrike">
                <a:latin typeface="Arial"/>
                <a:ea typeface="Arial"/>
                <a:cs typeface="Arial"/>
                <a:sym typeface="Arial"/>
              </a:rPr>
              <a:t>Combine Way</a:t>
            </a:r>
          </a:p>
          <a:p>
            <a:pPr indent="-431800" lvl="0" marL="457200" marR="0" rtl="0" algn="l">
              <a:spcBef>
                <a:spcPts val="0"/>
              </a:spcBef>
              <a:buClr>
                <a:srgbClr val="000000"/>
              </a:buClr>
              <a:buSzPct val="100000"/>
              <a:buFont typeface="Arial"/>
              <a:buChar char="●"/>
            </a:pPr>
            <a:r>
              <a:rPr b="0" baseline="0" i="0" lang="en-US" sz="3200" u="none" cap="none" strike="noStrike">
                <a:latin typeface="Arial"/>
                <a:ea typeface="Arial"/>
                <a:cs typeface="Arial"/>
                <a:sym typeface="Arial"/>
              </a:rPr>
              <a:t>Reverse Way</a:t>
            </a:r>
          </a:p>
          <a:p>
            <a:pPr indent="-431800" lvl="0" marL="457200" marR="0" rtl="0" algn="l">
              <a:spcBef>
                <a:spcPts val="0"/>
              </a:spcBef>
              <a:buClr>
                <a:srgbClr val="000000"/>
              </a:buClr>
              <a:buSzPct val="100000"/>
              <a:buFont typeface="Arial"/>
              <a:buChar char="●"/>
            </a:pPr>
            <a:r>
              <a:rPr b="0" baseline="0" i="0" lang="en-US" sz="3200" u="none" cap="none" strike="noStrike">
                <a:latin typeface="Arial"/>
                <a:ea typeface="Arial"/>
                <a:cs typeface="Arial"/>
                <a:sym typeface="Arial"/>
              </a:rPr>
              <a:t>Simplify Way</a:t>
            </a:r>
          </a:p>
          <a:p>
            <a:pPr indent="-431800" lvl="0" marL="457200" marR="0" rtl="0" algn="l">
              <a:spcBef>
                <a:spcPts val="0"/>
              </a:spcBef>
              <a:buClr>
                <a:srgbClr val="000000"/>
              </a:buClr>
              <a:buSzPct val="100000"/>
              <a:buFont typeface="Arial"/>
              <a:buChar char="●"/>
            </a:pPr>
            <a:r>
              <a:rPr b="0" baseline="0" i="0" lang="en-US" sz="3200" u="none" cap="none" strike="noStrike">
                <a:latin typeface="Arial"/>
                <a:ea typeface="Arial"/>
                <a:cs typeface="Arial"/>
                <a:sym typeface="Arial"/>
              </a:rPr>
              <a:t>Create Circle OR Align Nodes in Circle</a:t>
            </a:r>
          </a:p>
          <a:p>
            <a:pPr indent="-431800" lvl="0" marL="457200" marR="0" rtl="0" algn="l">
              <a:spcBef>
                <a:spcPts val="0"/>
              </a:spcBef>
              <a:buClr>
                <a:srgbClr val="000000"/>
              </a:buClr>
              <a:buSzPct val="100000"/>
              <a:buFont typeface="Arial"/>
              <a:buChar char="●"/>
            </a:pPr>
            <a:r>
              <a:rPr b="0" baseline="0" i="0" lang="en-US" sz="3200" u="none" cap="none" strike="noStrike">
                <a:latin typeface="Arial"/>
                <a:ea typeface="Arial"/>
                <a:cs typeface="Arial"/>
                <a:sym typeface="Arial"/>
              </a:rPr>
              <a:t>Orthogonalize Shape</a:t>
            </a:r>
          </a:p>
          <a:p>
            <a:pPr indent="-431800" lvl="0" marL="457200" marR="0" rtl="0" algn="l">
              <a:spcBef>
                <a:spcPts val="0"/>
              </a:spcBef>
              <a:buClr>
                <a:srgbClr val="000000"/>
              </a:buClr>
              <a:buSzPct val="100000"/>
              <a:buFont typeface="Arial"/>
              <a:buChar char="●"/>
            </a:pPr>
            <a:r>
              <a:rPr b="0" baseline="0" i="0" lang="en-US" sz="3200" u="none" cap="none" strike="noStrike">
                <a:latin typeface="Arial"/>
                <a:ea typeface="Arial"/>
                <a:cs typeface="Arial"/>
                <a:sym typeface="Arial"/>
              </a:rPr>
              <a:t>Unglue Ways</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504000" y="301319"/>
            <a:ext cx="9071700" cy="1262400"/>
          </a:xfrm>
          <a:prstGeom prst="rect">
            <a:avLst/>
          </a:prstGeom>
        </p:spPr>
        <p:txBody>
          <a:bodyPr anchorCtr="0" anchor="ctr" bIns="91425" lIns="91425" rIns="91425" tIns="91425">
            <a:noAutofit/>
          </a:bodyPr>
          <a:lstStyle/>
          <a:p>
            <a:pPr lvl="0" rtl="0">
              <a:lnSpc>
                <a:spcPct val="115000"/>
              </a:lnSpc>
              <a:spcBef>
                <a:spcPts val="1800"/>
              </a:spcBef>
              <a:spcAft>
                <a:spcPts val="400"/>
              </a:spcAft>
              <a:buClr>
                <a:schemeClr val="dk1"/>
              </a:buClr>
              <a:buSzPct val="36666"/>
              <a:buFont typeface="Arial"/>
              <a:buNone/>
            </a:pPr>
            <a:r>
              <a:rPr lang="en-US" sz="3000">
                <a:solidFill>
                  <a:schemeClr val="dk1"/>
                </a:solidFill>
              </a:rPr>
              <a:t>Errors and warnings</a:t>
            </a:r>
          </a:p>
          <a:p>
            <a:pPr>
              <a:spcBef>
                <a:spcPts val="0"/>
              </a:spcBef>
              <a:buNone/>
            </a:pPr>
            <a:r>
              <a:t/>
            </a:r>
            <a:endParaRPr/>
          </a:p>
        </p:txBody>
      </p:sp>
      <p:sp>
        <p:nvSpPr>
          <p:cNvPr id="297" name="Shape 297"/>
          <p:cNvSpPr txBox="1"/>
          <p:nvPr>
            <p:ph idx="1" type="body"/>
          </p:nvPr>
        </p:nvSpPr>
        <p:spPr>
          <a:xfrm>
            <a:off x="504462" y="1769078"/>
            <a:ext cx="9071700" cy="5790599"/>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US" sz="3000"/>
              <a:t>Sometimes when you go to upload your edits in JOSM you get a pop-up window like this:</a:t>
            </a:r>
          </a:p>
          <a:p>
            <a:pPr>
              <a:spcBef>
                <a:spcPts val="0"/>
              </a:spcBef>
              <a:buNone/>
            </a:pPr>
            <a:r>
              <a:t/>
            </a:r>
            <a:endParaRPr/>
          </a:p>
        </p:txBody>
      </p:sp>
      <p:pic>
        <p:nvPicPr>
          <p:cNvPr id="298" name="Shape 298"/>
          <p:cNvPicPr preferRelativeResize="0"/>
          <p:nvPr/>
        </p:nvPicPr>
        <p:blipFill>
          <a:blip r:embed="rId3">
            <a:alphaModFix/>
          </a:blip>
          <a:stretch>
            <a:fillRect/>
          </a:stretch>
        </p:blipFill>
        <p:spPr>
          <a:xfrm>
            <a:off x="1828937" y="2832100"/>
            <a:ext cx="6421825" cy="4626600"/>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504000" y="301319"/>
            <a:ext cx="9071700" cy="1262400"/>
          </a:xfrm>
          <a:prstGeom prst="rect">
            <a:avLst/>
          </a:prstGeom>
        </p:spPr>
        <p:txBody>
          <a:bodyPr anchorCtr="0" anchor="ctr" bIns="91425" lIns="91425" rIns="91425" tIns="91425">
            <a:noAutofit/>
          </a:bodyPr>
          <a:lstStyle/>
          <a:p>
            <a:pPr>
              <a:spcBef>
                <a:spcPts val="0"/>
              </a:spcBef>
              <a:buNone/>
            </a:pPr>
            <a:r>
              <a:rPr b="1" lang="en-US" sz="2400"/>
              <a:t>Errors and Warnings</a:t>
            </a:r>
          </a:p>
        </p:txBody>
      </p:sp>
      <p:sp>
        <p:nvSpPr>
          <p:cNvPr id="304" name="Shape 304"/>
          <p:cNvSpPr txBox="1"/>
          <p:nvPr>
            <p:ph idx="1" type="body"/>
          </p:nvPr>
        </p:nvSpPr>
        <p:spPr>
          <a:xfrm>
            <a:off x="504000" y="1769052"/>
            <a:ext cx="9071700" cy="5355299"/>
          </a:xfrm>
          <a:prstGeom prst="rect">
            <a:avLst/>
          </a:prstGeom>
        </p:spPr>
        <p:txBody>
          <a:bodyPr anchorCtr="0" anchor="t" bIns="91425" lIns="91425" rIns="91425" tIns="91425">
            <a:noAutofit/>
          </a:bodyPr>
          <a:lstStyle/>
          <a:p>
            <a:pPr indent="-381000" lvl="0" marL="457200" rtl="0">
              <a:lnSpc>
                <a:spcPct val="115000"/>
              </a:lnSpc>
              <a:spcBef>
                <a:spcPts val="0"/>
              </a:spcBef>
              <a:buClr>
                <a:schemeClr val="dk1"/>
              </a:buClr>
              <a:buSzPct val="100000"/>
              <a:buFont typeface="Arial"/>
              <a:buChar char="●"/>
            </a:pPr>
            <a:r>
              <a:rPr b="1" lang="en-US" sz="2400">
                <a:solidFill>
                  <a:schemeClr val="dk1"/>
                </a:solidFill>
              </a:rPr>
              <a:t>Errors:</a:t>
            </a:r>
            <a:r>
              <a:rPr lang="en-US" sz="2400">
                <a:solidFill>
                  <a:schemeClr val="dk1"/>
                </a:solidFill>
              </a:rPr>
              <a:t> These are important to fix, and therefore usually you should not ignore these. Examples of errors include duplicated objects or overlapping lines and polygons.</a:t>
            </a:r>
          </a:p>
          <a:p>
            <a:pPr indent="-381000" lvl="0" marL="457200" rtl="0">
              <a:lnSpc>
                <a:spcPct val="115000"/>
              </a:lnSpc>
              <a:spcBef>
                <a:spcPts val="0"/>
              </a:spcBef>
              <a:buClr>
                <a:schemeClr val="dk1"/>
              </a:buClr>
              <a:buSzPct val="100000"/>
              <a:buFont typeface="Arial"/>
              <a:buChar char="●"/>
            </a:pPr>
            <a:r>
              <a:rPr b="1" lang="en-US" sz="2400">
                <a:solidFill>
                  <a:schemeClr val="dk1"/>
                </a:solidFill>
              </a:rPr>
              <a:t>Warnings:</a:t>
            </a:r>
            <a:r>
              <a:rPr lang="en-US" sz="2400">
                <a:solidFill>
                  <a:schemeClr val="dk1"/>
                </a:solidFill>
              </a:rPr>
              <a:t> These are problems that are important to fix, but in some cases, they are tolerable.</a:t>
            </a:r>
          </a:p>
          <a:p>
            <a:pPr rtl="0">
              <a:lnSpc>
                <a:spcPct val="115000"/>
              </a:lnSpc>
              <a:spcBef>
                <a:spcPts val="0"/>
              </a:spcBef>
              <a:buNone/>
            </a:pPr>
            <a:r>
              <a:t/>
            </a:r>
            <a:endParaRPr sz="2400">
              <a:solidFill>
                <a:schemeClr val="dk1"/>
              </a:solidFill>
            </a:endParaRPr>
          </a:p>
          <a:p>
            <a:pPr lvl="0" rtl="0">
              <a:lnSpc>
                <a:spcPct val="115000"/>
              </a:lnSpc>
              <a:spcBef>
                <a:spcPts val="0"/>
              </a:spcBef>
              <a:buClr>
                <a:schemeClr val="dk1"/>
              </a:buClr>
              <a:buSzPct val="45833"/>
              <a:buFont typeface="Arial"/>
              <a:buNone/>
            </a:pPr>
            <a:r>
              <a:rPr b="1" lang="en-US" sz="2400">
                <a:solidFill>
                  <a:schemeClr val="dk1"/>
                </a:solidFill>
              </a:rPr>
              <a:t>NOTE: </a:t>
            </a:r>
            <a:r>
              <a:rPr lang="en-US" sz="2400">
                <a:solidFill>
                  <a:schemeClr val="dk1"/>
                </a:solidFill>
              </a:rPr>
              <a:t>When you run the validation tool, you may get a very long list of errors and warnings. This is because the validation tool works on the whole map, not only the changes that you have made. You may see mistakes that other mappers have made, and you can fix them, or ignore them. </a:t>
            </a:r>
          </a:p>
          <a:p>
            <a:pPr lvl="0" rtl="0">
              <a:lnSpc>
                <a:spcPct val="115000"/>
              </a:lnSpc>
              <a:spcBef>
                <a:spcPts val="0"/>
              </a:spcBef>
              <a:buNone/>
            </a:pPr>
            <a:r>
              <a:t/>
            </a:r>
            <a:endParaRPr sz="2400">
              <a:solidFill>
                <a:schemeClr val="dk1"/>
              </a:solidFill>
            </a:endParaRPr>
          </a:p>
          <a:p>
            <a:pPr>
              <a:spcBef>
                <a:spcPts val="0"/>
              </a:spcBef>
              <a:buNone/>
            </a:pPr>
            <a:r>
              <a:t/>
            </a:r>
            <a:endParaRPr sz="2400"/>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nvSpPr>
        <p:spPr>
          <a:xfrm>
            <a:off x="504000" y="301319"/>
            <a:ext cx="9071640" cy="1262160"/>
          </a:xfrm>
          <a:prstGeom prst="rect">
            <a:avLst/>
          </a:prstGeom>
          <a:noFill/>
          <a:ln>
            <a:noFill/>
          </a:ln>
        </p:spPr>
        <p:txBody>
          <a:bodyPr anchorCtr="0" anchor="ctr" bIns="0" lIns="0" rIns="0" tIns="0">
            <a:noAutofit/>
          </a:bodyPr>
          <a:lstStyle/>
          <a:p>
            <a:pPr indent="-64770" lvl="0" rtl="0" algn="ctr">
              <a:lnSpc>
                <a:spcPct val="115000"/>
              </a:lnSpc>
              <a:spcBef>
                <a:spcPts val="1800"/>
              </a:spcBef>
              <a:spcAft>
                <a:spcPts val="400"/>
              </a:spcAft>
              <a:buClr>
                <a:srgbClr val="000000"/>
              </a:buClr>
              <a:buSzPct val="100000"/>
              <a:buFont typeface="Noto Symbol"/>
              <a:buChar char=""/>
            </a:pPr>
            <a:br>
              <a:rPr baseline="0" i="0" lang="en-US" sz="3000" u="none" cap="none" strike="noStrike">
                <a:latin typeface="Arial"/>
                <a:ea typeface="Arial"/>
                <a:cs typeface="Arial"/>
                <a:sym typeface="Arial"/>
              </a:rPr>
            </a:br>
            <a:r>
              <a:rPr lang="en-US" sz="3600">
                <a:solidFill>
                  <a:schemeClr val="dk1"/>
                </a:solidFill>
              </a:rPr>
              <a:t>Common validation warnings</a:t>
            </a:r>
          </a:p>
          <a:p>
            <a:pPr indent="-153670" lvl="0" marL="0" marR="0" rtl="0" algn="ctr">
              <a:spcBef>
                <a:spcPts val="0"/>
              </a:spcBef>
              <a:buClr>
                <a:srgbClr val="000000"/>
              </a:buClr>
              <a:buFont typeface="Noto Symbol"/>
              <a:buChar char=""/>
            </a:pPr>
            <a:r>
              <a:t/>
            </a:r>
            <a:endParaRPr sz="4400"/>
          </a:p>
        </p:txBody>
      </p:sp>
      <p:sp>
        <p:nvSpPr>
          <p:cNvPr id="310" name="Shape 310"/>
          <p:cNvSpPr txBox="1"/>
          <p:nvPr/>
        </p:nvSpPr>
        <p:spPr>
          <a:xfrm>
            <a:off x="504000" y="1769040"/>
            <a:ext cx="9071640" cy="4384440"/>
          </a:xfrm>
          <a:prstGeom prst="rect">
            <a:avLst/>
          </a:prstGeom>
          <a:noFill/>
          <a:ln>
            <a:noFill/>
          </a:ln>
        </p:spPr>
        <p:txBody>
          <a:bodyPr anchorCtr="0" anchor="t" bIns="0" lIns="0" rIns="0" tIns="0">
            <a:noAutofit/>
          </a:bodyPr>
          <a:lstStyle/>
          <a:p>
            <a:pPr indent="-381000" lvl="0" marL="457200" rtl="0">
              <a:lnSpc>
                <a:spcPct val="115000"/>
              </a:lnSpc>
              <a:spcBef>
                <a:spcPts val="1400"/>
              </a:spcBef>
              <a:spcAft>
                <a:spcPts val="400"/>
              </a:spcAft>
              <a:buClr>
                <a:schemeClr val="dk1"/>
              </a:buClr>
              <a:buSzPct val="100000"/>
              <a:buFont typeface="Arial"/>
              <a:buChar char="●"/>
            </a:pPr>
            <a:r>
              <a:rPr lang="en-US" sz="2400">
                <a:solidFill>
                  <a:schemeClr val="dk1"/>
                </a:solidFill>
              </a:rPr>
              <a:t>Ways that are not closed</a:t>
            </a:r>
          </a:p>
          <a:p>
            <a:pPr indent="-381000" lvl="0" marL="457200" rtl="0">
              <a:lnSpc>
                <a:spcPct val="115000"/>
              </a:lnSpc>
              <a:spcBef>
                <a:spcPts val="1400"/>
              </a:spcBef>
              <a:spcAft>
                <a:spcPts val="400"/>
              </a:spcAft>
              <a:buClr>
                <a:schemeClr val="dk1"/>
              </a:buClr>
              <a:buSzPct val="100000"/>
              <a:buFont typeface="Arial"/>
              <a:buChar char="●"/>
            </a:pPr>
            <a:r>
              <a:rPr lang="en-US" sz="2400">
                <a:solidFill>
                  <a:schemeClr val="dk1"/>
                </a:solidFill>
              </a:rPr>
              <a:t>Crossing buildings (overlapping buildings)</a:t>
            </a:r>
          </a:p>
          <a:p>
            <a:pPr indent="-381000" lvl="0" marL="457200" rtl="0">
              <a:lnSpc>
                <a:spcPct val="115000"/>
              </a:lnSpc>
              <a:spcBef>
                <a:spcPts val="1400"/>
              </a:spcBef>
              <a:spcAft>
                <a:spcPts val="400"/>
              </a:spcAft>
              <a:buClr>
                <a:schemeClr val="dk1"/>
              </a:buClr>
              <a:buSzPct val="100000"/>
              <a:buFont typeface="Arial"/>
              <a:buChar char="●"/>
            </a:pPr>
            <a:r>
              <a:rPr lang="en-US" sz="2400">
                <a:solidFill>
                  <a:schemeClr val="dk1"/>
                </a:solidFill>
              </a:rPr>
              <a:t>Untagged nodes or ways</a:t>
            </a:r>
          </a:p>
          <a:p>
            <a:pPr indent="-381000" lvl="0" marL="457200" rtl="0">
              <a:lnSpc>
                <a:spcPct val="115000"/>
              </a:lnSpc>
              <a:spcBef>
                <a:spcPts val="1400"/>
              </a:spcBef>
              <a:spcAft>
                <a:spcPts val="400"/>
              </a:spcAft>
              <a:buClr>
                <a:schemeClr val="dk1"/>
              </a:buClr>
              <a:buSzPct val="100000"/>
              <a:buFont typeface="Arial"/>
              <a:buChar char="●"/>
            </a:pPr>
            <a:r>
              <a:rPr lang="en-US" sz="2400">
                <a:solidFill>
                  <a:schemeClr val="dk1"/>
                </a:solidFill>
              </a:rPr>
              <a:t>End node near another way</a:t>
            </a:r>
          </a:p>
          <a:p>
            <a:pPr indent="-381000" lvl="0" marL="457200" rtl="0">
              <a:lnSpc>
                <a:spcPct val="115000"/>
              </a:lnSpc>
              <a:spcBef>
                <a:spcPts val="1400"/>
              </a:spcBef>
              <a:spcAft>
                <a:spcPts val="400"/>
              </a:spcAft>
              <a:buClr>
                <a:schemeClr val="dk1"/>
              </a:buClr>
              <a:buSzPct val="100000"/>
              <a:buFont typeface="Arial"/>
              <a:buChar char="●"/>
            </a:pPr>
            <a:r>
              <a:rPr lang="en-US" sz="2400">
                <a:solidFill>
                  <a:schemeClr val="dk1"/>
                </a:solidFill>
              </a:rPr>
              <a:t>Crossing ways</a:t>
            </a:r>
          </a:p>
          <a:p>
            <a:pPr>
              <a:spcBef>
                <a:spcPts val="0"/>
              </a:spcBef>
              <a:buNone/>
            </a:pPr>
            <a:r>
              <a:t/>
            </a:r>
            <a:endParaRPr sz="1800"/>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504000" y="301319"/>
            <a:ext cx="9071700" cy="1262400"/>
          </a:xfrm>
          <a:prstGeom prst="rect">
            <a:avLst/>
          </a:prstGeom>
        </p:spPr>
        <p:txBody>
          <a:bodyPr anchorCtr="0" anchor="ctr" bIns="91425" lIns="91425" rIns="91425" tIns="91425">
            <a:noAutofit/>
          </a:bodyPr>
          <a:lstStyle/>
          <a:p>
            <a:pPr algn="ctr">
              <a:spcBef>
                <a:spcPts val="0"/>
              </a:spcBef>
              <a:buNone/>
            </a:pPr>
            <a:r>
              <a:rPr b="1" lang="en-US" sz="3000">
                <a:solidFill>
                  <a:schemeClr val="dk1"/>
                </a:solidFill>
              </a:rPr>
              <a:t>Ways that are not closed</a:t>
            </a:r>
          </a:p>
        </p:txBody>
      </p:sp>
      <p:sp>
        <p:nvSpPr>
          <p:cNvPr id="316" name="Shape 316"/>
          <p:cNvSpPr txBox="1"/>
          <p:nvPr>
            <p:ph idx="1" type="body"/>
          </p:nvPr>
        </p:nvSpPr>
        <p:spPr>
          <a:xfrm>
            <a:off x="504000" y="1769052"/>
            <a:ext cx="9071700" cy="5292000"/>
          </a:xfrm>
          <a:prstGeom prst="rect">
            <a:avLst/>
          </a:prstGeom>
        </p:spPr>
        <p:txBody>
          <a:bodyPr anchorCtr="0" anchor="t" bIns="91425" lIns="91425" rIns="91425" tIns="91425">
            <a:noAutofit/>
          </a:bodyPr>
          <a:lstStyle/>
          <a:p>
            <a:pPr lvl="0" rtl="0">
              <a:lnSpc>
                <a:spcPct val="115000"/>
              </a:lnSpc>
              <a:spcBef>
                <a:spcPts val="0"/>
              </a:spcBef>
              <a:buNone/>
            </a:pPr>
            <a:r>
              <a:rPr lang="en-US" sz="3000">
                <a:solidFill>
                  <a:schemeClr val="dk1"/>
                </a:solidFill>
              </a:rPr>
              <a:t>This is usually a line that does not form a polygon. Common examples are buildings where the first node does not meet the last node.</a:t>
            </a:r>
          </a:p>
          <a:p>
            <a:pPr lvl="0" rtl="0">
              <a:lnSpc>
                <a:spcPct val="115000"/>
              </a:lnSpc>
              <a:spcBef>
                <a:spcPts val="0"/>
              </a:spcBef>
              <a:buNone/>
            </a:pPr>
            <a:r>
              <a:t/>
            </a:r>
            <a:endParaRPr sz="3000">
              <a:solidFill>
                <a:schemeClr val="dk1"/>
              </a:solidFill>
            </a:endParaRPr>
          </a:p>
          <a:p>
            <a:pPr lvl="0" rtl="0">
              <a:lnSpc>
                <a:spcPct val="115000"/>
              </a:lnSpc>
              <a:spcBef>
                <a:spcPts val="0"/>
              </a:spcBef>
              <a:buNone/>
            </a:pPr>
            <a:r>
              <a:t/>
            </a:r>
            <a:endParaRPr sz="3000">
              <a:solidFill>
                <a:schemeClr val="dk1"/>
              </a:solidFill>
            </a:endParaRPr>
          </a:p>
          <a:p>
            <a:pPr lvl="0" rtl="0">
              <a:lnSpc>
                <a:spcPct val="115000"/>
              </a:lnSpc>
              <a:spcBef>
                <a:spcPts val="0"/>
              </a:spcBef>
              <a:buNone/>
            </a:pPr>
            <a:r>
              <a:t/>
            </a:r>
            <a:endParaRPr sz="3000">
              <a:solidFill>
                <a:schemeClr val="dk1"/>
              </a:solidFill>
            </a:endParaRPr>
          </a:p>
          <a:p>
            <a:pPr lvl="0" rtl="0">
              <a:lnSpc>
                <a:spcPct val="115000"/>
              </a:lnSpc>
              <a:spcBef>
                <a:spcPts val="0"/>
              </a:spcBef>
              <a:buNone/>
            </a:pPr>
            <a:r>
              <a:t/>
            </a:r>
            <a:endParaRPr sz="3000">
              <a:solidFill>
                <a:schemeClr val="dk1"/>
              </a:solidFill>
            </a:endParaRPr>
          </a:p>
          <a:p>
            <a:pPr lvl="0" rtl="0">
              <a:lnSpc>
                <a:spcPct val="115000"/>
              </a:lnSpc>
              <a:spcBef>
                <a:spcPts val="0"/>
              </a:spcBef>
              <a:buNone/>
            </a:pPr>
            <a:r>
              <a:t/>
            </a:r>
            <a:endParaRPr sz="3000">
              <a:solidFill>
                <a:schemeClr val="dk1"/>
              </a:solidFill>
            </a:endParaRPr>
          </a:p>
          <a:p>
            <a:pPr lvl="0" rtl="0">
              <a:lnSpc>
                <a:spcPct val="115000"/>
              </a:lnSpc>
              <a:spcBef>
                <a:spcPts val="0"/>
              </a:spcBef>
              <a:buNone/>
            </a:pPr>
            <a:r>
              <a:rPr lang="en-US" sz="3000">
                <a:solidFill>
                  <a:schemeClr val="dk1"/>
                </a:solidFill>
              </a:rPr>
              <a:t>To fix this, select both nodes and go to </a:t>
            </a:r>
            <a:r>
              <a:rPr i="1" lang="en-US" sz="3000">
                <a:solidFill>
                  <a:srgbClr val="980000"/>
                </a:solidFill>
              </a:rPr>
              <a:t>Tools ‣ Merge</a:t>
            </a:r>
            <a:r>
              <a:rPr i="1" lang="en-US" sz="3000">
                <a:solidFill>
                  <a:schemeClr val="dk1"/>
                </a:solidFill>
              </a:rPr>
              <a:t> </a:t>
            </a:r>
            <a:r>
              <a:rPr i="1" lang="en-US" sz="3000">
                <a:solidFill>
                  <a:srgbClr val="980000"/>
                </a:solidFill>
              </a:rPr>
              <a:t>Nodes</a:t>
            </a:r>
            <a:r>
              <a:rPr lang="en-US" sz="3000">
                <a:solidFill>
                  <a:schemeClr val="dk1"/>
                </a:solidFill>
              </a:rPr>
              <a:t> to connect them.</a:t>
            </a:r>
          </a:p>
          <a:p>
            <a:pPr lvl="0" rtl="0">
              <a:lnSpc>
                <a:spcPct val="115000"/>
              </a:lnSpc>
              <a:spcBef>
                <a:spcPts val="0"/>
              </a:spcBef>
              <a:buNone/>
            </a:pPr>
            <a:r>
              <a:t/>
            </a:r>
            <a:endParaRPr sz="3000">
              <a:solidFill>
                <a:schemeClr val="dk1"/>
              </a:solidFill>
            </a:endParaRPr>
          </a:p>
          <a:p>
            <a:pPr lvl="0" rtl="0">
              <a:lnSpc>
                <a:spcPct val="115000"/>
              </a:lnSpc>
              <a:spcBef>
                <a:spcPts val="0"/>
              </a:spcBef>
              <a:buNone/>
            </a:pPr>
            <a:r>
              <a:t/>
            </a:r>
            <a:endParaRPr sz="3000">
              <a:solidFill>
                <a:schemeClr val="dk1"/>
              </a:solidFill>
            </a:endParaRPr>
          </a:p>
          <a:p>
            <a:pPr lvl="0" rtl="0">
              <a:lnSpc>
                <a:spcPct val="115000"/>
              </a:lnSpc>
              <a:spcBef>
                <a:spcPts val="0"/>
              </a:spcBef>
              <a:buNone/>
            </a:pPr>
            <a:r>
              <a:t/>
            </a:r>
            <a:endParaRPr sz="3000">
              <a:solidFill>
                <a:schemeClr val="dk1"/>
              </a:solidFill>
            </a:endParaRPr>
          </a:p>
          <a:p>
            <a:pPr lvl="0" rtl="0">
              <a:lnSpc>
                <a:spcPct val="115000"/>
              </a:lnSpc>
              <a:spcBef>
                <a:spcPts val="0"/>
              </a:spcBef>
              <a:buClr>
                <a:schemeClr val="dk1"/>
              </a:buClr>
              <a:buFont typeface="Arial"/>
              <a:buNone/>
            </a:pPr>
            <a:r>
              <a:t/>
            </a:r>
            <a:endParaRPr sz="3000">
              <a:solidFill>
                <a:schemeClr val="dk1"/>
              </a:solidFill>
            </a:endParaRPr>
          </a:p>
          <a:p>
            <a:pPr>
              <a:spcBef>
                <a:spcPts val="0"/>
              </a:spcBef>
              <a:buNone/>
            </a:pPr>
            <a:r>
              <a:t/>
            </a:r>
            <a:endParaRPr/>
          </a:p>
        </p:txBody>
      </p:sp>
      <p:pic>
        <p:nvPicPr>
          <p:cNvPr id="317" name="Shape 317"/>
          <p:cNvPicPr preferRelativeResize="0"/>
          <p:nvPr/>
        </p:nvPicPr>
        <p:blipFill>
          <a:blip r:embed="rId3">
            <a:alphaModFix/>
          </a:blip>
          <a:stretch>
            <a:fillRect/>
          </a:stretch>
        </p:blipFill>
        <p:spPr>
          <a:xfrm>
            <a:off x="2357950" y="3512450"/>
            <a:ext cx="4582275" cy="2414774"/>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504000" y="301322"/>
            <a:ext cx="9071700" cy="727200"/>
          </a:xfrm>
          <a:prstGeom prst="rect">
            <a:avLst/>
          </a:prstGeom>
        </p:spPr>
        <p:txBody>
          <a:bodyPr anchorCtr="0" anchor="ctr" bIns="91425" lIns="91425" rIns="91425" tIns="91425">
            <a:noAutofit/>
          </a:bodyPr>
          <a:lstStyle/>
          <a:p>
            <a:pPr algn="ctr">
              <a:spcBef>
                <a:spcPts val="0"/>
              </a:spcBef>
              <a:buNone/>
            </a:pPr>
            <a:r>
              <a:rPr lang="en-US" sz="3000">
                <a:solidFill>
                  <a:schemeClr val="dk1"/>
                </a:solidFill>
              </a:rPr>
              <a:t>Crossing buildings (overlapping buildings)</a:t>
            </a:r>
          </a:p>
        </p:txBody>
      </p:sp>
      <p:sp>
        <p:nvSpPr>
          <p:cNvPr id="323" name="Shape 323"/>
          <p:cNvSpPr txBox="1"/>
          <p:nvPr>
            <p:ph idx="1" type="body"/>
          </p:nvPr>
        </p:nvSpPr>
        <p:spPr>
          <a:xfrm>
            <a:off x="504475" y="1138029"/>
            <a:ext cx="9071700" cy="6264000"/>
          </a:xfrm>
          <a:prstGeom prst="rect">
            <a:avLst/>
          </a:prstGeom>
        </p:spPr>
        <p:txBody>
          <a:bodyPr anchorCtr="0" anchor="t" bIns="91425" lIns="91425" rIns="91425" tIns="91425">
            <a:noAutofit/>
          </a:bodyPr>
          <a:lstStyle/>
          <a:p>
            <a:pPr rtl="0">
              <a:spcBef>
                <a:spcPts val="0"/>
              </a:spcBef>
              <a:buNone/>
            </a:pPr>
            <a:r>
              <a:rPr lang="en-US" sz="2400"/>
              <a:t>This means that buildings are overlapping each other.</a:t>
            </a:r>
          </a:p>
          <a:p>
            <a:pPr rtl="0">
              <a:spcBef>
                <a:spcPts val="0"/>
              </a:spcBef>
              <a:buNone/>
            </a:pPr>
            <a:r>
              <a:t/>
            </a:r>
            <a:endParaRPr sz="2400"/>
          </a:p>
          <a:p>
            <a:pPr rtl="0">
              <a:spcBef>
                <a:spcPts val="0"/>
              </a:spcBef>
              <a:buNone/>
            </a:pPr>
            <a:r>
              <a:t/>
            </a:r>
            <a:endParaRPr sz="2800"/>
          </a:p>
          <a:p>
            <a:pPr rtl="0">
              <a:spcBef>
                <a:spcPts val="0"/>
              </a:spcBef>
              <a:buNone/>
            </a:pPr>
            <a:r>
              <a:t/>
            </a:r>
            <a:endParaRPr sz="2800"/>
          </a:p>
          <a:p>
            <a:pPr rtl="0">
              <a:spcBef>
                <a:spcPts val="0"/>
              </a:spcBef>
              <a:buNone/>
            </a:pPr>
            <a:r>
              <a:t/>
            </a:r>
            <a:endParaRPr sz="2800"/>
          </a:p>
          <a:p>
            <a:pPr rtl="0">
              <a:spcBef>
                <a:spcPts val="0"/>
              </a:spcBef>
              <a:buNone/>
            </a:pPr>
            <a:r>
              <a:t/>
            </a:r>
            <a:endParaRPr sz="2800"/>
          </a:p>
          <a:p>
            <a:pPr rtl="0">
              <a:spcBef>
                <a:spcPts val="0"/>
              </a:spcBef>
              <a:buNone/>
            </a:pPr>
            <a:r>
              <a:t/>
            </a:r>
            <a:endParaRPr sz="2800"/>
          </a:p>
          <a:p>
            <a:pPr rtl="0">
              <a:spcBef>
                <a:spcPts val="0"/>
              </a:spcBef>
              <a:buNone/>
            </a:pPr>
            <a:r>
              <a:t/>
            </a:r>
            <a:endParaRPr sz="2800"/>
          </a:p>
          <a:p>
            <a:pPr rtl="0">
              <a:spcBef>
                <a:spcPts val="0"/>
              </a:spcBef>
              <a:buNone/>
            </a:pPr>
            <a:r>
              <a:t/>
            </a:r>
            <a:endParaRPr sz="2800"/>
          </a:p>
          <a:p>
            <a:pPr rtl="0">
              <a:spcBef>
                <a:spcPts val="0"/>
              </a:spcBef>
              <a:buNone/>
            </a:pPr>
            <a:r>
              <a:t/>
            </a:r>
            <a:endParaRPr sz="2800"/>
          </a:p>
          <a:p>
            <a:pPr rtl="0">
              <a:spcBef>
                <a:spcPts val="0"/>
              </a:spcBef>
              <a:buNone/>
            </a:pPr>
            <a:r>
              <a:t/>
            </a:r>
            <a:endParaRPr sz="2800"/>
          </a:p>
          <a:p>
            <a:pPr rtl="0">
              <a:spcBef>
                <a:spcPts val="0"/>
              </a:spcBef>
              <a:buNone/>
            </a:pPr>
            <a:r>
              <a:rPr lang="en-US" sz="2400"/>
              <a:t>To fix this, move the nodes of one of the buildings outside of the other building. It is possible for two buildings to share nodes, if the buildings share a common wall. But two buildings cannot overlap with one another.</a:t>
            </a:r>
          </a:p>
          <a:p>
            <a:pPr rtl="0">
              <a:spcBef>
                <a:spcPts val="0"/>
              </a:spcBef>
              <a:buNone/>
            </a:pPr>
            <a:r>
              <a:t/>
            </a:r>
            <a:endParaRPr sz="3000"/>
          </a:p>
          <a:p>
            <a:pPr>
              <a:spcBef>
                <a:spcPts val="0"/>
              </a:spcBef>
              <a:buNone/>
            </a:pPr>
            <a:r>
              <a:t/>
            </a:r>
            <a:endParaRPr sz="3000"/>
          </a:p>
        </p:txBody>
      </p:sp>
      <p:pic>
        <p:nvPicPr>
          <p:cNvPr id="324" name="Shape 324"/>
          <p:cNvPicPr preferRelativeResize="0"/>
          <p:nvPr/>
        </p:nvPicPr>
        <p:blipFill>
          <a:blip r:embed="rId3">
            <a:alphaModFix/>
          </a:blip>
          <a:stretch>
            <a:fillRect/>
          </a:stretch>
        </p:blipFill>
        <p:spPr>
          <a:xfrm>
            <a:off x="725025" y="2015825"/>
            <a:ext cx="8629650" cy="3707575"/>
          </a:xfrm>
          <a:prstGeom prst="rect">
            <a:avLst/>
          </a:prstGeom>
          <a:noFill/>
          <a:ln>
            <a:noFill/>
          </a:ln>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504000" y="301319"/>
            <a:ext cx="9071700" cy="1262400"/>
          </a:xfrm>
          <a:prstGeom prst="rect">
            <a:avLst/>
          </a:prstGeom>
        </p:spPr>
        <p:txBody>
          <a:bodyPr anchorCtr="0" anchor="ctr" bIns="91425" lIns="91425" rIns="91425" tIns="91425">
            <a:noAutofit/>
          </a:bodyPr>
          <a:lstStyle/>
          <a:p>
            <a:pPr lvl="0" rtl="0" algn="ctr">
              <a:lnSpc>
                <a:spcPct val="115000"/>
              </a:lnSpc>
              <a:spcBef>
                <a:spcPts val="1400"/>
              </a:spcBef>
              <a:spcAft>
                <a:spcPts val="400"/>
              </a:spcAft>
              <a:buClr>
                <a:schemeClr val="dk1"/>
              </a:buClr>
              <a:buSzPct val="36666"/>
              <a:buFont typeface="Arial"/>
              <a:buNone/>
            </a:pPr>
            <a:r>
              <a:rPr lang="en-US" sz="3000">
                <a:solidFill>
                  <a:schemeClr val="dk1"/>
                </a:solidFill>
              </a:rPr>
              <a:t>Untagged nodes or ways</a:t>
            </a:r>
          </a:p>
          <a:p>
            <a:pPr>
              <a:spcBef>
                <a:spcPts val="0"/>
              </a:spcBef>
              <a:buNone/>
            </a:pPr>
            <a:r>
              <a:t/>
            </a:r>
            <a:endParaRPr/>
          </a:p>
        </p:txBody>
      </p:sp>
      <p:sp>
        <p:nvSpPr>
          <p:cNvPr id="330" name="Shape 330"/>
          <p:cNvSpPr txBox="1"/>
          <p:nvPr>
            <p:ph idx="1" type="body"/>
          </p:nvPr>
        </p:nvSpPr>
        <p:spPr>
          <a:xfrm>
            <a:off x="504000" y="1769040"/>
            <a:ext cx="9071700" cy="4384500"/>
          </a:xfrm>
          <a:prstGeom prst="rect">
            <a:avLst/>
          </a:prstGeom>
        </p:spPr>
        <p:txBody>
          <a:bodyPr anchorCtr="0" anchor="t" bIns="91425" lIns="91425" rIns="91425" tIns="91425">
            <a:noAutofit/>
          </a:bodyPr>
          <a:lstStyle/>
          <a:p>
            <a:pPr rtl="0">
              <a:spcBef>
                <a:spcPts val="0"/>
              </a:spcBef>
              <a:buNone/>
            </a:pPr>
            <a:r>
              <a:rPr lang="en-US" sz="2400"/>
              <a:t>If someone draws a point or a line but forgets to give it any tags, then it is useless, because it does not mean anything.</a:t>
            </a:r>
          </a:p>
          <a:p>
            <a:pPr rtl="0">
              <a:spcBef>
                <a:spcPts val="0"/>
              </a:spcBef>
              <a:buNone/>
            </a:pPr>
            <a:r>
              <a:t/>
            </a:r>
            <a:endParaRPr sz="2400"/>
          </a:p>
          <a:p>
            <a:pPr rtl="0">
              <a:spcBef>
                <a:spcPts val="0"/>
              </a:spcBef>
              <a:buNone/>
            </a:pPr>
            <a:r>
              <a:t/>
            </a:r>
            <a:endParaRPr sz="2400"/>
          </a:p>
          <a:p>
            <a:pPr rtl="0">
              <a:spcBef>
                <a:spcPts val="0"/>
              </a:spcBef>
              <a:buNone/>
            </a:pPr>
            <a:r>
              <a:t/>
            </a:r>
            <a:endParaRPr sz="2400"/>
          </a:p>
          <a:p>
            <a:pPr rtl="0">
              <a:spcBef>
                <a:spcPts val="0"/>
              </a:spcBef>
              <a:buNone/>
            </a:pPr>
            <a:r>
              <a:t/>
            </a:r>
            <a:endParaRPr sz="2400"/>
          </a:p>
          <a:p>
            <a:pPr rtl="0">
              <a:spcBef>
                <a:spcPts val="0"/>
              </a:spcBef>
              <a:buNone/>
            </a:pPr>
            <a:r>
              <a:t/>
            </a:r>
            <a:endParaRPr sz="2400"/>
          </a:p>
          <a:p>
            <a:pPr rtl="0">
              <a:spcBef>
                <a:spcPts val="0"/>
              </a:spcBef>
              <a:buNone/>
            </a:pPr>
            <a:r>
              <a:t/>
            </a:r>
            <a:endParaRPr sz="2400"/>
          </a:p>
          <a:p>
            <a:pPr>
              <a:spcBef>
                <a:spcPts val="0"/>
              </a:spcBef>
              <a:buNone/>
            </a:pPr>
            <a:r>
              <a:rPr lang="en-US" sz="2400"/>
              <a:t>To fix this, apply tags to the object to identify it, or delete it if it is a mistake.</a:t>
            </a:r>
          </a:p>
        </p:txBody>
      </p:sp>
      <p:pic>
        <p:nvPicPr>
          <p:cNvPr id="331" name="Shape 331"/>
          <p:cNvPicPr preferRelativeResize="0"/>
          <p:nvPr/>
        </p:nvPicPr>
        <p:blipFill>
          <a:blip r:embed="rId3">
            <a:alphaModFix/>
          </a:blip>
          <a:stretch>
            <a:fillRect/>
          </a:stretch>
        </p:blipFill>
        <p:spPr>
          <a:xfrm>
            <a:off x="2225675" y="2941637"/>
            <a:ext cx="5629275" cy="1676400"/>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ph type="title"/>
          </p:nvPr>
        </p:nvSpPr>
        <p:spPr>
          <a:xfrm>
            <a:off x="504000" y="301319"/>
            <a:ext cx="9071700" cy="1262400"/>
          </a:xfrm>
          <a:prstGeom prst="rect">
            <a:avLst/>
          </a:prstGeom>
        </p:spPr>
        <p:txBody>
          <a:bodyPr anchorCtr="0" anchor="ctr" bIns="91425" lIns="91425" rIns="91425" tIns="91425">
            <a:noAutofit/>
          </a:bodyPr>
          <a:lstStyle/>
          <a:p>
            <a:pPr>
              <a:spcBef>
                <a:spcPts val="0"/>
              </a:spcBef>
              <a:buNone/>
            </a:pPr>
            <a:r>
              <a:rPr b="1" lang="en-US" sz="3000">
                <a:solidFill>
                  <a:schemeClr val="dk1"/>
                </a:solidFill>
              </a:rPr>
              <a:t>End node near another way</a:t>
            </a:r>
          </a:p>
        </p:txBody>
      </p:sp>
      <p:sp>
        <p:nvSpPr>
          <p:cNvPr id="337" name="Shape 337"/>
          <p:cNvSpPr txBox="1"/>
          <p:nvPr>
            <p:ph idx="1" type="body"/>
          </p:nvPr>
        </p:nvSpPr>
        <p:spPr>
          <a:xfrm>
            <a:off x="504000" y="1769040"/>
            <a:ext cx="9071700" cy="4384500"/>
          </a:xfrm>
          <a:prstGeom prst="rect">
            <a:avLst/>
          </a:prstGeom>
        </p:spPr>
        <p:txBody>
          <a:bodyPr anchorCtr="0" anchor="t" bIns="91425" lIns="91425" rIns="91425" tIns="91425">
            <a:noAutofit/>
          </a:bodyPr>
          <a:lstStyle/>
          <a:p>
            <a:pPr lvl="0" rtl="0">
              <a:lnSpc>
                <a:spcPct val="115000"/>
              </a:lnSpc>
              <a:spcBef>
                <a:spcPts val="0"/>
              </a:spcBef>
              <a:buClr>
                <a:schemeClr val="dk1"/>
              </a:buClr>
              <a:buSzPct val="36666"/>
              <a:buFont typeface="Arial"/>
              <a:buNone/>
            </a:pPr>
            <a:r>
              <a:rPr lang="en-US" sz="3000">
                <a:solidFill>
                  <a:schemeClr val="dk1"/>
                </a:solidFill>
              </a:rPr>
              <a:t>If a line ends very close to another line but does not connect, this raises a warning.</a:t>
            </a:r>
          </a:p>
          <a:p>
            <a:pPr lvl="0" rtl="0">
              <a:spcBef>
                <a:spcPts val="0"/>
              </a:spcBef>
              <a:buClr>
                <a:schemeClr val="dk1"/>
              </a:buClr>
              <a:buSzPct val="36666"/>
              <a:buFont typeface="Arial"/>
              <a:buNone/>
            </a:pPr>
            <a:r>
              <a:rPr lang="en-US" sz="3000">
                <a:solidFill>
                  <a:schemeClr val="dk1"/>
                </a:solidFill>
              </a:rPr>
              <a:t>Many times this warning is not important, but it helps to find road intersections that are supposed to connect but do not.</a:t>
            </a:r>
          </a:p>
          <a:p>
            <a:pPr>
              <a:spcBef>
                <a:spcPts val="0"/>
              </a:spcBef>
              <a:buNone/>
            </a:pPr>
            <a:r>
              <a:t/>
            </a:r>
            <a:endParaRPr/>
          </a:p>
        </p:txBody>
      </p:sp>
      <p:pic>
        <p:nvPicPr>
          <p:cNvPr id="338" name="Shape 338"/>
          <p:cNvPicPr preferRelativeResize="0"/>
          <p:nvPr/>
        </p:nvPicPr>
        <p:blipFill>
          <a:blip r:embed="rId3">
            <a:alphaModFix/>
          </a:blip>
          <a:stretch>
            <a:fillRect/>
          </a:stretch>
        </p:blipFill>
        <p:spPr>
          <a:xfrm>
            <a:off x="2911475" y="4413462"/>
            <a:ext cx="4257675" cy="2190750"/>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504000" y="301319"/>
            <a:ext cx="9071700" cy="1262400"/>
          </a:xfrm>
          <a:prstGeom prst="rect">
            <a:avLst/>
          </a:prstGeom>
        </p:spPr>
        <p:txBody>
          <a:bodyPr anchorCtr="0" anchor="ctr" bIns="91425" lIns="91425" rIns="91425" tIns="91425">
            <a:noAutofit/>
          </a:bodyPr>
          <a:lstStyle/>
          <a:p>
            <a:pPr>
              <a:spcBef>
                <a:spcPts val="0"/>
              </a:spcBef>
              <a:buNone/>
            </a:pPr>
            <a:r>
              <a:rPr b="1" lang="en-US" sz="3000">
                <a:solidFill>
                  <a:schemeClr val="dk1"/>
                </a:solidFill>
              </a:rPr>
              <a:t>Crossing ways</a:t>
            </a:r>
          </a:p>
        </p:txBody>
      </p:sp>
      <p:sp>
        <p:nvSpPr>
          <p:cNvPr id="344" name="Shape 344"/>
          <p:cNvSpPr txBox="1"/>
          <p:nvPr>
            <p:ph idx="1" type="body"/>
          </p:nvPr>
        </p:nvSpPr>
        <p:spPr>
          <a:xfrm>
            <a:off x="504000" y="1769052"/>
            <a:ext cx="9071700" cy="5317200"/>
          </a:xfrm>
          <a:prstGeom prst="rect">
            <a:avLst/>
          </a:prstGeom>
        </p:spPr>
        <p:txBody>
          <a:bodyPr anchorCtr="0" anchor="t" bIns="91425" lIns="91425" rIns="91425" tIns="91425">
            <a:noAutofit/>
          </a:bodyPr>
          <a:lstStyle/>
          <a:p>
            <a:pPr lvl="0" rtl="0">
              <a:lnSpc>
                <a:spcPct val="115000"/>
              </a:lnSpc>
              <a:spcBef>
                <a:spcPts val="0"/>
              </a:spcBef>
              <a:buClr>
                <a:schemeClr val="dk1"/>
              </a:buClr>
              <a:buSzPct val="45833"/>
              <a:buFont typeface="Arial"/>
              <a:buNone/>
            </a:pPr>
            <a:r>
              <a:rPr lang="en-US" sz="2400">
                <a:solidFill>
                  <a:schemeClr val="dk1"/>
                </a:solidFill>
              </a:rPr>
              <a:t>Lines that cross other lines without being connected will raise warnings. Many times this is not a problem, because the crossing ways are intentional - such as in the case of bridges, or streets and rivers that cross landuse polygons. However, it is sometimes helpful to find errors.</a:t>
            </a:r>
          </a:p>
          <a:p>
            <a:pPr>
              <a:spcBef>
                <a:spcPts val="0"/>
              </a:spcBef>
              <a:buNone/>
            </a:pPr>
            <a:r>
              <a:t/>
            </a:r>
            <a:endParaRPr sz="2400"/>
          </a:p>
        </p:txBody>
      </p:sp>
      <p:pic>
        <p:nvPicPr>
          <p:cNvPr id="345" name="Shape 345"/>
          <p:cNvPicPr preferRelativeResize="0"/>
          <p:nvPr/>
        </p:nvPicPr>
        <p:blipFill>
          <a:blip r:embed="rId3">
            <a:alphaModFix/>
          </a:blip>
          <a:stretch>
            <a:fillRect/>
          </a:stretch>
        </p:blipFill>
        <p:spPr>
          <a:xfrm>
            <a:off x="3035062" y="4004850"/>
            <a:ext cx="3581400" cy="22002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nvSpPr>
        <p:spPr>
          <a:xfrm>
            <a:off x="504000" y="301319"/>
            <a:ext cx="9071640" cy="1262160"/>
          </a:xfrm>
          <a:prstGeom prst="rect">
            <a:avLst/>
          </a:prstGeom>
          <a:noFill/>
          <a:ln>
            <a:noFill/>
          </a:ln>
        </p:spPr>
        <p:txBody>
          <a:bodyPr anchorCtr="0" anchor="ctr" bIns="0" lIns="0" rIns="0" tIns="0">
            <a:noAutofit/>
          </a:bodyPr>
          <a:lstStyle/>
          <a:p>
            <a:pPr indent="0" lvl="0" marL="0" marR="0" rtl="0" algn="ctr">
              <a:spcBef>
                <a:spcPts val="0"/>
              </a:spcBef>
              <a:buSzPct val="25000"/>
              <a:buNone/>
            </a:pPr>
            <a:r>
              <a:rPr b="0" baseline="0" i="0" lang="en-US" sz="4400" u="none" cap="none" strike="noStrike">
                <a:latin typeface="Arial"/>
                <a:ea typeface="Arial"/>
                <a:cs typeface="Arial"/>
                <a:sym typeface="Arial"/>
              </a:rPr>
              <a:t>Split Way</a:t>
            </a:r>
          </a:p>
        </p:txBody>
      </p:sp>
      <p:sp>
        <p:nvSpPr>
          <p:cNvPr id="112" name="Shape 112"/>
          <p:cNvSpPr txBox="1"/>
          <p:nvPr/>
        </p:nvSpPr>
        <p:spPr>
          <a:xfrm>
            <a:off x="504000" y="1769040"/>
            <a:ext cx="9071640" cy="4384440"/>
          </a:xfrm>
          <a:prstGeom prst="rect">
            <a:avLst/>
          </a:prstGeom>
          <a:noFill/>
          <a:ln>
            <a:noFill/>
          </a:ln>
        </p:spPr>
        <p:txBody>
          <a:bodyPr anchorCtr="0" anchor="t" bIns="0" lIns="0" rIns="0" tIns="0">
            <a:noAutofit/>
          </a:bodyPr>
          <a:lstStyle/>
          <a:p>
            <a:pPr>
              <a:spcBef>
                <a:spcPts val="0"/>
              </a:spcBef>
              <a:buNone/>
            </a:pPr>
            <a:r>
              <a:rPr b="0" baseline="0" i="0" lang="en-US" sz="3000" u="none" cap="none" strike="noStrike">
                <a:latin typeface="Arial"/>
                <a:ea typeface="Arial"/>
                <a:cs typeface="Arial"/>
                <a:sym typeface="Arial"/>
              </a:rPr>
              <a:t>This allows you to divide a line into two separate lines. </a:t>
            </a:r>
            <a:r>
              <a:rPr lang="en-US" sz="3000"/>
              <a:t>U</a:t>
            </a:r>
            <a:r>
              <a:rPr b="0" baseline="0" i="0" lang="en-US" sz="3000" u="none" cap="none" strike="noStrike">
                <a:latin typeface="Arial"/>
                <a:ea typeface="Arial"/>
                <a:cs typeface="Arial"/>
                <a:sym typeface="Arial"/>
              </a:rPr>
              <a:t>seful if you want to add different attributes to different parts of a road, such as a bridge. To use this function, select a point in the middle of the line that you want to split, go to </a:t>
            </a:r>
            <a:r>
              <a:rPr b="0" baseline="0" i="1" lang="en-US" sz="3000" u="none" cap="none" strike="noStrike">
                <a:solidFill>
                  <a:srgbClr val="CC0000"/>
                </a:solidFill>
                <a:latin typeface="Arial"/>
                <a:ea typeface="Arial"/>
                <a:cs typeface="Arial"/>
                <a:sym typeface="Arial"/>
              </a:rPr>
              <a:t>Tools</a:t>
            </a:r>
            <a:r>
              <a:rPr b="0" baseline="0" i="1" lang="en-US" sz="3000" u="none" cap="none" strike="noStrike">
                <a:latin typeface="Arial"/>
                <a:ea typeface="Arial"/>
                <a:cs typeface="Arial"/>
                <a:sym typeface="Arial"/>
              </a:rPr>
              <a:t> ‣ </a:t>
            </a:r>
            <a:r>
              <a:rPr b="0" baseline="0" i="1" lang="en-US" sz="3000" u="none" cap="none" strike="noStrike">
                <a:solidFill>
                  <a:srgbClr val="CC0000"/>
                </a:solidFill>
                <a:latin typeface="Arial"/>
                <a:ea typeface="Arial"/>
                <a:cs typeface="Arial"/>
                <a:sym typeface="Arial"/>
              </a:rPr>
              <a:t>Split Way</a:t>
            </a:r>
            <a:r>
              <a:rPr b="0" baseline="0" i="0" lang="en-US" sz="3000" u="none" cap="none" strike="noStrike">
                <a:latin typeface="Arial"/>
                <a:ea typeface="Arial"/>
                <a:cs typeface="Arial"/>
                <a:sym typeface="Arial"/>
              </a:rPr>
              <a:t> and your line should be split in two.</a:t>
            </a:r>
          </a:p>
        </p:txBody>
      </p:sp>
      <p:sp>
        <p:nvSpPr>
          <p:cNvPr id="113" name="Shape 113"/>
          <p:cNvSpPr/>
          <p:nvPr/>
        </p:nvSpPr>
        <p:spPr>
          <a:xfrm>
            <a:off x="1188720" y="5280839"/>
            <a:ext cx="7324200" cy="1028519"/>
          </a:xfrm>
          <a:prstGeom prst="rect">
            <a:avLst/>
          </a:prstGeom>
          <a:noFill/>
          <a:ln>
            <a:noFill/>
          </a:ln>
        </p:spPr>
        <p:txBody>
          <a:bodyPr anchorCtr="0" anchor="ctr" bIns="91425" lIns="91425" rIns="91425" tIns="91425">
            <a:noAutofit/>
          </a:bodyPr>
          <a:lstStyle/>
          <a:p>
            <a:pPr>
              <a:spcBef>
                <a:spcPts val="0"/>
              </a:spcBef>
              <a:buNone/>
            </a:pPr>
            <a:r>
              <a:t/>
            </a:r>
            <a:endParaRPr/>
          </a:p>
        </p:txBody>
      </p:sp>
      <p:pic>
        <p:nvPicPr>
          <p:cNvPr id="114" name="Shape 114"/>
          <p:cNvPicPr preferRelativeResize="0"/>
          <p:nvPr/>
        </p:nvPicPr>
        <p:blipFill rotWithShape="1">
          <a:blip r:embed="rId3">
            <a:alphaModFix/>
          </a:blip>
          <a:srcRect b="0" l="0" r="0" t="0"/>
          <a:stretch/>
        </p:blipFill>
        <p:spPr>
          <a:xfrm>
            <a:off x="1189337" y="5505612"/>
            <a:ext cx="7322999" cy="10287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nvSpPr>
        <p:spPr>
          <a:xfrm>
            <a:off x="504000" y="301319"/>
            <a:ext cx="9071640" cy="1262160"/>
          </a:xfrm>
          <a:prstGeom prst="rect">
            <a:avLst/>
          </a:prstGeom>
          <a:noFill/>
          <a:ln>
            <a:noFill/>
          </a:ln>
        </p:spPr>
        <p:txBody>
          <a:bodyPr anchorCtr="0" anchor="ctr" bIns="0" lIns="0" rIns="0" tIns="0">
            <a:noAutofit/>
          </a:bodyPr>
          <a:lstStyle/>
          <a:p>
            <a:pPr indent="0" lvl="0" marL="0" marR="0" rtl="0" algn="ctr">
              <a:spcBef>
                <a:spcPts val="0"/>
              </a:spcBef>
              <a:buSzPct val="25000"/>
              <a:buNone/>
            </a:pPr>
            <a:r>
              <a:rPr b="0" baseline="0" i="0" lang="en-US" sz="4400" u="none" cap="none" strike="noStrike">
                <a:latin typeface="Arial"/>
                <a:ea typeface="Arial"/>
                <a:cs typeface="Arial"/>
                <a:sym typeface="Arial"/>
              </a:rPr>
              <a:t>Combine Way</a:t>
            </a:r>
          </a:p>
        </p:txBody>
      </p:sp>
      <p:sp>
        <p:nvSpPr>
          <p:cNvPr id="120" name="Shape 120"/>
          <p:cNvSpPr txBox="1"/>
          <p:nvPr/>
        </p:nvSpPr>
        <p:spPr>
          <a:xfrm>
            <a:off x="504000" y="1769040"/>
            <a:ext cx="9071640" cy="4384440"/>
          </a:xfrm>
          <a:prstGeom prst="rect">
            <a:avLst/>
          </a:prstGeom>
          <a:noFill/>
          <a:ln>
            <a:noFill/>
          </a:ln>
        </p:spPr>
        <p:txBody>
          <a:bodyPr anchorCtr="0" anchor="t" bIns="0" lIns="0" rIns="0" tIns="0">
            <a:noAutofit/>
          </a:bodyPr>
          <a:lstStyle/>
          <a:p>
            <a:pPr>
              <a:spcBef>
                <a:spcPts val="0"/>
              </a:spcBef>
              <a:buNone/>
            </a:pPr>
            <a:r>
              <a:rPr b="0" baseline="0" i="0" lang="en-US" sz="3200" u="none" cap="none" strike="noStrike">
                <a:latin typeface="Arial"/>
                <a:ea typeface="Arial"/>
                <a:cs typeface="Arial"/>
                <a:sym typeface="Arial"/>
              </a:rPr>
              <a:t>This does the opposite of Split Way. To combine two lines into a single line, they must share a single point. To use this function, select both lines that you want to combine. </a:t>
            </a:r>
          </a:p>
          <a:p>
            <a:pPr>
              <a:spcBef>
                <a:spcPts val="0"/>
              </a:spcBef>
              <a:buNone/>
            </a:pPr>
            <a:r>
              <a:rPr b="0" baseline="0" i="0" lang="en-US" sz="3200" u="none" cap="none" strike="noStrike">
                <a:latin typeface="Arial"/>
                <a:ea typeface="Arial"/>
                <a:cs typeface="Arial"/>
                <a:sym typeface="Arial"/>
              </a:rPr>
              <a:t>You can select more than one object by holding the SHIFT key on your keyboard and clicking on each line. </a:t>
            </a:r>
          </a:p>
          <a:p>
            <a:pPr>
              <a:spcBef>
                <a:spcPts val="0"/>
              </a:spcBef>
              <a:buNone/>
            </a:pPr>
            <a:r>
              <a:t/>
            </a:r>
            <a:endParaRPr b="0" baseline="0" i="0" sz="1800" u="none" cap="none" strike="noStrike"/>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nvSpPr>
        <p:spPr>
          <a:xfrm>
            <a:off x="504000" y="301319"/>
            <a:ext cx="9071640" cy="1262160"/>
          </a:xfrm>
          <a:prstGeom prst="rect">
            <a:avLst/>
          </a:prstGeom>
          <a:noFill/>
          <a:ln>
            <a:noFill/>
          </a:ln>
        </p:spPr>
        <p:txBody>
          <a:bodyPr anchorCtr="0" anchor="ctr" bIns="0" lIns="0" rIns="0" tIns="0">
            <a:noAutofit/>
          </a:bodyPr>
          <a:lstStyle/>
          <a:p>
            <a:pPr indent="0" lvl="0" marL="0" marR="0" rtl="0" algn="ctr">
              <a:spcBef>
                <a:spcPts val="0"/>
              </a:spcBef>
              <a:buSzPct val="25000"/>
              <a:buNone/>
            </a:pPr>
            <a:r>
              <a:rPr b="0" baseline="0" i="0" lang="en-US" sz="4400" u="none" cap="none" strike="noStrike">
                <a:latin typeface="Arial"/>
                <a:ea typeface="Arial"/>
                <a:cs typeface="Arial"/>
                <a:sym typeface="Arial"/>
              </a:rPr>
              <a:t>Combine Way</a:t>
            </a:r>
          </a:p>
        </p:txBody>
      </p:sp>
      <p:sp>
        <p:nvSpPr>
          <p:cNvPr id="126" name="Shape 126"/>
          <p:cNvSpPr/>
          <p:nvPr/>
        </p:nvSpPr>
        <p:spPr>
          <a:xfrm>
            <a:off x="503639" y="3605039"/>
            <a:ext cx="9071640" cy="2583720"/>
          </a:xfrm>
          <a:prstGeom prst="rect">
            <a:avLst/>
          </a:prstGeom>
          <a:noFill/>
          <a:ln>
            <a:noFill/>
          </a:ln>
        </p:spPr>
        <p:txBody>
          <a:bodyPr anchorCtr="0" anchor="ctr" bIns="91425" lIns="91425" rIns="91425" tIns="91425">
            <a:noAutofit/>
          </a:bodyPr>
          <a:lstStyle/>
          <a:p>
            <a:pPr>
              <a:spcBef>
                <a:spcPts val="0"/>
              </a:spcBef>
              <a:buNone/>
            </a:pPr>
            <a:r>
              <a:t/>
            </a:r>
            <a:endParaRPr/>
          </a:p>
        </p:txBody>
      </p:sp>
      <p:sp>
        <p:nvSpPr>
          <p:cNvPr id="127" name="Shape 127"/>
          <p:cNvSpPr txBox="1"/>
          <p:nvPr/>
        </p:nvSpPr>
        <p:spPr>
          <a:xfrm>
            <a:off x="504360" y="301319"/>
            <a:ext cx="9071640" cy="1262160"/>
          </a:xfrm>
          <a:prstGeom prst="rect">
            <a:avLst/>
          </a:prstGeom>
          <a:noFill/>
          <a:ln>
            <a:noFill/>
          </a:ln>
        </p:spPr>
        <p:txBody>
          <a:bodyPr anchorCtr="0" anchor="ctr" bIns="0" lIns="0" rIns="0" tIns="0">
            <a:noAutofit/>
          </a:bodyPr>
          <a:lstStyle/>
          <a:p>
            <a:pPr indent="0" lvl="0" marL="0" marR="0" rtl="0" algn="ctr">
              <a:spcBef>
                <a:spcPts val="0"/>
              </a:spcBef>
              <a:buSzPct val="25000"/>
              <a:buNone/>
            </a:pPr>
            <a:r>
              <a:rPr b="0" baseline="0" i="0" lang="en-US" sz="4400" u="none" cap="none" strike="noStrike">
                <a:latin typeface="Arial"/>
                <a:ea typeface="Arial"/>
                <a:cs typeface="Arial"/>
                <a:sym typeface="Arial"/>
              </a:rPr>
              <a:t>Combine Way</a:t>
            </a:r>
          </a:p>
        </p:txBody>
      </p:sp>
      <p:sp>
        <p:nvSpPr>
          <p:cNvPr id="128" name="Shape 128"/>
          <p:cNvSpPr txBox="1"/>
          <p:nvPr/>
        </p:nvSpPr>
        <p:spPr>
          <a:xfrm>
            <a:off x="504360" y="301319"/>
            <a:ext cx="9071640" cy="1262160"/>
          </a:xfrm>
          <a:prstGeom prst="rect">
            <a:avLst/>
          </a:prstGeom>
          <a:noFill/>
          <a:ln>
            <a:noFill/>
          </a:ln>
        </p:spPr>
        <p:txBody>
          <a:bodyPr anchorCtr="0" anchor="ctr" bIns="0" lIns="0" rIns="0" tIns="0">
            <a:noAutofit/>
          </a:bodyPr>
          <a:lstStyle/>
          <a:p>
            <a:pPr indent="0" lvl="0" marL="0" marR="0" rtl="0" algn="ctr">
              <a:spcBef>
                <a:spcPts val="0"/>
              </a:spcBef>
              <a:buSzPct val="25000"/>
              <a:buNone/>
            </a:pPr>
            <a:r>
              <a:rPr b="0" baseline="0" i="0" lang="en-US" sz="4400" u="none" cap="none" strike="noStrike">
                <a:latin typeface="Arial"/>
                <a:ea typeface="Arial"/>
                <a:cs typeface="Arial"/>
                <a:sym typeface="Arial"/>
              </a:rPr>
              <a:t>Combine Way</a:t>
            </a:r>
          </a:p>
        </p:txBody>
      </p:sp>
      <p:sp>
        <p:nvSpPr>
          <p:cNvPr id="129" name="Shape 129"/>
          <p:cNvSpPr txBox="1"/>
          <p:nvPr/>
        </p:nvSpPr>
        <p:spPr>
          <a:xfrm>
            <a:off x="504360" y="2091600"/>
            <a:ext cx="9071640" cy="1262160"/>
          </a:xfrm>
          <a:prstGeom prst="rect">
            <a:avLst/>
          </a:prstGeom>
          <a:noFill/>
          <a:ln>
            <a:noFill/>
          </a:ln>
        </p:spPr>
        <p:txBody>
          <a:bodyPr anchorCtr="0" anchor="ctr" bIns="0" lIns="0" rIns="0" tIns="0">
            <a:noAutofit/>
          </a:bodyPr>
          <a:lstStyle/>
          <a:p>
            <a:pPr>
              <a:spcBef>
                <a:spcPts val="0"/>
              </a:spcBef>
              <a:buNone/>
            </a:pPr>
            <a:r>
              <a:rPr b="0" baseline="0" i="0" lang="en-US" sz="3200" u="none" cap="none" strike="noStrike">
                <a:latin typeface="Arial"/>
                <a:ea typeface="Arial"/>
                <a:cs typeface="Arial"/>
                <a:sym typeface="Arial"/>
              </a:rPr>
              <a:t>When you have selected both lines, go to </a:t>
            </a:r>
            <a:br>
              <a:rPr b="0" baseline="0" i="0" lang="en-US" sz="3200" u="none" cap="none" strike="noStrike">
                <a:latin typeface="Arial"/>
                <a:ea typeface="Arial"/>
                <a:cs typeface="Arial"/>
                <a:sym typeface="Arial"/>
              </a:rPr>
            </a:br>
            <a:r>
              <a:rPr b="0" baseline="0" i="1" lang="en-US" sz="3200" u="none" cap="none" strike="noStrike">
                <a:solidFill>
                  <a:srgbClr val="CC0000"/>
                </a:solidFill>
                <a:latin typeface="Arial"/>
                <a:ea typeface="Arial"/>
                <a:cs typeface="Arial"/>
                <a:sym typeface="Arial"/>
              </a:rPr>
              <a:t>Tools</a:t>
            </a:r>
            <a:r>
              <a:rPr b="0" baseline="0" i="0" lang="en-US" sz="3200" u="none" cap="none" strike="noStrike">
                <a:latin typeface="Arial"/>
                <a:ea typeface="Arial"/>
                <a:cs typeface="Arial"/>
                <a:sym typeface="Arial"/>
              </a:rPr>
              <a:t> ‣ </a:t>
            </a:r>
            <a:r>
              <a:rPr b="0" baseline="0" i="1" lang="en-US" sz="3200" u="none" cap="none" strike="noStrike">
                <a:solidFill>
                  <a:srgbClr val="CC0000"/>
                </a:solidFill>
                <a:latin typeface="Arial"/>
                <a:ea typeface="Arial"/>
                <a:cs typeface="Arial"/>
                <a:sym typeface="Arial"/>
              </a:rPr>
              <a:t>Combine Way</a:t>
            </a:r>
            <a:r>
              <a:rPr b="0" baseline="0" i="0" lang="en-US" sz="3200" u="none" cap="none" strike="noStrike">
                <a:latin typeface="Arial"/>
                <a:ea typeface="Arial"/>
                <a:cs typeface="Arial"/>
                <a:sym typeface="Arial"/>
              </a:rPr>
              <a:t>.</a:t>
            </a:r>
          </a:p>
        </p:txBody>
      </p:sp>
      <p:pic>
        <p:nvPicPr>
          <p:cNvPr id="130" name="Shape 130"/>
          <p:cNvPicPr preferRelativeResize="0"/>
          <p:nvPr/>
        </p:nvPicPr>
        <p:blipFill rotWithShape="1">
          <a:blip r:embed="rId3">
            <a:alphaModFix/>
          </a:blip>
          <a:srcRect b="0" l="0" r="0" t="0"/>
          <a:stretch/>
        </p:blipFill>
        <p:spPr>
          <a:xfrm>
            <a:off x="503237" y="3605212"/>
            <a:ext cx="9071099" cy="25830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nvSpPr>
        <p:spPr>
          <a:xfrm>
            <a:off x="504000" y="301319"/>
            <a:ext cx="9071640" cy="1262160"/>
          </a:xfrm>
          <a:prstGeom prst="rect">
            <a:avLst/>
          </a:prstGeom>
          <a:noFill/>
          <a:ln>
            <a:noFill/>
          </a:ln>
        </p:spPr>
        <p:txBody>
          <a:bodyPr anchorCtr="0" anchor="ctr" bIns="0" lIns="0" rIns="0" tIns="0">
            <a:noAutofit/>
          </a:bodyPr>
          <a:lstStyle/>
          <a:p>
            <a:pPr indent="0" lvl="0" marL="0" marR="0" rtl="0" algn="ctr">
              <a:spcBef>
                <a:spcPts val="0"/>
              </a:spcBef>
              <a:buSzPct val="25000"/>
              <a:buNone/>
            </a:pPr>
            <a:r>
              <a:rPr b="0" baseline="0" i="0" lang="en-US" sz="4400" u="none" cap="none" strike="noStrike">
                <a:latin typeface="Arial"/>
                <a:ea typeface="Arial"/>
                <a:cs typeface="Arial"/>
                <a:sym typeface="Arial"/>
              </a:rPr>
              <a:t>Reverse Way</a:t>
            </a:r>
          </a:p>
        </p:txBody>
      </p:sp>
      <p:sp>
        <p:nvSpPr>
          <p:cNvPr id="136" name="Shape 136"/>
          <p:cNvSpPr txBox="1"/>
          <p:nvPr/>
        </p:nvSpPr>
        <p:spPr>
          <a:xfrm>
            <a:off x="504000" y="1769040"/>
            <a:ext cx="9071640" cy="4384440"/>
          </a:xfrm>
          <a:prstGeom prst="rect">
            <a:avLst/>
          </a:prstGeom>
          <a:noFill/>
          <a:ln>
            <a:noFill/>
          </a:ln>
        </p:spPr>
        <p:txBody>
          <a:bodyPr anchorCtr="0" anchor="t" bIns="0" lIns="0" rIns="0" tIns="0">
            <a:noAutofit/>
          </a:bodyPr>
          <a:lstStyle/>
          <a:p>
            <a:pPr>
              <a:spcBef>
                <a:spcPts val="0"/>
              </a:spcBef>
              <a:buNone/>
            </a:pPr>
            <a:r>
              <a:rPr b="0" baseline="0" i="0" lang="en-US" sz="3000" u="none" cap="none" strike="noStrike">
                <a:latin typeface="Arial"/>
                <a:ea typeface="Arial"/>
                <a:cs typeface="Arial"/>
                <a:sym typeface="Arial"/>
              </a:rPr>
              <a:t>This will change the direction of the line. If the line incorrectly represents a road or river that is one-way, you may want to change its direction. </a:t>
            </a:r>
            <a:r>
              <a:rPr lang="en-US" sz="3000"/>
              <a:t> To Reverse Ways select the way, then go to </a:t>
            </a:r>
            <a:r>
              <a:rPr i="1" lang="en-US" sz="3000">
                <a:solidFill>
                  <a:srgbClr val="CC0000"/>
                </a:solidFill>
              </a:rPr>
              <a:t>Tools </a:t>
            </a:r>
            <a:r>
              <a:rPr i="1" lang="en-US" sz="3200">
                <a:solidFill>
                  <a:srgbClr val="CC0000"/>
                </a:solidFill>
              </a:rPr>
              <a:t>‣ Reverse Way</a:t>
            </a:r>
          </a:p>
          <a:p>
            <a:pPr indent="51435" lvl="0" marL="0" marR="0" rtl="0" algn="l">
              <a:spcBef>
                <a:spcPts val="0"/>
              </a:spcBef>
              <a:buFont typeface="Noto Symbol"/>
              <a:buNone/>
            </a:pPr>
            <a:r>
              <a:t/>
            </a:r>
            <a:endParaRPr b="0" baseline="0" i="0" sz="1800" u="none" cap="none" strike="noStrike"/>
          </a:p>
        </p:txBody>
      </p:sp>
      <p:sp>
        <p:nvSpPr>
          <p:cNvPr id="137" name="Shape 137"/>
          <p:cNvSpPr/>
          <p:nvPr/>
        </p:nvSpPr>
        <p:spPr>
          <a:xfrm>
            <a:off x="4417825" y="5106425"/>
            <a:ext cx="883499" cy="353399"/>
          </a:xfrm>
          <a:prstGeom prst="rightArrow">
            <a:avLst>
              <a:gd fmla="val 50000" name="adj1"/>
              <a:gd fmla="val 50000" name="adj2"/>
            </a:avLst>
          </a:prstGeom>
          <a:solidFill>
            <a:srgbClr val="B7B7B7"/>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38" name="Shape 138"/>
          <p:cNvPicPr preferRelativeResize="0"/>
          <p:nvPr/>
        </p:nvPicPr>
        <p:blipFill>
          <a:blip r:embed="rId3">
            <a:alphaModFix/>
          </a:blip>
          <a:stretch>
            <a:fillRect/>
          </a:stretch>
        </p:blipFill>
        <p:spPr>
          <a:xfrm>
            <a:off x="649137" y="4322225"/>
            <a:ext cx="3505200" cy="2676525"/>
          </a:xfrm>
          <a:prstGeom prst="rect">
            <a:avLst/>
          </a:prstGeom>
          <a:noFill/>
          <a:ln>
            <a:noFill/>
          </a:ln>
        </p:spPr>
      </p:pic>
      <p:pic>
        <p:nvPicPr>
          <p:cNvPr id="139" name="Shape 139"/>
          <p:cNvPicPr preferRelativeResize="0"/>
          <p:nvPr/>
        </p:nvPicPr>
        <p:blipFill>
          <a:blip r:embed="rId4">
            <a:alphaModFix/>
          </a:blip>
          <a:stretch>
            <a:fillRect/>
          </a:stretch>
        </p:blipFill>
        <p:spPr>
          <a:xfrm>
            <a:off x="5824437" y="4322225"/>
            <a:ext cx="3505200" cy="267652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nvSpPr>
        <p:spPr>
          <a:xfrm>
            <a:off x="504000" y="301319"/>
            <a:ext cx="9071640" cy="1262160"/>
          </a:xfrm>
          <a:prstGeom prst="rect">
            <a:avLst/>
          </a:prstGeom>
          <a:noFill/>
          <a:ln>
            <a:noFill/>
          </a:ln>
        </p:spPr>
        <p:txBody>
          <a:bodyPr anchorCtr="0" anchor="ctr" bIns="0" lIns="0" rIns="0" tIns="0">
            <a:noAutofit/>
          </a:bodyPr>
          <a:lstStyle/>
          <a:p>
            <a:pPr indent="0" lvl="0" marL="0" marR="0" rtl="0" algn="ctr">
              <a:spcBef>
                <a:spcPts val="0"/>
              </a:spcBef>
              <a:buSzPct val="25000"/>
              <a:buNone/>
            </a:pPr>
            <a:r>
              <a:rPr b="0" baseline="0" i="0" lang="en-US" sz="4400" u="none" cap="none" strike="noStrike">
                <a:latin typeface="Arial"/>
                <a:ea typeface="Arial"/>
                <a:cs typeface="Arial"/>
                <a:sym typeface="Arial"/>
              </a:rPr>
              <a:t>Simplify Way</a:t>
            </a:r>
          </a:p>
        </p:txBody>
      </p:sp>
      <p:sp>
        <p:nvSpPr>
          <p:cNvPr id="145" name="Shape 145"/>
          <p:cNvSpPr txBox="1"/>
          <p:nvPr/>
        </p:nvSpPr>
        <p:spPr>
          <a:xfrm>
            <a:off x="504000" y="1769040"/>
            <a:ext cx="9071640" cy="4384440"/>
          </a:xfrm>
          <a:prstGeom prst="rect">
            <a:avLst/>
          </a:prstGeom>
          <a:noFill/>
          <a:ln>
            <a:noFill/>
          </a:ln>
        </p:spPr>
        <p:txBody>
          <a:bodyPr anchorCtr="0" anchor="t" bIns="0" lIns="0" rIns="0" tIns="0">
            <a:noAutofit/>
          </a:bodyPr>
          <a:lstStyle/>
          <a:p>
            <a:pPr>
              <a:spcBef>
                <a:spcPts val="0"/>
              </a:spcBef>
              <a:buNone/>
            </a:pPr>
            <a:r>
              <a:rPr b="0" baseline="0" i="0" lang="en-US" sz="3000" u="none" cap="none" strike="noStrike">
                <a:latin typeface="Arial"/>
                <a:ea typeface="Arial"/>
                <a:cs typeface="Arial"/>
                <a:sym typeface="Arial"/>
              </a:rPr>
              <a:t>If your line has too many nodes in it and you’d like to make it simpler, this will remove some of the points from a line. </a:t>
            </a:r>
            <a:r>
              <a:rPr lang="en-US" sz="3000"/>
              <a:t>Select the way, then go to </a:t>
            </a:r>
            <a:r>
              <a:rPr i="1" lang="en-US" sz="3000">
                <a:solidFill>
                  <a:srgbClr val="CC0000"/>
                </a:solidFill>
              </a:rPr>
              <a:t>Tools </a:t>
            </a:r>
            <a:r>
              <a:rPr i="1" lang="en-US" sz="3200">
                <a:solidFill>
                  <a:srgbClr val="CC0000"/>
                </a:solidFill>
              </a:rPr>
              <a:t>‣</a:t>
            </a:r>
            <a:r>
              <a:rPr i="1" lang="en-US" sz="3000">
                <a:solidFill>
                  <a:srgbClr val="CC0000"/>
                </a:solidFill>
              </a:rPr>
              <a:t> Simplify Way</a:t>
            </a:r>
          </a:p>
        </p:txBody>
      </p:sp>
      <p:sp>
        <p:nvSpPr>
          <p:cNvPr id="146" name="Shape 146"/>
          <p:cNvSpPr/>
          <p:nvPr/>
        </p:nvSpPr>
        <p:spPr>
          <a:xfrm>
            <a:off x="1755000" y="4297680"/>
            <a:ext cx="6200280" cy="866519"/>
          </a:xfrm>
          <a:prstGeom prst="rect">
            <a:avLst/>
          </a:prstGeom>
          <a:noFill/>
          <a:ln>
            <a:noFill/>
          </a:ln>
        </p:spPr>
        <p:txBody>
          <a:bodyPr anchorCtr="0" anchor="ctr" bIns="91425" lIns="91425" rIns="91425" tIns="91425">
            <a:noAutofit/>
          </a:bodyPr>
          <a:lstStyle/>
          <a:p>
            <a:pPr>
              <a:spcBef>
                <a:spcPts val="0"/>
              </a:spcBef>
              <a:buNone/>
            </a:pPr>
            <a:r>
              <a:t/>
            </a:r>
            <a:endParaRPr/>
          </a:p>
        </p:txBody>
      </p:sp>
      <p:pic>
        <p:nvPicPr>
          <p:cNvPr id="147" name="Shape 147"/>
          <p:cNvPicPr preferRelativeResize="0"/>
          <p:nvPr/>
        </p:nvPicPr>
        <p:blipFill rotWithShape="1">
          <a:blip r:embed="rId3">
            <a:alphaModFix/>
          </a:blip>
          <a:srcRect b="0" l="0" r="0" t="0"/>
          <a:stretch/>
        </p:blipFill>
        <p:spPr>
          <a:xfrm>
            <a:off x="1755775" y="4297362"/>
            <a:ext cx="6199200" cy="86669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nvSpPr>
        <p:spPr>
          <a:xfrm>
            <a:off x="504000" y="301319"/>
            <a:ext cx="9071640" cy="1262160"/>
          </a:xfrm>
          <a:prstGeom prst="rect">
            <a:avLst/>
          </a:prstGeom>
          <a:noFill/>
          <a:ln>
            <a:noFill/>
          </a:ln>
        </p:spPr>
        <p:txBody>
          <a:bodyPr anchorCtr="0" anchor="ctr" bIns="0" lIns="0" rIns="0" tIns="0">
            <a:noAutofit/>
          </a:bodyPr>
          <a:lstStyle/>
          <a:p>
            <a:pPr>
              <a:spcBef>
                <a:spcPts val="0"/>
              </a:spcBef>
              <a:buNone/>
            </a:pPr>
            <a:r>
              <a:rPr b="0" baseline="0" i="0" lang="en-US" sz="4000" u="none" cap="none" strike="noStrike">
                <a:latin typeface="Arial"/>
                <a:ea typeface="Arial"/>
                <a:cs typeface="Arial"/>
                <a:sym typeface="Arial"/>
              </a:rPr>
              <a:t>Align Nodes in Circle </a:t>
            </a:r>
            <a:r>
              <a:rPr lang="en-US" sz="4000">
                <a:solidFill>
                  <a:schemeClr val="dk1"/>
                </a:solidFill>
              </a:rPr>
              <a:t>OR Create Circle </a:t>
            </a:r>
          </a:p>
        </p:txBody>
      </p:sp>
      <p:sp>
        <p:nvSpPr>
          <p:cNvPr id="153" name="Shape 153"/>
          <p:cNvSpPr txBox="1"/>
          <p:nvPr/>
        </p:nvSpPr>
        <p:spPr>
          <a:xfrm>
            <a:off x="504000" y="1769040"/>
            <a:ext cx="9071640" cy="4384440"/>
          </a:xfrm>
          <a:prstGeom prst="rect">
            <a:avLst/>
          </a:prstGeom>
          <a:noFill/>
          <a:ln>
            <a:noFill/>
          </a:ln>
        </p:spPr>
        <p:txBody>
          <a:bodyPr anchorCtr="0" anchor="t" bIns="0" lIns="0" rIns="0" tIns="0">
            <a:noAutofit/>
          </a:bodyPr>
          <a:lstStyle/>
          <a:p>
            <a:pPr lvl="0" marR="0" rtl="0" algn="l">
              <a:spcBef>
                <a:spcPts val="0"/>
              </a:spcBef>
              <a:buNone/>
            </a:pPr>
            <a:r>
              <a:rPr b="0" baseline="0" i="0" lang="en-US" sz="3000" u="none" cap="none" strike="noStrike">
                <a:latin typeface="Arial"/>
                <a:ea typeface="Arial"/>
                <a:cs typeface="Arial"/>
                <a:sym typeface="Arial"/>
              </a:rPr>
              <a:t>If you are trying to make a circular shape, draw the circle as best you can and then select three nodes and the function. It will help arrange your points in a circle. </a:t>
            </a:r>
            <a:r>
              <a:rPr lang="en-US" sz="3000"/>
              <a:t>Select the way then go to </a:t>
            </a:r>
            <a:r>
              <a:rPr i="1" lang="en-US" sz="3000">
                <a:solidFill>
                  <a:srgbClr val="CC0000"/>
                </a:solidFill>
              </a:rPr>
              <a:t>Tools </a:t>
            </a:r>
            <a:r>
              <a:rPr i="1" lang="en-US" sz="3200">
                <a:solidFill>
                  <a:srgbClr val="CC0000"/>
                </a:solidFill>
              </a:rPr>
              <a:t>‣</a:t>
            </a:r>
            <a:r>
              <a:rPr i="1" lang="en-US" sz="3000">
                <a:solidFill>
                  <a:srgbClr val="CC0000"/>
                </a:solidFill>
              </a:rPr>
              <a:t> Align Nodes in Circle</a:t>
            </a:r>
            <a:r>
              <a:rPr lang="en-US" sz="3000">
                <a:solidFill>
                  <a:srgbClr val="CC0000"/>
                </a:solidFill>
              </a:rPr>
              <a:t> </a:t>
            </a:r>
            <a:r>
              <a:rPr lang="en-US" sz="3000"/>
              <a:t>OR</a:t>
            </a:r>
            <a:r>
              <a:rPr lang="en-US" sz="3000">
                <a:solidFill>
                  <a:srgbClr val="434343"/>
                </a:solidFill>
              </a:rPr>
              <a:t> Select at least three nodes then go to</a:t>
            </a:r>
            <a:r>
              <a:rPr lang="en-US" sz="3000">
                <a:solidFill>
                  <a:srgbClr val="CC0000"/>
                </a:solidFill>
              </a:rPr>
              <a:t> </a:t>
            </a:r>
            <a:r>
              <a:rPr i="1" lang="en-US" sz="3000">
                <a:solidFill>
                  <a:srgbClr val="CC0000"/>
                </a:solidFill>
              </a:rPr>
              <a:t>Tools </a:t>
            </a:r>
            <a:r>
              <a:rPr i="1" lang="en-US" sz="3200">
                <a:solidFill>
                  <a:srgbClr val="CC0000"/>
                </a:solidFill>
              </a:rPr>
              <a:t>‣</a:t>
            </a:r>
            <a:r>
              <a:rPr i="1" lang="en-US" sz="3000">
                <a:solidFill>
                  <a:srgbClr val="CC0000"/>
                </a:solidFill>
              </a:rPr>
              <a:t> Create Circle</a:t>
            </a:r>
          </a:p>
        </p:txBody>
      </p:sp>
      <p:sp>
        <p:nvSpPr>
          <p:cNvPr id="154" name="Shape 154"/>
          <p:cNvSpPr/>
          <p:nvPr/>
        </p:nvSpPr>
        <p:spPr>
          <a:xfrm>
            <a:off x="1271159" y="3920760"/>
            <a:ext cx="7324200" cy="3028800"/>
          </a:xfrm>
          <a:prstGeom prst="rect">
            <a:avLst/>
          </a:prstGeom>
          <a:noFill/>
          <a:ln>
            <a:noFill/>
          </a:ln>
        </p:spPr>
        <p:txBody>
          <a:bodyPr anchorCtr="0" anchor="ctr" bIns="91425" lIns="91425" rIns="91425" tIns="91425">
            <a:noAutofit/>
          </a:bodyPr>
          <a:lstStyle/>
          <a:p>
            <a:pPr>
              <a:spcBef>
                <a:spcPts val="0"/>
              </a:spcBef>
              <a:buNone/>
            </a:pPr>
            <a:r>
              <a:t/>
            </a:r>
            <a:endParaRPr/>
          </a:p>
        </p:txBody>
      </p:sp>
      <p:pic>
        <p:nvPicPr>
          <p:cNvPr id="155" name="Shape 155"/>
          <p:cNvPicPr preferRelativeResize="0"/>
          <p:nvPr/>
        </p:nvPicPr>
        <p:blipFill rotWithShape="1">
          <a:blip r:embed="rId3">
            <a:alphaModFix/>
          </a:blip>
          <a:srcRect b="0" l="0" r="0" t="0"/>
          <a:stretch/>
        </p:blipFill>
        <p:spPr>
          <a:xfrm>
            <a:off x="1700687" y="4530875"/>
            <a:ext cx="7322999" cy="30288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4.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