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8196c9b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8196c9b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8196c9b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8196c9b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818a8d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818a8d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8196c9bd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8196c9b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196c9b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196c9b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8196c9b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8196c9b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8196c9b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8196c9b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8196c9bd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8196c9bd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96f2a2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96f2a2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96f2a29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96f2a29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8196c9bd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8196c9bd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8196c9bd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8196c9bd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66fcc4d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66fcc4d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8196c9b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8196c9b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8196c9bd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8196c9bd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riadb.com/resources/blog/reactive-programming-with-spring-data-r2dbc-on-mariadb-skysql/" TargetMode="External"/><Relationship Id="rId4" Type="http://schemas.openxmlformats.org/officeDocument/2006/relationships/hyperlink" Target="https://www.youtube.com/watch?v=KDiE5qQ3bZI" TargetMode="External"/><Relationship Id="rId5" Type="http://schemas.openxmlformats.org/officeDocument/2006/relationships/hyperlink" Target="https://www.youtube.com/watch?v=8aGhZQkoFb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리액티브 프로그래밍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&amp; </a:t>
            </a:r>
            <a:r>
              <a:rPr lang="ko" sz="4400"/>
              <a:t>Spring WebFlux 소개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OS2-1 최지혜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WebFlux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웹플럭스(WebFlux)는 스프링의 리액티브 스택 웹 프레임워크로, 버전 5.0에 추가되었다.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완전히 논블로킹이며 반응형 스트림 배압을 지원하며 Netty, Underow 및 Servlet 컨테이너와 같은 서버에서 실행됩니다.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Spring의 전통적인 웹 프레임워크를 대체하지는 않습니다.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AutoNum type="arabicPeriod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Spring WebFlux는 기능 라우팅으로 기존의 주석 기반 프로그래밍 모델을 확장한다.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AutoNum type="arabicPeriod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기본 HTTP 런타임을 반응형 스트림 API에 적응시켜 런타임을 상호 운용 가능하게 만든다.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AutoNum type="arabicPeriod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다양한 리액티브 런타임(실행환경)을 지원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AutoNum type="alphaLcPeriod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Tomcat, </a:t>
            </a:r>
            <a:r>
              <a:rPr b="1"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Reactor, Netty</a:t>
            </a: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또는 Underow와 같은 Servlet 3.1+ 컨테이너를 포함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AutoNum type="arabicPeriod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 요청을 위한 리액티브 논블록킹 클라이언트인 WebClient를 포함한다.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알아봐야 할 것들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R2DBC(Reactive Relational DB Connection)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 8 이후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Baeldung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Spring Web Flux 공식 문서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Project Reactor 공식 문서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모던 자바 인 액션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라인 블로그 https://engineering.linecorp.com/ko/blog/reactive-streams-with-armeria-1/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Maria DB 공식 문서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https://mariadb.com/resources/blog/reactive-programming-with-spring-data-r2dbc-on-mariadb-skysql/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얄팍한 코딩사전 리액티브 프로그래밍 </a:t>
            </a: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https://www.youtube.com/watch?v=KDiE5qQ3bZI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이벤트루프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https://www.youtube.com/watch?v=8aGhZQkoFbQ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netty https://www.youtube.com/watch?v=DKJ0w30M0vg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병렬</a:t>
            </a:r>
            <a:r>
              <a:rPr lang="ko"/>
              <a:t>성/동시성을 제공하는 Java API - 1</a:t>
            </a:r>
            <a:endParaRPr b="1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44825"/>
            <a:ext cx="7218900" cy="37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Java 8 </a:t>
            </a:r>
            <a:r>
              <a:rPr b="1" lang="ko" sz="1300">
                <a:solidFill>
                  <a:schemeClr val="dk1"/>
                </a:solidFill>
              </a:rPr>
              <a:t>Stream API </a:t>
            </a:r>
            <a:r>
              <a:rPr lang="ko" sz="1300">
                <a:solidFill>
                  <a:schemeClr val="dk1"/>
                </a:solidFill>
              </a:rPr>
              <a:t>의</a:t>
            </a:r>
            <a:r>
              <a:rPr b="1"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parallel(), parallelStream()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적절한 케이스 : I/O 가 포함되지 않은 계산 중심의 동작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스트림의 lazy 함 때문에 I/O 작업이 실제로 언제 처리될지 예측하기 어려움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- (참고) 내부구현 : Fork/Join 프레임워크</a:t>
            </a:r>
            <a:endParaRPr sz="11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재귀적으로(분할/정복) 동작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더 나눌 수 있다면 </a:t>
            </a:r>
            <a:endParaRPr sz="900"/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작은 태스크로 나누어 스레드 풀(ForkJoinPool)의 스레드에 제출, 해당 스레드에서 실행시키기</a:t>
            </a:r>
            <a:endParaRPr sz="900"/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invokeAll() / fork()</a:t>
            </a:r>
            <a:endParaRPr sz="900"/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스레드풀: ExecutorService 구현체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더 나눌 수 없다면 실행시키기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결과 합치기</a:t>
            </a:r>
            <a:endParaRPr sz="90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ko" sz="1250"/>
              <a:t>실행하려면 </a:t>
            </a:r>
            <a:endParaRPr sz="1250"/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ko" sz="850"/>
              <a:t>RecursiveAction (void) 또는 RecursiveTask (반환값 있음) 을 상속하는 클래스를 구현해야함</a:t>
            </a:r>
            <a:endParaRPr sz="850"/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ko" sz="850"/>
              <a:t>필수 override 메서드 : compute()</a:t>
            </a:r>
            <a:endParaRPr sz="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병렬성/동시성을 제공하는 Java API - 2</a:t>
            </a:r>
            <a:endParaRPr b="1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666800" y="1244725"/>
            <a:ext cx="41655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highlight>
                  <a:srgbClr val="D9D9D9"/>
                </a:highlight>
              </a:rPr>
              <a:t>Java 8 </a:t>
            </a:r>
            <a:r>
              <a:rPr b="1" lang="ko" sz="1400">
                <a:solidFill>
                  <a:schemeClr val="dk1"/>
                </a:solidFill>
                <a:highlight>
                  <a:srgbClr val="D9D9D9"/>
                </a:highlight>
              </a:rPr>
              <a:t>CompletableFuture</a:t>
            </a:r>
            <a:endParaRPr sz="14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Future 조합 기능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ExecutorService 관련 추상화 API 제공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외부에서 Task 종료 가능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적절한 케이스: I/O를 기다리는 작업을 병렬로 실행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병렬 스트림과 다른점: 스레드풀 커스텀 가능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그런데 </a:t>
            </a:r>
            <a:endParaRPr sz="120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ko" sz="1000">
                <a:solidFill>
                  <a:srgbClr val="FF0000"/>
                </a:solidFill>
              </a:rPr>
              <a:t>데이터</a:t>
            </a:r>
            <a:r>
              <a:rPr lang="ko" sz="1000">
                <a:solidFill>
                  <a:schemeClr val="dk1"/>
                </a:solidFill>
              </a:rPr>
              <a:t>를 한 번 받고 끝이 아니라 </a:t>
            </a:r>
            <a:r>
              <a:rPr b="1" lang="ko" sz="1000">
                <a:solidFill>
                  <a:srgbClr val="FF0000"/>
                </a:solidFill>
              </a:rPr>
              <a:t>(여러 번 나온다면) 계속해서</a:t>
            </a:r>
            <a:r>
              <a:rPr lang="ko" sz="1000">
                <a:solidFill>
                  <a:schemeClr val="dk1"/>
                </a:solidFill>
              </a:rPr>
              <a:t> 받고 싶고</a:t>
            </a:r>
            <a:endParaRPr sz="100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000">
                <a:solidFill>
                  <a:schemeClr val="dk1"/>
                </a:solidFill>
              </a:rPr>
              <a:t>받아서 적용할 일(=반응)도 정해놓고 싶음</a:t>
            </a:r>
            <a:endParaRPr sz="100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000">
                <a:solidFill>
                  <a:schemeClr val="dk1"/>
                </a:solidFill>
              </a:rPr>
              <a:t>그리고 이 결과도 연속해서 사용자 또는 다른 서비스로 전달/응답하고 싶음</a:t>
            </a:r>
            <a:endParaRPr sz="10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그러려면 데이터 주는 객체(=발행자)와 받는 객체(=구독자) 사이 지속되는 연결이 있어야 함. 또한 이 연결을 통해</a:t>
            </a:r>
            <a:endParaRPr sz="120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000">
                <a:solidFill>
                  <a:schemeClr val="dk1"/>
                </a:solidFill>
              </a:rPr>
              <a:t>발행자는 구독자에게 메시지(이벤트)를 전송하고</a:t>
            </a:r>
            <a:endParaRPr sz="100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000">
                <a:solidFill>
                  <a:schemeClr val="dk1"/>
                </a:solidFill>
              </a:rPr>
              <a:t>구독자는 처리가능 속도를 발행자에게 알림 (=역압력)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-&gt;</a:t>
            </a:r>
            <a:r>
              <a:rPr b="1" lang="ko" sz="1400">
                <a:solidFill>
                  <a:srgbClr val="FF0000"/>
                </a:solidFill>
              </a:rPr>
              <a:t> 리액티브 스트림</a:t>
            </a:r>
            <a:r>
              <a:rPr b="1" lang="ko" sz="1400">
                <a:solidFill>
                  <a:schemeClr val="dk1"/>
                </a:solidFill>
              </a:rPr>
              <a:t> API 가 필요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44825"/>
            <a:ext cx="4165500" cy="37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D9D9D9"/>
                </a:highlight>
              </a:rPr>
              <a:t>Java 5 Future, ExecutorService</a:t>
            </a:r>
            <a:endParaRPr sz="13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(참고) </a:t>
            </a:r>
            <a:r>
              <a:rPr lang="ko" sz="900"/>
              <a:t>ExecutorService : </a:t>
            </a:r>
            <a:r>
              <a:rPr lang="ko" sz="900">
                <a:highlight>
                  <a:srgbClr val="FDFDFD"/>
                </a:highlight>
              </a:rPr>
              <a:t>스레드 풀과 태스크를 할당하기 위한 API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-  </a:t>
            </a:r>
            <a:r>
              <a:rPr lang="ko" sz="900">
                <a:latin typeface="Courier New"/>
                <a:ea typeface="Courier New"/>
                <a:cs typeface="Courier New"/>
                <a:sym typeface="Courier New"/>
              </a:rPr>
              <a:t>ExecutorService newFixedThreadPool (int num)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동작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워커 스레드라 불리는 nThreads 를 포함하는 ExecutorService를 만들고 이들을 스레드 풀에 저장함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스레드 풀에서 사용하지 않은 스레드로 제출된 태스크를 먼저 온 순서대로 실행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태스크들의 실행이 종료되면 스레드를 풀로 반환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장점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하드웨어에 맞는 수의 태스크를 유지함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동시에 수천 개의 태스크를 스레드 풀에 아무 오버헤드 없이 제출할 수 있음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 +) 멀티코어 환경에서 통상적인 JVM 구현에 따르면 새 스레드는 서로 다른 코어에 할당한다고 함</a:t>
            </a:r>
            <a:endParaRPr sz="900"/>
          </a:p>
        </p:txBody>
      </p:sp>
      <p:sp>
        <p:nvSpPr>
          <p:cNvPr id="144" name="Google Shape;144;p26"/>
          <p:cNvSpPr txBox="1"/>
          <p:nvPr/>
        </p:nvSpPr>
        <p:spPr>
          <a:xfrm>
            <a:off x="485625" y="1709950"/>
            <a:ext cx="39915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urier New"/>
                <a:ea typeface="Courier New"/>
                <a:cs typeface="Courier New"/>
                <a:sym typeface="Courier New"/>
              </a:rPr>
              <a:t>ExecutorService es = Executors.newFixedThreadPool(1);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urier New"/>
                <a:ea typeface="Courier New"/>
                <a:cs typeface="Courier New"/>
                <a:sym typeface="Courier New"/>
              </a:rPr>
              <a:t>Future&lt;Integer&gt; f = es.submit(() -&gt; asyncMethod());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urier New"/>
                <a:ea typeface="Courier New"/>
                <a:cs typeface="Courier New"/>
                <a:sym typeface="Courier New"/>
              </a:rPr>
              <a:t>System.out.println(f.get());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3620400" y="1333775"/>
            <a:ext cx="6018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스트림, 리액티브 스트림</a:t>
            </a:r>
            <a:endParaRPr b="1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36475" y="1251675"/>
            <a:ext cx="4165500" cy="37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스트림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400">
                <a:solidFill>
                  <a:schemeClr val="dk1"/>
                </a:solidFill>
              </a:rPr>
              <a:t>연속적인 데이터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Java 8 Stream API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스트림 처리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반복을 내부구현으로 추상화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선언형 -&gt; </a:t>
            </a:r>
            <a:r>
              <a:rPr lang="ko" sz="1200">
                <a:solidFill>
                  <a:schemeClr val="dk1"/>
                </a:solidFill>
              </a:rPr>
              <a:t>읽기쉬움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파이프라인 -&gt; 조립 쉬움, 교체쉬움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32125" y="1251675"/>
            <a:ext cx="4165500" cy="37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리액티브 스트림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: 논블록킹, 역압력 기능의 비동기 스트림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예) 사용자 요청, 네트워크 응답, 리액티브 DB 응답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Java 9 </a:t>
            </a:r>
            <a:r>
              <a:rPr b="1" lang="ko" sz="1400">
                <a:solidFill>
                  <a:schemeClr val="dk1"/>
                </a:solidFill>
              </a:rPr>
              <a:t>Flow API 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리액티브 스트림 처리를 다루는 API 인터페이스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구현체 (라이브러리): RxJava 2.0, Akka, </a:t>
            </a:r>
            <a:r>
              <a:rPr b="1" lang="ko" sz="1200">
                <a:solidFill>
                  <a:schemeClr val="dk1"/>
                </a:solidFill>
              </a:rPr>
              <a:t>Reactor</a:t>
            </a:r>
            <a:r>
              <a:rPr lang="ko" sz="1200">
                <a:solidFill>
                  <a:schemeClr val="dk1"/>
                </a:solidFill>
              </a:rPr>
              <a:t> 등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인터페이스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Publisher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Subscriber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Subscription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Processor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11700" y="3953400"/>
            <a:ext cx="42024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+) 특히 병렬 프로그래밍에서는 서로 다른 스레드에서 접근/변경 가능한 변수 사용을 지양하는 것이 좋다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(함수형 프로그래밍)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50">
                <a:highlight>
                  <a:srgbClr val="FDFDFD"/>
                </a:highlight>
              </a:rPr>
              <a:t>CompletableFuture API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13425" y="1152475"/>
            <a:ext cx="42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팩토리 메서드 supplyAsync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두 번째 인수로</a:t>
            </a:r>
            <a:r>
              <a:rPr b="1" lang="ko">
                <a:solidFill>
                  <a:schemeClr val="dk1"/>
                </a:solidFill>
              </a:rPr>
              <a:t> executor</a:t>
            </a:r>
            <a:r>
              <a:rPr lang="ko">
                <a:solidFill>
                  <a:schemeClr val="dk1"/>
                </a:solidFill>
              </a:rPr>
              <a:t> 받았다면 executor의 스레드풀에서 가져오고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아니면 스레드 만들고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스레드에 future.complete() 포함한 잡 넘겨주고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스레드 start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future</a:t>
            </a:r>
            <a:r>
              <a:rPr lang="ko">
                <a:solidFill>
                  <a:schemeClr val="dk1"/>
                </a:solidFill>
              </a:rPr>
              <a:t> 리턴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572000" y="1152475"/>
            <a:ext cx="42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executor 커스텀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스레드풀의 스레드 수 최적값 찾아서 그만큼 만들 수 있음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혹은 필요한 만큼만 쓸 수도 있음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가용코어수 * 0/1사이값 갖는 CPU 활용비율 * (1+대기시</a:t>
            </a:r>
            <a:r>
              <a:rPr lang="ko" sz="1000">
                <a:solidFill>
                  <a:schemeClr val="dk1"/>
                </a:solidFill>
              </a:rPr>
              <a:t>간/계산시간)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가용코어수 : Runtime.getRuntime().avaiableProcessors()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리액티브 프로그래밍 패러다임의 필요성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상황의 변화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빅데이터: 페타바이트 단위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다양한 환</a:t>
            </a:r>
            <a:r>
              <a:rPr lang="ko" sz="1200">
                <a:solidFill>
                  <a:schemeClr val="dk1"/>
                </a:solidFill>
              </a:rPr>
              <a:t>경: </a:t>
            </a:r>
            <a:r>
              <a:rPr lang="ko" sz="1200">
                <a:solidFill>
                  <a:schemeClr val="dk1"/>
                </a:solidFill>
              </a:rPr>
              <a:t>모바일 디바이스 ~ 클라우드 기반 클러스터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사용패턴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항상 서비스를 사용하길 원함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밀리초 단위 응답시간 기대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목표: </a:t>
            </a:r>
            <a:r>
              <a:rPr lang="ko" sz="1200">
                <a:solidFill>
                  <a:schemeClr val="dk1"/>
                </a:solidFill>
              </a:rPr>
              <a:t>리액티브 시스템 (혹은 리액티브 컴포넌트)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고장, 정전 같은 상황에 대처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다양한 네트워크에서 메시지를 교환하고 전달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무거운 작업을 하고 있는 상황에서도 가용성 제공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문제점 : 이전의 소프트웨어 아키텍처로는 이런 요구사항을 만족시킬 수 없음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" sz="1200">
                <a:solidFill>
                  <a:schemeClr val="dk1"/>
                </a:solidFill>
              </a:rPr>
              <a:t>해결방법 : </a:t>
            </a:r>
            <a:r>
              <a:rPr b="1" lang="ko" sz="1200">
                <a:solidFill>
                  <a:schemeClr val="dk1"/>
                </a:solidFill>
              </a:rPr>
              <a:t>리액티브 프로그래밍</a:t>
            </a:r>
            <a:r>
              <a:rPr lang="ko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다양한 시스템과 소스에서 들어오는 데이터 스트림을 비동기적으로 처리하고 합치기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리액티브 프로그래밍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리액티브 스트림을 다루는 프로그래밍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4725"/>
            <a:ext cx="85206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리액티브 스트림: 잠재적으로 무한의 비동기 데이터를 순서대로 논블럭킹으로 역압력으로 처리하는 기술</a:t>
            </a:r>
            <a:endParaRPr b="1"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비동기작업 결과 관련객체(퓨처, 콜백 등)를 계속해서 받음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받아서 적용할 작업(=반응)이 있음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그리고 이 작업의 결과도 연속해서 사용자 또는 다른 서비스로 계속해서 전달/응답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Java 8 CompletableFuture와 다른점 : 비동기 작업 한 번 결과 받으면 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" sz="1200">
                <a:solidFill>
                  <a:schemeClr val="dk1"/>
                </a:solidFill>
              </a:rPr>
              <a:t>그러려면 데이터 주는 객체(=발행자)와 받는 객체(=구독자) 사이 지속되는 연결(구독)</a:t>
            </a:r>
            <a:r>
              <a:rPr lang="ko" sz="1200">
                <a:solidFill>
                  <a:schemeClr val="dk1"/>
                </a:solidFill>
              </a:rPr>
              <a:t>이 필요 (=Pub-Sub)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이 연결을 통해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발행자는 구독자에게 메시지(이벤트)를 전송하고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구독자는 처리가능 속도를 발행자에게 알릴 수 있음 (=역압력)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리액티브 스트림 API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인터페이스 : Flow(Java 9)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Publisher, Subscriber, Subscription, Processor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구현체(리액티브 프레임워크): RxJava, Akka, vert.x Reactor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Flow 추상메서드 구현 + 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동작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스레드를 퓨처, 액터, 일련의 콜백을 발생시키는 이벤트 루프 등과 공유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처리할 이벤트를 변환하고 관리함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이러한 기술은 동시성 프로그래밍의 추상 수준을 높여 프로그래머가 멀티스레드를 안정적으로 사용할 수 있도록 함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스레드 풀에서 블록킹 동작 수행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블로킹 작업을 cpu 작업과 i/o 작업 분리해서 스레드 풀 크기 설정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이전의 서버 </a:t>
            </a:r>
            <a:r>
              <a:rPr lang="ko" sz="2500"/>
              <a:t>소프트웨어 아키텍처: 요청당 스레드 모델</a:t>
            </a:r>
            <a:endParaRPr b="1" sz="2500"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081750"/>
            <a:ext cx="74331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특징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웹 서버에 대한 사용자 요청들은 서로 다른 연</a:t>
            </a: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결, </a:t>
            </a: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스레드에 의해 처리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멀티코어 플랫폼에서 동시성 제공 가능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문제점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동시 요청이 너무 많아지면 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요청 수 만큼 연결할 수 없음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icrosoft Yahei"/>
              <a:buChar char="-"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C10k Problem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요청 수 만큼 스레드를 만들 수 없</a:t>
            </a: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음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icrosoft Yahei"/>
              <a:buChar char="-"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스레드가 사용하는 스택 out of memory, 스레드 간 컨텍스트 스위치 오버헤드 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그래서 가용 스레드 수보다 많은 요청을 받으면 일부 요청은 처리되기까지 오래 기다려야 함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결론:  </a:t>
            </a:r>
            <a:r>
              <a:rPr b="1" lang="ko" sz="1100">
                <a:solidFill>
                  <a:srgbClr val="FF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더 적은 스레드로 더 많은 연결/요청을 처리할 수 있는 방법</a:t>
            </a: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이 필요</a:t>
            </a:r>
            <a:endParaRPr b="1" sz="1100">
              <a:solidFill>
                <a:srgbClr val="FF0000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0350"/>
            <a:ext cx="4116575" cy="15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100" y="3549825"/>
            <a:ext cx="4302899" cy="15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4322725" y="4315900"/>
            <a:ext cx="4035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리액티브 프로그래밍을 위한 새로운 서버 스레드 모델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 sz="275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이벤트 루프</a:t>
            </a:r>
            <a:endParaRPr b="1" sz="2750"/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310350"/>
            <a:ext cx="81264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특징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이벤트 루프는 단일 스레드에서 실행됨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-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Node.js, </a:t>
            </a:r>
            <a:r>
              <a:rPr b="1"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Netty</a:t>
            </a: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및 Ngnix를 포함한 여러 플랫폼에서 구현 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동작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(시간이 오래 걸리는 작업을 하는) </a:t>
            </a: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플랫폼에 콜백(이 작업이 완료되면 할 일)을 등록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lphaLcPeriod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데이터베이스 또는 외부 서비스 호출 등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플랫폼은 작업이 완료되면 큐에 콜백을 넣음.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이벤트 루프는 큐에서  순차적으로 콜백을 가져와서 콜스택에 넣어 실행함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ko" sz="11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결과를 원래 호출자에게 다시 전송함.</a:t>
            </a:r>
            <a:endParaRPr sz="11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00" y="3261825"/>
            <a:ext cx="5322801" cy="18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 flipH="1" rot="-2887328">
            <a:off x="6811981" y="4680342"/>
            <a:ext cx="689392" cy="190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flipH="1" rot="2704231">
            <a:off x="5356947" y="4680266"/>
            <a:ext cx="689430" cy="1904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flipH="1" rot="4488">
            <a:off x="5909624" y="4896148"/>
            <a:ext cx="1149001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리액티브 프로그래밍에 유용한 기법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함수형 프로그래</a:t>
            </a:r>
            <a:r>
              <a:rPr lang="ko" sz="1600">
                <a:solidFill>
                  <a:schemeClr val="dk1"/>
                </a:solidFill>
              </a:rPr>
              <a:t>밍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600">
                <a:solidFill>
                  <a:schemeClr val="dk1"/>
                </a:solidFill>
              </a:rPr>
              <a:t>가변공유변수를 사용하지 않는것을 지양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600">
                <a:solidFill>
                  <a:schemeClr val="dk1"/>
                </a:solidFill>
              </a:rPr>
              <a:t>멀티스레드 프로그래밍에 적합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선언형 프로그래밍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Netty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</a:t>
            </a:r>
            <a:r>
              <a:rPr lang="ko">
                <a:solidFill>
                  <a:schemeClr val="dk1"/>
                </a:solidFill>
              </a:rPr>
              <a:t>역압력을 지원하는 </a:t>
            </a:r>
            <a:r>
              <a:rPr lang="ko">
                <a:solidFill>
                  <a:schemeClr val="dk1"/>
                </a:solidFill>
              </a:rPr>
              <a:t>자바 논블럭킹 I/O 라이브러리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Java nio를 추상화함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Java nio : 셀렉터클래스를 이용하여 한 스레드에 동시에 여러 연결을 비동기로 처리할 수 있음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코어 개념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CHANNEL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I/O 작업을 위한 커넥션을 의미(소켓의 추상화)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CHANNEL FUTURE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JAVA5 FUTURE 문제점 개선한 Netty자체 개념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이벤트루프(=리액터), 핸들러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EventLoopGroup은 지속적으로 실행되어야 하는 하나 이상의 EventLoop을 관리합니다.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따라서 사용 가능한 코어 수보다 더 많은 이벤트 루프를 생성하지 않는 것이 좋습니다.</a:t>
            </a:r>
            <a:endParaRPr sz="2800">
              <a:solidFill>
                <a:schemeClr val="dk1"/>
              </a:solidFill>
            </a:endParaRPr>
          </a:p>
          <a:p>
            <a:pPr indent="-31432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EventLoop Group은 새로 생성된 각 채널에 EventLoop을 추가로 할당합니다.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인코더, 디코더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432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icrosoft Yahei"/>
              <a:buChar char="-"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메시지를 바이트 시퀀스 &lt;-&gt; 자바 객체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475" y="2"/>
            <a:ext cx="3835525" cy="15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Reactor netty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3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ReactorNety는 Spring Boot WebFlux 스타터의 기본 내장 서버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스레드의 수와 특성은 우리가 선택하는 실제 반응형 스트림 API 런타임에 따라 달라진다.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서버용 일반 스레드와는 별도로 Netty는 요청 처리를 위한 작업자 스레드를 생성합니다. 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50" y="3247801"/>
            <a:ext cx="4269450" cy="18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