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215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80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9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124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2582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54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08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97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106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247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73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21F5-D3EE-3F47-8860-FE41B65D0ACC}" type="datetimeFigureOut">
              <a:rPr kumimoji="1" lang="zh-CN" altLang="en-US" smtClean="0"/>
              <a:t>2017/8/11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0B80B-2EE5-FD40-A8F0-056491F73CC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512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2948691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语音识别的战术绕行指南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37837" y="3889318"/>
            <a:ext cx="5500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夏力维</a:t>
            </a:r>
            <a:endParaRPr kumimoji="1" lang="zh-CN" altLang="en-US" sz="24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80542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语音合成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08330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err="1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pygame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&amp;</a:t>
            </a:r>
            <a:r>
              <a:rPr kumimoji="1" lang="zh-CN" altLang="zh-CN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midi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5809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143000"/>
            <a:ext cx="90932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9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读字典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2095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切发音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1800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机器学习？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2504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仅用在了分离声音上面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39607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建立个人语音库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11561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thanks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37670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3" y="4346508"/>
            <a:ext cx="2360736" cy="225177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33" y="502287"/>
            <a:ext cx="2322607" cy="18876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122" y="422415"/>
            <a:ext cx="2751382" cy="34823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90" y="4333150"/>
            <a:ext cx="2124914" cy="22651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765" y="2169862"/>
            <a:ext cx="2659731" cy="299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智能音响战场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604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7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5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00"/>
            <a:ext cx="9144000" cy="440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7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7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认知服务的战场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3355" y="4212483"/>
            <a:ext cx="830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微软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Azure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、百度系、</a:t>
            </a:r>
            <a:r>
              <a:rPr kumimoji="1" lang="en-US" altLang="zh-CN" sz="24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IBM</a:t>
            </a:r>
            <a:r>
              <a:rPr kumimoji="1" lang="zh-CN" altLang="en-US" sz="24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 </a:t>
            </a:r>
            <a:r>
              <a:rPr kumimoji="1" lang="en-US" altLang="zh-CN" sz="2400" dirty="0" err="1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Bluemix</a:t>
            </a:r>
            <a:endParaRPr kumimoji="1" lang="zh-CN" altLang="en-US" sz="24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256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37837" y="3089819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语音识别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0495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21854" y="320156"/>
            <a:ext cx="5500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600" dirty="0" smtClean="0">
                <a:solidFill>
                  <a:schemeClr val="bg1"/>
                </a:solidFill>
                <a:latin typeface="黑体"/>
                <a:ea typeface="黑体"/>
                <a:cs typeface="黑体"/>
              </a:rPr>
              <a:t>语音识别使用的位置</a:t>
            </a:r>
            <a:endParaRPr kumimoji="1" lang="zh-CN" altLang="en-US" sz="3600" dirty="0">
              <a:solidFill>
                <a:schemeClr val="bg1"/>
              </a:solidFill>
              <a:latin typeface="黑体"/>
              <a:ea typeface="黑体"/>
              <a:cs typeface="黑体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33853"/>
              </p:ext>
            </p:extLst>
          </p:nvPr>
        </p:nvGraphicFramePr>
        <p:xfrm>
          <a:off x="264595" y="1348552"/>
          <a:ext cx="8625830" cy="4949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25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5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49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Web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微信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穿戴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API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app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/>
                          <a:ea typeface="微软雅黑"/>
                          <a:cs typeface="微软雅黑"/>
                        </a:rPr>
                        <a:t>Blob+file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/>
                          <a:ea typeface="微软雅黑"/>
                          <a:cs typeface="微软雅黑"/>
                        </a:rPr>
                        <a:t>Speex</a:t>
                      </a:r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 </a:t>
                      </a:r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file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/>
                          <a:ea typeface="微软雅黑"/>
                          <a:cs typeface="微软雅黑"/>
                        </a:rPr>
                        <a:t>Blob+file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/>
                          <a:ea typeface="微软雅黑"/>
                          <a:cs typeface="微软雅黑"/>
                        </a:rPr>
                        <a:t>Blob+file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微软雅黑"/>
                          <a:ea typeface="微软雅黑"/>
                          <a:cs typeface="微软雅黑"/>
                        </a:rPr>
                        <a:t>Blob+file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97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微软雅黑"/>
                          <a:ea typeface="微软雅黑"/>
                          <a:cs typeface="微软雅黑"/>
                        </a:rPr>
                        <a:t>WS</a:t>
                      </a:r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实时</a:t>
                      </a:r>
                      <a:endParaRPr lang="en-US" altLang="zh-CN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文件偏慢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只能等文件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芯片级</a:t>
                      </a:r>
                      <a:endParaRPr lang="en-US" altLang="zh-CN" dirty="0" smtClean="0">
                        <a:latin typeface="微软雅黑"/>
                        <a:ea typeface="微软雅黑"/>
                        <a:cs typeface="微软雅黑"/>
                      </a:endParaRPr>
                    </a:p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文件上传下载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模型化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/>
                          <a:ea typeface="微软雅黑"/>
                          <a:cs typeface="微软雅黑"/>
                        </a:rPr>
                        <a:t>模型本地化</a:t>
                      </a:r>
                      <a:endParaRPr lang="zh-CN" altLang="en-US" dirty="0">
                        <a:latin typeface="微软雅黑"/>
                        <a:ea typeface="微软雅黑"/>
                        <a:cs typeface="微软雅黑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80</Words>
  <Application>Microsoft Office PowerPoint</Application>
  <PresentationFormat>全屏显示(4:3)</PresentationFormat>
  <Paragraphs>32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hotpoor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力维 夏</dc:creator>
  <cp:lastModifiedBy>夏力维</cp:lastModifiedBy>
  <cp:revision>35</cp:revision>
  <dcterms:created xsi:type="dcterms:W3CDTF">2017-08-08T07:50:40Z</dcterms:created>
  <dcterms:modified xsi:type="dcterms:W3CDTF">2017-08-11T07:57:35Z</dcterms:modified>
</cp:coreProperties>
</file>