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Helvetica Neue" panose="020B0604020202020204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0481e5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0481e5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0481e55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0481e55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0481e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0481e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0481e55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0481e55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0481e55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0481e55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0481e55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0481e55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1755" y="-12250"/>
            <a:ext cx="9187507" cy="51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9325" y="1031725"/>
            <a:ext cx="2546001" cy="44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235525" y="4193075"/>
            <a:ext cx="2869800" cy="810600"/>
          </a:xfrm>
          <a:prstGeom prst="rect">
            <a:avLst/>
          </a:prstGeom>
          <a:solidFill>
            <a:srgbClr val="202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4475" y="4380075"/>
            <a:ext cx="2545999" cy="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9325" y="1031725"/>
            <a:ext cx="2546001" cy="4455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235525" y="4193075"/>
            <a:ext cx="2869800" cy="810600"/>
          </a:xfrm>
          <a:prstGeom prst="rect">
            <a:avLst/>
          </a:prstGeom>
          <a:solidFill>
            <a:srgbClr val="202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4475" y="4380075"/>
            <a:ext cx="2545999" cy="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9325" y="1031725"/>
            <a:ext cx="2546001" cy="445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35525" y="4193075"/>
            <a:ext cx="2869800" cy="810600"/>
          </a:xfrm>
          <a:prstGeom prst="rect">
            <a:avLst/>
          </a:prstGeom>
          <a:solidFill>
            <a:srgbClr val="202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4475" y="4380075"/>
            <a:ext cx="2545999" cy="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492250" y="340446"/>
            <a:ext cx="1094725" cy="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854275" y="1884000"/>
            <a:ext cx="497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HACKATHON 2022</a:t>
            </a:r>
            <a:endParaRPr sz="36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54075" y="2705100"/>
            <a:ext cx="4974590" cy="119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FindMaster </a:t>
            </a:r>
            <a:r>
              <a:rPr lang="zh-CN" altLang="en-US" sz="24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像做</a:t>
            </a:r>
            <a:r>
              <a:rPr lang="en-US" altLang="zh-CN" sz="24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PPT</a:t>
            </a:r>
            <a:r>
              <a:rPr lang="zh-CN" altLang="en-US" sz="24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一样做</a:t>
            </a:r>
            <a:r>
              <a:rPr lang="zh-CN" altLang="en-US" sz="24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页面</a:t>
            </a:r>
            <a:endParaRPr lang="zh-CN" altLang="en-US" sz="24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HOTPOOR </a:t>
            </a:r>
            <a:r>
              <a:rPr lang="zh-CN" altLang="en-US" sz="18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夏力维</a:t>
            </a:r>
            <a:endParaRPr lang="zh-CN" altLang="en-US" sz="18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2000" y="335175"/>
            <a:ext cx="953850" cy="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70425" y="1502475"/>
            <a:ext cx="39567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Using Figma for Page Design.</a:t>
            </a: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Coder will code it again.</a:t>
            </a: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Using Axure for Product Design.</a:t>
            </a: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Coder will code it again with designer.</a:t>
            </a: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Using FindMaster for All</a:t>
            </a:r>
            <a:endParaRPr lang="en-US" alt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It is easy for coder to use, just do and just publish in real-time.</a:t>
            </a:r>
            <a:endParaRPr lang="en-US" altLang="zh-CN" sz="1200">
              <a:solidFill>
                <a:schemeClr val="lt1"/>
              </a:solidFill>
              <a:latin typeface="Helvetica Neue" panose="020B0604020202020204"/>
              <a:ea typeface="宋体" charset="0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41032" y="1502475"/>
            <a:ext cx="3781519" cy="2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70425" y="446200"/>
            <a:ext cx="545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Hackathon 2022</a:t>
            </a:r>
            <a:endParaRPr sz="20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470425" y="466225"/>
            <a:ext cx="54516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DEMO</a:t>
            </a:r>
            <a:endParaRPr lang="en-US" altLang="zh-CN" sz="20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055" y="1496060"/>
            <a:ext cx="136842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HTML/CSS/JS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4070" y="1496060"/>
            <a:ext cx="1442720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Linked Storage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055" y="1911985"/>
            <a:ext cx="295973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Real-time &amp; RESTFUL-API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7055" y="3949065"/>
            <a:ext cx="295973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DB System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" y="2343785"/>
            <a:ext cx="1047750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0055" y="2343785"/>
            <a:ext cx="181673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DATA structure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055" y="2775585"/>
            <a:ext cx="97218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Tornado1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4805" y="2775585"/>
            <a:ext cx="97218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Tornado2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4605" y="2817495"/>
            <a:ext cx="97218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......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7055" y="3560445"/>
            <a:ext cx="295973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Core Tornado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7055" y="3156585"/>
            <a:ext cx="2959735" cy="3067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Network metrix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470425" y="446200"/>
            <a:ext cx="54516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完全自由的页面和</a:t>
            </a:r>
            <a:r>
              <a:rPr lang="zh-CN" altLang="en-US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自定义</a:t>
            </a:r>
            <a:endParaRPr lang="zh-CN" altLang="en-US" sz="20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3" name="图片 2" descr="所见即所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656715"/>
            <a:ext cx="3613150" cy="2257425"/>
          </a:xfrm>
          <a:prstGeom prst="rect">
            <a:avLst/>
          </a:prstGeom>
        </p:spPr>
      </p:pic>
      <p:pic>
        <p:nvPicPr>
          <p:cNvPr id="4" name="图片 3" descr="编辑登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20" y="1656715"/>
            <a:ext cx="3611880" cy="2256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70425" y="446188"/>
            <a:ext cx="35655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特别的</a:t>
            </a:r>
            <a:r>
              <a:rPr lang="zh-CN" sz="24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功能</a:t>
            </a:r>
            <a:endParaRPr lang="zh-CN" sz="24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70425" y="1268725"/>
            <a:ext cx="8083800" cy="50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特征</a:t>
            </a:r>
            <a:endParaRPr lang="zh-CN"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87632" y="204446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62293" y="208256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84368" y="204065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3598" y="204476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891897" y="205238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203058" y="209683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514363" y="207651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80390" y="2945765"/>
            <a:ext cx="926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天生即时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4020" y="2945765"/>
            <a:ext cx="926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链式</a:t>
            </a:r>
            <a:r>
              <a:rPr lang="zh-CN" altLang="en-US">
                <a:solidFill>
                  <a:schemeClr val="bg1"/>
                </a:solidFill>
              </a:rPr>
              <a:t>存储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4635" y="2945765"/>
            <a:ext cx="926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页面</a:t>
            </a:r>
            <a:r>
              <a:rPr lang="zh-CN" altLang="en-US">
                <a:solidFill>
                  <a:schemeClr val="bg1"/>
                </a:solidFill>
              </a:rPr>
              <a:t>自主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7955" y="2946400"/>
            <a:ext cx="1129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跨部署</a:t>
            </a:r>
            <a:r>
              <a:rPr lang="zh-CN" altLang="en-US">
                <a:solidFill>
                  <a:schemeClr val="bg1"/>
                </a:solidFill>
              </a:rPr>
              <a:t>通信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0320" y="2945765"/>
            <a:ext cx="926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便于</a:t>
            </a:r>
            <a:r>
              <a:rPr lang="zh-CN" altLang="en-US">
                <a:solidFill>
                  <a:schemeClr val="bg1"/>
                </a:solidFill>
              </a:rPr>
              <a:t>讨论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9320" y="2945765"/>
            <a:ext cx="1310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所见即</a:t>
            </a:r>
            <a:r>
              <a:rPr lang="zh-CN" altLang="en-US">
                <a:solidFill>
                  <a:schemeClr val="bg1"/>
                </a:solidFill>
              </a:rPr>
              <a:t>所得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3445" y="2945765"/>
            <a:ext cx="1310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编码</a:t>
            </a:r>
            <a:r>
              <a:rPr lang="zh-CN" altLang="en-US">
                <a:solidFill>
                  <a:schemeClr val="bg1"/>
                </a:solidFill>
              </a:rPr>
              <a:t>容易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70425" y="446188"/>
            <a:ext cx="35655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选择</a:t>
            </a:r>
            <a:r>
              <a:rPr lang="en-US" altLang="zh-CN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TiDB</a:t>
            </a:r>
            <a:r>
              <a:rPr lang="zh-CN" altLang="en-US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的</a:t>
            </a:r>
            <a:r>
              <a:rPr lang="zh-CN" altLang="en-US" sz="2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尝试</a:t>
            </a:r>
            <a:endParaRPr lang="zh-CN" altLang="en-US" sz="20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0425" y="2571750"/>
            <a:ext cx="21288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lt1"/>
                </a:solidFill>
              </a:rPr>
              <a:t>之前选的是多数据库</a:t>
            </a:r>
            <a:r>
              <a:rPr lang="zh-CN" sz="1200">
                <a:solidFill>
                  <a:schemeClr val="lt1"/>
                </a:solidFill>
              </a:rPr>
              <a:t>连接</a:t>
            </a:r>
            <a:endParaRPr lang="zh-CN"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lt1"/>
                </a:solidFill>
              </a:rPr>
              <a:t>通过</a:t>
            </a:r>
            <a:r>
              <a:rPr lang="en-US" altLang="zh-CN" sz="1200">
                <a:solidFill>
                  <a:schemeClr val="lt1"/>
                </a:solidFill>
              </a:rPr>
              <a:t>uuid</a:t>
            </a:r>
            <a:r>
              <a:rPr lang="zh-CN" altLang="en-US" sz="1200">
                <a:solidFill>
                  <a:schemeClr val="lt1"/>
                </a:solidFill>
              </a:rPr>
              <a:t>的求余决定数据存储于哪一个</a:t>
            </a:r>
            <a:r>
              <a:rPr lang="en-US" altLang="zh-CN" sz="1200">
                <a:solidFill>
                  <a:schemeClr val="lt1"/>
                </a:solidFill>
              </a:rPr>
              <a:t>DB</a:t>
            </a:r>
            <a:endParaRPr lang="en-US" altLang="zh-CN" sz="1200"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507600" y="2571750"/>
            <a:ext cx="212880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为了放大而更</a:t>
            </a:r>
            <a:r>
              <a:rPr 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放大</a:t>
            </a:r>
            <a:endParaRPr lang="zh-CN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JSON</a:t>
            </a:r>
            <a:r>
              <a:rPr lang="zh-CN" altLang="en-US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的方式存取</a:t>
            </a:r>
            <a:r>
              <a:rPr lang="zh-CN" altLang="en-US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数据</a:t>
            </a:r>
            <a:endParaRPr lang="zh-CN" altLang="en-US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具有</a:t>
            </a:r>
            <a:r>
              <a:rPr lang="zh-CN" altLang="en-US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递归</a:t>
            </a:r>
            <a:endParaRPr lang="zh-CN" altLang="en-US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具有更多配置</a:t>
            </a:r>
            <a:r>
              <a:rPr lang="zh-CN" altLang="en-US" sz="120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信息</a:t>
            </a:r>
            <a:endParaRPr lang="zh-CN" altLang="en-US" sz="120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467050" y="2571750"/>
            <a:ext cx="21288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lt1"/>
                </a:solidFill>
              </a:rPr>
              <a:t>索引存在的</a:t>
            </a:r>
            <a:r>
              <a:rPr lang="zh-CN" sz="1200">
                <a:solidFill>
                  <a:schemeClr val="lt1"/>
                </a:solidFill>
              </a:rPr>
              <a:t>必要性</a:t>
            </a:r>
            <a:endParaRPr lang="zh-CN"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lt1"/>
                </a:solidFill>
              </a:rPr>
              <a:t>更多</a:t>
            </a:r>
            <a:r>
              <a:rPr lang="zh-CN" sz="1200">
                <a:solidFill>
                  <a:schemeClr val="lt1"/>
                </a:solidFill>
              </a:rPr>
              <a:t>工程师的</a:t>
            </a:r>
            <a:r>
              <a:rPr lang="zh-CN" sz="1200">
                <a:solidFill>
                  <a:schemeClr val="lt1"/>
                </a:solidFill>
              </a:rPr>
              <a:t>进入</a:t>
            </a:r>
            <a:endParaRPr lang="zh-CN"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lt1"/>
                </a:solidFill>
              </a:rPr>
              <a:t>不管年轻，还是</a:t>
            </a:r>
            <a:r>
              <a:rPr lang="zh-CN" sz="1200">
                <a:solidFill>
                  <a:schemeClr val="lt1"/>
                </a:solidFill>
              </a:rPr>
              <a:t>年老</a:t>
            </a:r>
            <a:endParaRPr lang="zh-CN" sz="1200">
              <a:solidFill>
                <a:schemeClr val="lt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6188" y="16700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07592" y="16700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098" y="1670025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854275" y="2202288"/>
            <a:ext cx="382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THANK YOU</a:t>
            </a:r>
            <a:endParaRPr sz="3600" b="1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2000" y="335175"/>
            <a:ext cx="953850" cy="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全屏显示(16:9)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</vt:lpstr>
      <vt:lpstr>Helvetica Neue</vt:lpstr>
      <vt:lpstr>宋体</vt:lpstr>
      <vt:lpstr>汉仪书宋二KW</vt:lpstr>
      <vt:lpstr>微软雅黑</vt:lpstr>
      <vt:lpstr>汉仪旗黑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Helen小布熊</cp:lastModifiedBy>
  <cp:revision>11</cp:revision>
  <dcterms:created xsi:type="dcterms:W3CDTF">2022-10-23T06:39:16Z</dcterms:created>
  <dcterms:modified xsi:type="dcterms:W3CDTF">2022-10-23T06:39:16Z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932C4767788757C5EADB5463C63FAD1F</vt:lpwstr>
  </property>
  <property fmtid="{D5CDD505-2E9C-101B-9397-08002B2CF9AE}" pid="3" name="KSOProductBuildVer">
    <vt:lpwstr>2052-4.6.1.7451</vt:lpwstr>
  </property>
</Properties>
</file>