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0251CC-CCF1-4F1F-B07A-CB8AD660D5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DC8390-56D7-42EB-974A-9D34ED312B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0AFB1A-F939-4462-9F17-E6FDA65D7AD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972037-0558-4484-AECE-0E71AD88B6C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72E7C4-5AE8-4F3A-A92B-D4D20F0699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E97B8D-AF57-4BCF-849C-BCA943BFB9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D077B7-E2AA-4411-A5F3-8377B231F5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1AF335-0F1B-4304-A7CD-D7A85ED3AF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4BBDA6-2915-4211-BA76-F94E550D4B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6CB30A-3C9F-4EFC-81EA-F8ED9DED69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CD3016-3D73-4925-BFBB-6C1F07C898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BBEA3A-7EDE-4F16-AF01-16FA6E2539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D91EC6-AA5F-426F-834F-46F3760CF2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A4FCA9-7E7B-4B23-9302-EECE593C65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58EAB7-29A6-4A08-A8B6-AAF1E9FD19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E9010A-2C83-4E1B-A6C8-C35038A75FE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75790F-BE27-475F-AD53-E869A096D9D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6CB9D02-DC01-4584-BA59-7C76FF5E0B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37A6559-F6D7-474B-8ACE-5CE4C21293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10A4784-27A0-486E-9454-239A06F1F1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B8B197-F32A-4871-B312-0553D46052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1C39517-16D8-445A-BAE4-F71190CEDB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FC4405-D98B-4BD0-8EDE-8964689E6A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A9AE2B5-137C-4989-9858-C2993BA725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DFB992F-A6B8-4F21-A74D-08F0ED3E41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97D18A-DFE4-4762-A8E9-AEB01A2C27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80E7C9-4169-479D-AE14-62AD643AF1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D64193F-0535-4365-8D25-9072224893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152097-B8A7-4E82-8E12-FC3BC62B6AC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74ED80-AE46-43F3-A68C-DDDABEB5B82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220AAE-2B84-41C5-885D-4820F90DB0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D56C85-3EA4-4E76-823C-ABC06823AE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38C206-7DC0-461F-8B4B-947BDD618D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8281FB-88FE-41CC-941C-90280E5FC6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66AAA0-7542-4590-B39B-BB625445C5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1CDF0A-104D-4B84-AFE1-9811179959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7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 w="0">
            <a:noFill/>
          </a:ln>
        </p:spPr>
      </p:pic>
      <p:sp>
        <p:nvSpPr>
          <p:cNvPr id="2" name="Straight Connector 9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Straight Connector 14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750">
            <a:solidFill>
              <a:srgbClr val="b71e42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2416680" y="329400"/>
            <a:ext cx="4973040" cy="30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1437840" y="798840"/>
            <a:ext cx="810360" cy="50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2800" spc="-1" strike="noStrike">
                <a:solidFill>
                  <a:srgbClr val="b71e42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5A6B1C-8F01-4545-B5B3-417682217429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>
          <a:xfrm>
            <a:off x="7554240" y="330480"/>
            <a:ext cx="3499920" cy="30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7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 w="0">
            <a:noFill/>
          </a:ln>
        </p:spPr>
      </p:pic>
      <p:sp>
        <p:nvSpPr>
          <p:cNvPr id="47" name="Straight Connector 9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Straight Connector 32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750">
            <a:solidFill>
              <a:srgbClr val="b71e42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PlaceHolder 1"/>
          <p:cNvSpPr>
            <a:spLocks noGrp="1"/>
          </p:cNvSpPr>
          <p:nvPr>
            <p:ph type="ftr" idx="4"/>
          </p:nvPr>
        </p:nvSpPr>
        <p:spPr>
          <a:xfrm>
            <a:off x="1451520" y="329400"/>
            <a:ext cx="5938200" cy="30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5"/>
          </p:nvPr>
        </p:nvSpPr>
        <p:spPr>
          <a:xfrm>
            <a:off x="480240" y="798840"/>
            <a:ext cx="810360" cy="50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2800" spc="-1" strike="noStrike">
                <a:solidFill>
                  <a:srgbClr val="b71e42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B1DC60-B4F3-4730-BA21-71CC2516F3B9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6"/>
          </p:nvPr>
        </p:nvSpPr>
        <p:spPr>
          <a:xfrm>
            <a:off x="7554240" y="330480"/>
            <a:ext cx="3499920" cy="30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7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 w="0">
            <a:noFill/>
          </a:ln>
        </p:spPr>
      </p:pic>
      <p:sp>
        <p:nvSpPr>
          <p:cNvPr id="92" name="Straight Connector 9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Straight Connector 14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750">
            <a:solidFill>
              <a:srgbClr val="b71e42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 idx="7"/>
          </p:nvPr>
        </p:nvSpPr>
        <p:spPr>
          <a:xfrm>
            <a:off x="2416680" y="329400"/>
            <a:ext cx="4973040" cy="30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8"/>
          </p:nvPr>
        </p:nvSpPr>
        <p:spPr>
          <a:xfrm>
            <a:off x="1437840" y="798840"/>
            <a:ext cx="810360" cy="50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2800" spc="-1" strike="noStrike">
                <a:solidFill>
                  <a:srgbClr val="b71e42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8EA63C-1A6F-4A48-8DCA-274A10E230DE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dt" idx="9"/>
          </p:nvPr>
        </p:nvSpPr>
        <p:spPr>
          <a:xfrm>
            <a:off x="7554240" y="330480"/>
            <a:ext cx="3499920" cy="30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miro.com/app/board/uXjVPHRuu6M=/" TargetMode="External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400" cy="254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2000" spc="-1" strike="noStrike" cap="all">
                <a:solidFill>
                  <a:srgbClr val="000000"/>
                </a:solidFill>
                <a:latin typeface="Gill Sans MT"/>
              </a:rPr>
              <a:t>ITT-Youtube – final project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2417760" y="3531240"/>
            <a:ext cx="8636400" cy="977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 cap="all">
                <a:solidFill>
                  <a:srgbClr val="000000"/>
                </a:solidFill>
                <a:latin typeface="Gill Sans MT"/>
              </a:rPr>
              <a:t>Dilian dimitrov &amp; kiril ivanov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Main functionality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Login/register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Browsing videos based on category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Looking videos up (including voice searching)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Creating/Deleting playlists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Adding/Removing videos from your playlists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Main functionality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1598400" y="1600200"/>
            <a:ext cx="9602640" cy="34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Watching a video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Liking or disliking a video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Adding comments to a video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Liking/disliking other comments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Sorting comments by newest/oldest/most liked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Main functionality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Providing recommended videos based on the current visited video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View all the playlists for the current user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Ability to view your liked and watched videos in a library page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Infinite scrolling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Technologies used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4" name="Picture 4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72720" y="2189160"/>
            <a:ext cx="2430000" cy="804960"/>
          </a:xfrm>
          <a:prstGeom prst="rect">
            <a:avLst/>
          </a:prstGeom>
          <a:ln w="0">
            <a:noFill/>
          </a:ln>
        </p:spPr>
      </p:pic>
      <p:pic>
        <p:nvPicPr>
          <p:cNvPr id="145" name="Picture 5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3043080" y="1823400"/>
            <a:ext cx="2742480" cy="154152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6" descr=""/>
          <p:cNvPicPr/>
          <p:nvPr/>
        </p:nvPicPr>
        <p:blipFill>
          <a:blip r:embed="rId3"/>
          <a:stretch/>
        </p:blipFill>
        <p:spPr>
          <a:xfrm>
            <a:off x="5894640" y="2192400"/>
            <a:ext cx="1756440" cy="743040"/>
          </a:xfrm>
          <a:prstGeom prst="rect">
            <a:avLst/>
          </a:prstGeom>
          <a:ln w="0">
            <a:noFill/>
          </a:ln>
        </p:spPr>
      </p:pic>
      <p:pic>
        <p:nvPicPr>
          <p:cNvPr id="147" name="Picture 7" descr="Shape, rectangle&#10;&#10;Description automatically generated"/>
          <p:cNvPicPr/>
          <p:nvPr/>
        </p:nvPicPr>
        <p:blipFill>
          <a:blip r:embed="rId4"/>
          <a:stretch/>
        </p:blipFill>
        <p:spPr>
          <a:xfrm>
            <a:off x="8534520" y="2096280"/>
            <a:ext cx="1242720" cy="112896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8" descr=""/>
          <p:cNvPicPr/>
          <p:nvPr/>
        </p:nvPicPr>
        <p:blipFill>
          <a:blip r:embed="rId5"/>
          <a:stretch/>
        </p:blipFill>
        <p:spPr>
          <a:xfrm>
            <a:off x="394200" y="3494880"/>
            <a:ext cx="1787040" cy="1451880"/>
          </a:xfrm>
          <a:prstGeom prst="rect">
            <a:avLst/>
          </a:prstGeom>
          <a:ln w="0">
            <a:noFill/>
          </a:ln>
        </p:spPr>
      </p:pic>
      <p:pic>
        <p:nvPicPr>
          <p:cNvPr id="149" name="Picture 9" descr="Logo&#10;&#10;Description automatically generated"/>
          <p:cNvPicPr/>
          <p:nvPr/>
        </p:nvPicPr>
        <p:blipFill>
          <a:blip r:embed="rId6"/>
          <a:stretch/>
        </p:blipFill>
        <p:spPr>
          <a:xfrm>
            <a:off x="2873880" y="3493080"/>
            <a:ext cx="3032640" cy="1540080"/>
          </a:xfrm>
          <a:prstGeom prst="rect">
            <a:avLst/>
          </a:prstGeom>
          <a:ln w="0">
            <a:noFill/>
          </a:ln>
        </p:spPr>
      </p:pic>
      <p:sp>
        <p:nvSpPr>
          <p:cNvPr id="150" name="TextBox 9"/>
          <p:cNvSpPr/>
          <p:nvPr/>
        </p:nvSpPr>
        <p:spPr>
          <a:xfrm>
            <a:off x="6400800" y="3566880"/>
            <a:ext cx="3506400" cy="191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Gill Sans MT"/>
                <a:ea typeface="DejaVu Sans"/>
              </a:rPr>
              <a:t>React speech recognition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51" name="Picture 11" descr="Logo&#10;&#10;Description automatically generated"/>
          <p:cNvPicPr/>
          <p:nvPr/>
        </p:nvPicPr>
        <p:blipFill>
          <a:blip r:embed="rId7"/>
          <a:stretch/>
        </p:blipFill>
        <p:spPr>
          <a:xfrm>
            <a:off x="9320760" y="37440"/>
            <a:ext cx="1532880" cy="153288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12" descr="Icon&#10;&#10;Description automatically generated"/>
          <p:cNvPicPr/>
          <p:nvPr/>
        </p:nvPicPr>
        <p:blipFill>
          <a:blip r:embed="rId8"/>
          <a:stretch/>
        </p:blipFill>
        <p:spPr>
          <a:xfrm>
            <a:off x="7966080" y="115560"/>
            <a:ext cx="988560" cy="1377000"/>
          </a:xfrm>
          <a:prstGeom prst="rect">
            <a:avLst/>
          </a:prstGeom>
          <a:ln w="0">
            <a:noFill/>
          </a:ln>
        </p:spPr>
      </p:pic>
      <p:pic>
        <p:nvPicPr>
          <p:cNvPr id="153" name="Picture 13" descr="Logo&#10;&#10;Description automatically generated"/>
          <p:cNvPicPr/>
          <p:nvPr/>
        </p:nvPicPr>
        <p:blipFill>
          <a:blip r:embed="rId9"/>
          <a:stretch/>
        </p:blipFill>
        <p:spPr>
          <a:xfrm>
            <a:off x="6091200" y="243000"/>
            <a:ext cx="1303200" cy="1327320"/>
          </a:xfrm>
          <a:prstGeom prst="rect">
            <a:avLst/>
          </a:prstGeom>
          <a:ln w="0">
            <a:noFill/>
          </a:ln>
        </p:spPr>
      </p:pic>
      <p:pic>
        <p:nvPicPr>
          <p:cNvPr id="154" name="Picture 14" descr="Icon&#10;&#10;Description automatically generated"/>
          <p:cNvPicPr/>
          <p:nvPr/>
        </p:nvPicPr>
        <p:blipFill>
          <a:blip r:embed="rId10"/>
          <a:stretch/>
        </p:blipFill>
        <p:spPr>
          <a:xfrm>
            <a:off x="9598680" y="4377600"/>
            <a:ext cx="2198160" cy="75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400" cy="254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2000" spc="-1" strike="noStrike" cap="all">
                <a:solidFill>
                  <a:srgbClr val="000000"/>
                </a:solidFill>
                <a:latin typeface="Gill Sans MT"/>
              </a:rPr>
              <a:t>WirefraME USED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3743640" y="4076280"/>
            <a:ext cx="469188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  <a:hlinkClick r:id="rId1"/>
              </a:rPr>
              <a:t>https://miro.com/app/board/uXjVPHRuu6M=/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REUSED COMPONENTS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User avatar/name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Video card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Sign in button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Category component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Add to playlist button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0" y="306576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DEMO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6737040" y="3713400"/>
            <a:ext cx="3506400" cy="7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341600" y="27432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QUESTIONS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2" name="TextBox 9"/>
          <p:cNvSpPr/>
          <p:nvPr/>
        </p:nvSpPr>
        <p:spPr>
          <a:xfrm>
            <a:off x="6737040" y="3713400"/>
            <a:ext cx="3506400" cy="7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65</TotalTime>
  <Application>LibreOffice/7.3.5.2$Linux_X86_64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2022-11-01T10:54:00Z</dcterms:created>
  <dc:creator/>
  <dc:description/>
  <dc:language>en-US</dc:language>
  <cp:lastModifiedBy/>
  <dcterms:modified xsi:type="dcterms:W3CDTF">2022-11-03T19:05:46Z</dcterms:modified>
  <cp:revision>107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</Properties>
</file>