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3"/>
  </p:notesMasterIdLst>
  <p:sldIdLst>
    <p:sldId id="256" r:id="rId3"/>
    <p:sldId id="262" r:id="rId4"/>
    <p:sldId id="257" r:id="rId5"/>
    <p:sldId id="269" r:id="rId6"/>
    <p:sldId id="258" r:id="rId7"/>
    <p:sldId id="266" r:id="rId8"/>
    <p:sldId id="264" r:id="rId9"/>
    <p:sldId id="268" r:id="rId10"/>
    <p:sldId id="263" r:id="rId11"/>
    <p:sldId id="265" r:id="rId12"/>
    <p:sldId id="259" r:id="rId13"/>
    <p:sldId id="270" r:id="rId14"/>
    <p:sldId id="271" r:id="rId15"/>
    <p:sldId id="272" r:id="rId16"/>
    <p:sldId id="273" r:id="rId17"/>
    <p:sldId id="274" r:id="rId18"/>
    <p:sldId id="275" r:id="rId19"/>
    <p:sldId id="276" r:id="rId20"/>
    <p:sldId id="277" r:id="rId21"/>
    <p:sldId id="26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3D4870-FB73-4CEE-8C61-0D9774DB40E9}" v="51" dt="2024-01-30T06:26:05.9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59" d="100"/>
          <a:sy n="59" d="100"/>
        </p:scale>
        <p:origin x="78"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h Jun Yong" userId="a7b9e0e5e46b8701" providerId="LiveId" clId="{F63D4870-FB73-4CEE-8C61-0D9774DB40E9}"/>
    <pc:docChg chg="undo redo custSel addSld delSld modSld sldOrd">
      <pc:chgData name="Kah Jun Yong" userId="a7b9e0e5e46b8701" providerId="LiveId" clId="{F63D4870-FB73-4CEE-8C61-0D9774DB40E9}" dt="2024-01-30T06:58:26.302" v="3848" actId="26606"/>
      <pc:docMkLst>
        <pc:docMk/>
      </pc:docMkLst>
      <pc:sldChg chg="addSp delSp modSp mod setBg addAnim setClrOvrMap">
        <pc:chgData name="Kah Jun Yong" userId="a7b9e0e5e46b8701" providerId="LiveId" clId="{F63D4870-FB73-4CEE-8C61-0D9774DB40E9}" dt="2024-01-30T06:47:39.265" v="3832" actId="26606"/>
        <pc:sldMkLst>
          <pc:docMk/>
          <pc:sldMk cId="184321247" sldId="256"/>
        </pc:sldMkLst>
        <pc:spChg chg="mod">
          <ac:chgData name="Kah Jun Yong" userId="a7b9e0e5e46b8701" providerId="LiveId" clId="{F63D4870-FB73-4CEE-8C61-0D9774DB40E9}" dt="2024-01-30T06:47:39.265" v="3832" actId="26606"/>
          <ac:spMkLst>
            <pc:docMk/>
            <pc:sldMk cId="184321247" sldId="256"/>
            <ac:spMk id="2" creationId="{435A0A47-E9AF-A47F-9A06-DABA65519ED1}"/>
          </ac:spMkLst>
        </pc:spChg>
        <pc:spChg chg="mod">
          <ac:chgData name="Kah Jun Yong" userId="a7b9e0e5e46b8701" providerId="LiveId" clId="{F63D4870-FB73-4CEE-8C61-0D9774DB40E9}" dt="2024-01-30T06:47:39.265" v="3832" actId="26606"/>
          <ac:spMkLst>
            <pc:docMk/>
            <pc:sldMk cId="184321247" sldId="256"/>
            <ac:spMk id="3" creationId="{E2B2342F-13DC-8833-200A-7529E6F9996A}"/>
          </ac:spMkLst>
        </pc:spChg>
        <pc:spChg chg="add del">
          <ac:chgData name="Kah Jun Yong" userId="a7b9e0e5e46b8701" providerId="LiveId" clId="{F63D4870-FB73-4CEE-8C61-0D9774DB40E9}" dt="2024-01-30T06:47:39.265" v="3832" actId="26606"/>
          <ac:spMkLst>
            <pc:docMk/>
            <pc:sldMk cId="184321247" sldId="256"/>
            <ac:spMk id="9" creationId="{71B2258F-86CA-4D4D-8270-BC05FCDEBFB3}"/>
          </ac:spMkLst>
        </pc:spChg>
        <pc:spChg chg="add">
          <ac:chgData name="Kah Jun Yong" userId="a7b9e0e5e46b8701" providerId="LiveId" clId="{F63D4870-FB73-4CEE-8C61-0D9774DB40E9}" dt="2024-01-30T06:47:39.265" v="3832" actId="26606"/>
          <ac:spMkLst>
            <pc:docMk/>
            <pc:sldMk cId="184321247" sldId="256"/>
            <ac:spMk id="14" creationId="{0DBF1ABE-8590-450D-BB49-BDDCCF3EEA9E}"/>
          </ac:spMkLst>
        </pc:spChg>
        <pc:spChg chg="add">
          <ac:chgData name="Kah Jun Yong" userId="a7b9e0e5e46b8701" providerId="LiveId" clId="{F63D4870-FB73-4CEE-8C61-0D9774DB40E9}" dt="2024-01-30T06:47:39.265" v="3832" actId="26606"/>
          <ac:spMkLst>
            <pc:docMk/>
            <pc:sldMk cId="184321247" sldId="256"/>
            <ac:spMk id="16" creationId="{F6DD4703-FD80-4610-ACE9-01DCD86D8C18}"/>
          </ac:spMkLst>
        </pc:spChg>
        <pc:spChg chg="add">
          <ac:chgData name="Kah Jun Yong" userId="a7b9e0e5e46b8701" providerId="LiveId" clId="{F63D4870-FB73-4CEE-8C61-0D9774DB40E9}" dt="2024-01-30T06:47:39.265" v="3832" actId="26606"/>
          <ac:spMkLst>
            <pc:docMk/>
            <pc:sldMk cId="184321247" sldId="256"/>
            <ac:spMk id="18" creationId="{9CEFCBC2-6F82-4011-8D8D-90F43DCB1DAF}"/>
          </ac:spMkLst>
        </pc:spChg>
        <pc:spChg chg="add">
          <ac:chgData name="Kah Jun Yong" userId="a7b9e0e5e46b8701" providerId="LiveId" clId="{F63D4870-FB73-4CEE-8C61-0D9774DB40E9}" dt="2024-01-30T06:47:39.265" v="3832" actId="26606"/>
          <ac:spMkLst>
            <pc:docMk/>
            <pc:sldMk cId="184321247" sldId="256"/>
            <ac:spMk id="20" creationId="{2E9DED9E-DE30-402A-B9D1-AC3C24025AD4}"/>
          </ac:spMkLst>
        </pc:spChg>
        <pc:spChg chg="add">
          <ac:chgData name="Kah Jun Yong" userId="a7b9e0e5e46b8701" providerId="LiveId" clId="{F63D4870-FB73-4CEE-8C61-0D9774DB40E9}" dt="2024-01-30T06:47:39.265" v="3832" actId="26606"/>
          <ac:spMkLst>
            <pc:docMk/>
            <pc:sldMk cId="184321247" sldId="256"/>
            <ac:spMk id="22" creationId="{5CCB7C65-BA06-49C5-8D3C-51F97B409D65}"/>
          </ac:spMkLst>
        </pc:spChg>
        <pc:picChg chg="add mod">
          <ac:chgData name="Kah Jun Yong" userId="a7b9e0e5e46b8701" providerId="LiveId" clId="{F63D4870-FB73-4CEE-8C61-0D9774DB40E9}" dt="2024-01-30T06:47:39.265" v="3832" actId="26606"/>
          <ac:picMkLst>
            <pc:docMk/>
            <pc:sldMk cId="184321247" sldId="256"/>
            <ac:picMk id="5" creationId="{28A40EC8-2741-D981-6049-C645B70A2BFF}"/>
          </ac:picMkLst>
        </pc:picChg>
      </pc:sldChg>
      <pc:sldChg chg="addSp delSp modSp mod">
        <pc:chgData name="Kah Jun Yong" userId="a7b9e0e5e46b8701" providerId="LiveId" clId="{F63D4870-FB73-4CEE-8C61-0D9774DB40E9}" dt="2024-01-30T05:51:00.801" v="3746" actId="1076"/>
        <pc:sldMkLst>
          <pc:docMk/>
          <pc:sldMk cId="1131230823" sldId="257"/>
        </pc:sldMkLst>
        <pc:spChg chg="mod">
          <ac:chgData name="Kah Jun Yong" userId="a7b9e0e5e46b8701" providerId="LiveId" clId="{F63D4870-FB73-4CEE-8C61-0D9774DB40E9}" dt="2024-01-30T05:50:41.390" v="3744" actId="20577"/>
          <ac:spMkLst>
            <pc:docMk/>
            <pc:sldMk cId="1131230823" sldId="257"/>
            <ac:spMk id="3" creationId="{FF480867-696A-27A4-0AC6-23042999E15D}"/>
          </ac:spMkLst>
        </pc:spChg>
        <pc:picChg chg="add del mod">
          <ac:chgData name="Kah Jun Yong" userId="a7b9e0e5e46b8701" providerId="LiveId" clId="{F63D4870-FB73-4CEE-8C61-0D9774DB40E9}" dt="2024-01-30T02:01:35.457" v="3322" actId="478"/>
          <ac:picMkLst>
            <pc:docMk/>
            <pc:sldMk cId="1131230823" sldId="257"/>
            <ac:picMk id="5" creationId="{A1226A7E-7B4D-47EE-94F6-7150C16B6ABB}"/>
          </ac:picMkLst>
        </pc:picChg>
        <pc:picChg chg="add del mod">
          <ac:chgData name="Kah Jun Yong" userId="a7b9e0e5e46b8701" providerId="LiveId" clId="{F63D4870-FB73-4CEE-8C61-0D9774DB40E9}" dt="2024-01-30T02:01:37.760" v="3323" actId="478"/>
          <ac:picMkLst>
            <pc:docMk/>
            <pc:sldMk cId="1131230823" sldId="257"/>
            <ac:picMk id="7" creationId="{568B5269-6133-8326-D9A8-C229D7160699}"/>
          </ac:picMkLst>
        </pc:picChg>
        <pc:picChg chg="add mod">
          <ac:chgData name="Kah Jun Yong" userId="a7b9e0e5e46b8701" providerId="LiveId" clId="{F63D4870-FB73-4CEE-8C61-0D9774DB40E9}" dt="2024-01-30T05:51:00.801" v="3746" actId="1076"/>
          <ac:picMkLst>
            <pc:docMk/>
            <pc:sldMk cId="1131230823" sldId="257"/>
            <ac:picMk id="9" creationId="{B829162E-9900-4AC9-D9DD-6A1BA40B93AD}"/>
          </ac:picMkLst>
        </pc:picChg>
        <pc:picChg chg="add del mod">
          <ac:chgData name="Kah Jun Yong" userId="a7b9e0e5e46b8701" providerId="LiveId" clId="{F63D4870-FB73-4CEE-8C61-0D9774DB40E9}" dt="2024-01-30T02:02:18.114" v="3326" actId="478"/>
          <ac:picMkLst>
            <pc:docMk/>
            <pc:sldMk cId="1131230823" sldId="257"/>
            <ac:picMk id="11" creationId="{A35E2687-94D4-5B48-5C7D-A0880C380315}"/>
          </ac:picMkLst>
        </pc:picChg>
        <pc:picChg chg="add mod">
          <ac:chgData name="Kah Jun Yong" userId="a7b9e0e5e46b8701" providerId="LiveId" clId="{F63D4870-FB73-4CEE-8C61-0D9774DB40E9}" dt="2024-01-30T02:02:53.176" v="3330" actId="1076"/>
          <ac:picMkLst>
            <pc:docMk/>
            <pc:sldMk cId="1131230823" sldId="257"/>
            <ac:picMk id="13" creationId="{C07D894E-27A8-3AA7-16B3-B6AE10580505}"/>
          </ac:picMkLst>
        </pc:picChg>
        <pc:picChg chg="add mod">
          <ac:chgData name="Kah Jun Yong" userId="a7b9e0e5e46b8701" providerId="LiveId" clId="{F63D4870-FB73-4CEE-8C61-0D9774DB40E9}" dt="2024-01-30T02:04:12.517" v="3336" actId="1076"/>
          <ac:picMkLst>
            <pc:docMk/>
            <pc:sldMk cId="1131230823" sldId="257"/>
            <ac:picMk id="15" creationId="{4B105C53-E9F5-80D1-7314-6F91C59547AD}"/>
          </ac:picMkLst>
        </pc:picChg>
        <pc:picChg chg="add mod">
          <ac:chgData name="Kah Jun Yong" userId="a7b9e0e5e46b8701" providerId="LiveId" clId="{F63D4870-FB73-4CEE-8C61-0D9774DB40E9}" dt="2024-01-30T02:05:32.092" v="3342" actId="1076"/>
          <ac:picMkLst>
            <pc:docMk/>
            <pc:sldMk cId="1131230823" sldId="257"/>
            <ac:picMk id="17" creationId="{4D213494-EF13-FB05-A22F-362B7342C46F}"/>
          </ac:picMkLst>
        </pc:picChg>
        <pc:picChg chg="add del mod">
          <ac:chgData name="Kah Jun Yong" userId="a7b9e0e5e46b8701" providerId="LiveId" clId="{F63D4870-FB73-4CEE-8C61-0D9774DB40E9}" dt="2024-01-30T02:06:20.744" v="3345" actId="478"/>
          <ac:picMkLst>
            <pc:docMk/>
            <pc:sldMk cId="1131230823" sldId="257"/>
            <ac:picMk id="19" creationId="{2266EA74-DC30-3595-5A93-05F1EAC100B4}"/>
          </ac:picMkLst>
        </pc:picChg>
        <pc:picChg chg="add mod">
          <ac:chgData name="Kah Jun Yong" userId="a7b9e0e5e46b8701" providerId="LiveId" clId="{F63D4870-FB73-4CEE-8C61-0D9774DB40E9}" dt="2024-01-30T02:06:49.257" v="3347" actId="1076"/>
          <ac:picMkLst>
            <pc:docMk/>
            <pc:sldMk cId="1131230823" sldId="257"/>
            <ac:picMk id="21" creationId="{709BEF15-0ECF-8432-A7BA-509F18EDDF0B}"/>
          </ac:picMkLst>
        </pc:picChg>
      </pc:sldChg>
      <pc:sldChg chg="addSp delSp modSp mod">
        <pc:chgData name="Kah Jun Yong" userId="a7b9e0e5e46b8701" providerId="LiveId" clId="{F63D4870-FB73-4CEE-8C61-0D9774DB40E9}" dt="2024-01-30T05:31:03.220" v="3733" actId="20577"/>
        <pc:sldMkLst>
          <pc:docMk/>
          <pc:sldMk cId="1178054036" sldId="258"/>
        </pc:sldMkLst>
        <pc:spChg chg="mod">
          <ac:chgData name="Kah Jun Yong" userId="a7b9e0e5e46b8701" providerId="LiveId" clId="{F63D4870-FB73-4CEE-8C61-0D9774DB40E9}" dt="2024-01-30T05:31:03.220" v="3733" actId="20577"/>
          <ac:spMkLst>
            <pc:docMk/>
            <pc:sldMk cId="1178054036" sldId="258"/>
            <ac:spMk id="3" creationId="{70C5A4D4-DEA9-AC21-D452-60850223E9BB}"/>
          </ac:spMkLst>
        </pc:spChg>
        <pc:picChg chg="add mod">
          <ac:chgData name="Kah Jun Yong" userId="a7b9e0e5e46b8701" providerId="LiveId" clId="{F63D4870-FB73-4CEE-8C61-0D9774DB40E9}" dt="2024-01-30T02:32:05.210" v="3702" actId="1076"/>
          <ac:picMkLst>
            <pc:docMk/>
            <pc:sldMk cId="1178054036" sldId="258"/>
            <ac:picMk id="4" creationId="{91BBE8DE-998F-196E-8885-98CAB32497AE}"/>
          </ac:picMkLst>
        </pc:picChg>
        <pc:picChg chg="add del mod ord">
          <ac:chgData name="Kah Jun Yong" userId="a7b9e0e5e46b8701" providerId="LiveId" clId="{F63D4870-FB73-4CEE-8C61-0D9774DB40E9}" dt="2024-01-30T02:30:38.650" v="3661" actId="478"/>
          <ac:picMkLst>
            <pc:docMk/>
            <pc:sldMk cId="1178054036" sldId="258"/>
            <ac:picMk id="5" creationId="{6AF193E6-A6A3-2C60-A65C-39656E66C49F}"/>
          </ac:picMkLst>
        </pc:picChg>
        <pc:picChg chg="add del mod">
          <ac:chgData name="Kah Jun Yong" userId="a7b9e0e5e46b8701" providerId="LiveId" clId="{F63D4870-FB73-4CEE-8C61-0D9774DB40E9}" dt="2024-01-30T02:30:54.265" v="3671" actId="478"/>
          <ac:picMkLst>
            <pc:docMk/>
            <pc:sldMk cId="1178054036" sldId="258"/>
            <ac:picMk id="6" creationId="{537C7753-A2C9-8FBD-D410-1AD3118731E0}"/>
          </ac:picMkLst>
        </pc:picChg>
        <pc:picChg chg="add del mod">
          <ac:chgData name="Kah Jun Yong" userId="a7b9e0e5e46b8701" providerId="LiveId" clId="{F63D4870-FB73-4CEE-8C61-0D9774DB40E9}" dt="2024-01-30T02:31:07.910" v="3677" actId="478"/>
          <ac:picMkLst>
            <pc:docMk/>
            <pc:sldMk cId="1178054036" sldId="258"/>
            <ac:picMk id="7" creationId="{1412AB06-B874-4A1F-3EB1-6477F16CBA72}"/>
          </ac:picMkLst>
        </pc:picChg>
        <pc:picChg chg="add del mod">
          <ac:chgData name="Kah Jun Yong" userId="a7b9e0e5e46b8701" providerId="LiveId" clId="{F63D4870-FB73-4CEE-8C61-0D9774DB40E9}" dt="2024-01-30T02:30:51.426" v="3669" actId="478"/>
          <ac:picMkLst>
            <pc:docMk/>
            <pc:sldMk cId="1178054036" sldId="258"/>
            <ac:picMk id="8" creationId="{7893E880-1376-1740-F409-2F5F3995C5D4}"/>
          </ac:picMkLst>
        </pc:picChg>
        <pc:picChg chg="add del mod">
          <ac:chgData name="Kah Jun Yong" userId="a7b9e0e5e46b8701" providerId="LiveId" clId="{F63D4870-FB73-4CEE-8C61-0D9774DB40E9}" dt="2024-01-30T02:30:38.640" v="3660" actId="478"/>
          <ac:picMkLst>
            <pc:docMk/>
            <pc:sldMk cId="1178054036" sldId="258"/>
            <ac:picMk id="9" creationId="{11AA2C59-C3CB-C8EC-8B7C-E2F4A3505DB8}"/>
          </ac:picMkLst>
        </pc:picChg>
        <pc:picChg chg="add del mod">
          <ac:chgData name="Kah Jun Yong" userId="a7b9e0e5e46b8701" providerId="LiveId" clId="{F63D4870-FB73-4CEE-8C61-0D9774DB40E9}" dt="2024-01-30T02:30:50.788" v="3668" actId="478"/>
          <ac:picMkLst>
            <pc:docMk/>
            <pc:sldMk cId="1178054036" sldId="258"/>
            <ac:picMk id="10" creationId="{00F908E2-5D7F-955E-25EC-C9976F2B59C2}"/>
          </ac:picMkLst>
        </pc:picChg>
        <pc:picChg chg="add del mod">
          <ac:chgData name="Kah Jun Yong" userId="a7b9e0e5e46b8701" providerId="LiveId" clId="{F63D4870-FB73-4CEE-8C61-0D9774DB40E9}" dt="2024-01-30T02:30:34.878" v="3659" actId="478"/>
          <ac:picMkLst>
            <pc:docMk/>
            <pc:sldMk cId="1178054036" sldId="258"/>
            <ac:picMk id="11" creationId="{866E5C40-A5CB-5881-C767-5B3AB71CCFBA}"/>
          </ac:picMkLst>
        </pc:picChg>
        <pc:picChg chg="add del mod">
          <ac:chgData name="Kah Jun Yong" userId="a7b9e0e5e46b8701" providerId="LiveId" clId="{F63D4870-FB73-4CEE-8C61-0D9774DB40E9}" dt="2024-01-30T02:31:26.663" v="3683" actId="478"/>
          <ac:picMkLst>
            <pc:docMk/>
            <pc:sldMk cId="1178054036" sldId="258"/>
            <ac:picMk id="12" creationId="{EA0DC390-86EF-8354-C14D-19036CD55705}"/>
          </ac:picMkLst>
        </pc:picChg>
        <pc:picChg chg="add del mod">
          <ac:chgData name="Kah Jun Yong" userId="a7b9e0e5e46b8701" providerId="LiveId" clId="{F63D4870-FB73-4CEE-8C61-0D9774DB40E9}" dt="2024-01-30T02:31:24.881" v="3682" actId="478"/>
          <ac:picMkLst>
            <pc:docMk/>
            <pc:sldMk cId="1178054036" sldId="258"/>
            <ac:picMk id="13" creationId="{EE390826-B181-C4FC-36AD-46FA7A9063B4}"/>
          </ac:picMkLst>
        </pc:picChg>
        <pc:picChg chg="add del mod">
          <ac:chgData name="Kah Jun Yong" userId="a7b9e0e5e46b8701" providerId="LiveId" clId="{F63D4870-FB73-4CEE-8C61-0D9774DB40E9}" dt="2024-01-30T02:31:54.214" v="3697" actId="478"/>
          <ac:picMkLst>
            <pc:docMk/>
            <pc:sldMk cId="1178054036" sldId="258"/>
            <ac:picMk id="14" creationId="{B979BD4F-B068-149E-7157-9DFAB408BC60}"/>
          </ac:picMkLst>
        </pc:picChg>
        <pc:picChg chg="add del mod">
          <ac:chgData name="Kah Jun Yong" userId="a7b9e0e5e46b8701" providerId="LiveId" clId="{F63D4870-FB73-4CEE-8C61-0D9774DB40E9}" dt="2024-01-30T02:31:54.204" v="3695" actId="478"/>
          <ac:picMkLst>
            <pc:docMk/>
            <pc:sldMk cId="1178054036" sldId="258"/>
            <ac:picMk id="15" creationId="{985CE28E-8E56-6B63-3701-F2671F47D9C2}"/>
          </ac:picMkLst>
        </pc:picChg>
        <pc:picChg chg="add del mod">
          <ac:chgData name="Kah Jun Yong" userId="a7b9e0e5e46b8701" providerId="LiveId" clId="{F63D4870-FB73-4CEE-8C61-0D9774DB40E9}" dt="2024-01-30T02:31:54.194" v="3694" actId="478"/>
          <ac:picMkLst>
            <pc:docMk/>
            <pc:sldMk cId="1178054036" sldId="258"/>
            <ac:picMk id="16" creationId="{EC71E660-4E60-AFD7-C5E8-F031B8A8C229}"/>
          </ac:picMkLst>
        </pc:picChg>
        <pc:picChg chg="add del mod">
          <ac:chgData name="Kah Jun Yong" userId="a7b9e0e5e46b8701" providerId="LiveId" clId="{F63D4870-FB73-4CEE-8C61-0D9774DB40E9}" dt="2024-01-30T02:31:51.126" v="3693" actId="478"/>
          <ac:picMkLst>
            <pc:docMk/>
            <pc:sldMk cId="1178054036" sldId="258"/>
            <ac:picMk id="17" creationId="{9F978814-E04A-4D0D-6BC9-6577A9A1B914}"/>
          </ac:picMkLst>
        </pc:picChg>
        <pc:picChg chg="add mod">
          <ac:chgData name="Kah Jun Yong" userId="a7b9e0e5e46b8701" providerId="LiveId" clId="{F63D4870-FB73-4CEE-8C61-0D9774DB40E9}" dt="2024-01-30T02:31:49.241" v="3692" actId="571"/>
          <ac:picMkLst>
            <pc:docMk/>
            <pc:sldMk cId="1178054036" sldId="258"/>
            <ac:picMk id="18" creationId="{4E63DEAB-5DAB-412F-CEA2-5AF9BFDB3EBC}"/>
          </ac:picMkLst>
        </pc:picChg>
        <pc:picChg chg="add mod">
          <ac:chgData name="Kah Jun Yong" userId="a7b9e0e5e46b8701" providerId="LiveId" clId="{F63D4870-FB73-4CEE-8C61-0D9774DB40E9}" dt="2024-01-30T02:31:49.241" v="3692" actId="571"/>
          <ac:picMkLst>
            <pc:docMk/>
            <pc:sldMk cId="1178054036" sldId="258"/>
            <ac:picMk id="19" creationId="{17D0CF79-499E-B64A-738B-740A275156F4}"/>
          </ac:picMkLst>
        </pc:picChg>
      </pc:sldChg>
      <pc:sldChg chg="addSp delSp modSp del mod">
        <pc:chgData name="Kah Jun Yong" userId="a7b9e0e5e46b8701" providerId="LiveId" clId="{F63D4870-FB73-4CEE-8C61-0D9774DB40E9}" dt="2024-01-30T05:46:27.561" v="3734" actId="47"/>
        <pc:sldMkLst>
          <pc:docMk/>
          <pc:sldMk cId="202698991" sldId="259"/>
        </pc:sldMkLst>
        <pc:spChg chg="add del">
          <ac:chgData name="Kah Jun Yong" userId="a7b9e0e5e46b8701" providerId="LiveId" clId="{F63D4870-FB73-4CEE-8C61-0D9774DB40E9}" dt="2024-01-30T00:01:57.347" v="895"/>
          <ac:spMkLst>
            <pc:docMk/>
            <pc:sldMk cId="202698991" sldId="259"/>
            <ac:spMk id="3" creationId="{7EFEBAA9-8250-6524-A0AC-AD974225B281}"/>
          </ac:spMkLst>
        </pc:spChg>
        <pc:picChg chg="add mod">
          <ac:chgData name="Kah Jun Yong" userId="a7b9e0e5e46b8701" providerId="LiveId" clId="{F63D4870-FB73-4CEE-8C61-0D9774DB40E9}" dt="2024-01-30T00:01:57.347" v="895"/>
          <ac:picMkLst>
            <pc:docMk/>
            <pc:sldMk cId="202698991" sldId="259"/>
            <ac:picMk id="5" creationId="{72CFBC6B-DAF2-302D-9350-843BD2A5C827}"/>
          </ac:picMkLst>
        </pc:picChg>
      </pc:sldChg>
      <pc:sldChg chg="addSp delSp modSp mod setBg">
        <pc:chgData name="Kah Jun Yong" userId="a7b9e0e5e46b8701" providerId="LiveId" clId="{F63D4870-FB73-4CEE-8C61-0D9774DB40E9}" dt="2024-01-30T06:58:26.302" v="3848" actId="26606"/>
        <pc:sldMkLst>
          <pc:docMk/>
          <pc:sldMk cId="1057045900" sldId="260"/>
        </pc:sldMkLst>
        <pc:spChg chg="mod">
          <ac:chgData name="Kah Jun Yong" userId="a7b9e0e5e46b8701" providerId="LiveId" clId="{F63D4870-FB73-4CEE-8C61-0D9774DB40E9}" dt="2024-01-30T06:58:26.302" v="3848" actId="26606"/>
          <ac:spMkLst>
            <pc:docMk/>
            <pc:sldMk cId="1057045900" sldId="260"/>
            <ac:spMk id="2" creationId="{4111CF03-5977-7064-02AC-3A433982E6FD}"/>
          </ac:spMkLst>
        </pc:spChg>
        <pc:spChg chg="add del mod">
          <ac:chgData name="Kah Jun Yong" userId="a7b9e0e5e46b8701" providerId="LiveId" clId="{F63D4870-FB73-4CEE-8C61-0D9774DB40E9}" dt="2024-01-30T06:58:26.302" v="3848" actId="26606"/>
          <ac:spMkLst>
            <pc:docMk/>
            <pc:sldMk cId="1057045900" sldId="260"/>
            <ac:spMk id="3" creationId="{79032B02-072D-A731-838E-9C4641150551}"/>
          </ac:spMkLst>
        </pc:spChg>
        <pc:spChg chg="add del">
          <ac:chgData name="Kah Jun Yong" userId="a7b9e0e5e46b8701" providerId="LiveId" clId="{F63D4870-FB73-4CEE-8C61-0D9774DB40E9}" dt="2024-01-30T06:58:23.345" v="3845" actId="26606"/>
          <ac:spMkLst>
            <pc:docMk/>
            <pc:sldMk cId="1057045900" sldId="260"/>
            <ac:spMk id="8" creationId="{100EDD19-6802-4EC3-95CE-CFFAB042CFD6}"/>
          </ac:spMkLst>
        </pc:spChg>
        <pc:spChg chg="add del">
          <ac:chgData name="Kah Jun Yong" userId="a7b9e0e5e46b8701" providerId="LiveId" clId="{F63D4870-FB73-4CEE-8C61-0D9774DB40E9}" dt="2024-01-30T06:58:23.345" v="3845" actId="26606"/>
          <ac:spMkLst>
            <pc:docMk/>
            <pc:sldMk cId="1057045900" sldId="260"/>
            <ac:spMk id="10" creationId="{DB17E863-922E-4C26-BD64-E8FD41D28661}"/>
          </ac:spMkLst>
        </pc:spChg>
        <pc:spChg chg="add del">
          <ac:chgData name="Kah Jun Yong" userId="a7b9e0e5e46b8701" providerId="LiveId" clId="{F63D4870-FB73-4CEE-8C61-0D9774DB40E9}" dt="2024-01-30T06:58:26.301" v="3847" actId="26606"/>
          <ac:spMkLst>
            <pc:docMk/>
            <pc:sldMk cId="1057045900" sldId="260"/>
            <ac:spMk id="12" creationId="{B50AB553-2A96-4A92-96F2-93548E096954}"/>
          </ac:spMkLst>
        </pc:spChg>
        <pc:spChg chg="add">
          <ac:chgData name="Kah Jun Yong" userId="a7b9e0e5e46b8701" providerId="LiveId" clId="{F63D4870-FB73-4CEE-8C61-0D9774DB40E9}" dt="2024-01-30T06:58:26.302" v="3848" actId="26606"/>
          <ac:spMkLst>
            <pc:docMk/>
            <pc:sldMk cId="1057045900" sldId="260"/>
            <ac:spMk id="14" creationId="{777A147A-9ED8-46B4-8660-1B3C2AA880B5}"/>
          </ac:spMkLst>
        </pc:spChg>
        <pc:spChg chg="add">
          <ac:chgData name="Kah Jun Yong" userId="a7b9e0e5e46b8701" providerId="LiveId" clId="{F63D4870-FB73-4CEE-8C61-0D9774DB40E9}" dt="2024-01-30T06:58:26.302" v="3848" actId="26606"/>
          <ac:spMkLst>
            <pc:docMk/>
            <pc:sldMk cId="1057045900" sldId="260"/>
            <ac:spMk id="15" creationId="{5D6C15A0-C087-4593-8414-2B4EC1CDC3DE}"/>
          </ac:spMkLst>
        </pc:spChg>
        <pc:spChg chg="add">
          <ac:chgData name="Kah Jun Yong" userId="a7b9e0e5e46b8701" providerId="LiveId" clId="{F63D4870-FB73-4CEE-8C61-0D9774DB40E9}" dt="2024-01-30T06:58:26.302" v="3848" actId="26606"/>
          <ac:spMkLst>
            <pc:docMk/>
            <pc:sldMk cId="1057045900" sldId="260"/>
            <ac:spMk id="16" creationId="{79032B02-072D-A731-838E-9C4641150551}"/>
          </ac:spMkLst>
        </pc:spChg>
        <pc:graphicFrameChg chg="add del">
          <ac:chgData name="Kah Jun Yong" userId="a7b9e0e5e46b8701" providerId="LiveId" clId="{F63D4870-FB73-4CEE-8C61-0D9774DB40E9}" dt="2024-01-30T06:58:26.301" v="3847" actId="26606"/>
          <ac:graphicFrameMkLst>
            <pc:docMk/>
            <pc:sldMk cId="1057045900" sldId="260"/>
            <ac:graphicFrameMk id="5" creationId="{55292065-70E7-0DAB-D48D-4F58594827EC}"/>
          </ac:graphicFrameMkLst>
        </pc:graphicFrameChg>
        <pc:picChg chg="add del">
          <ac:chgData name="Kah Jun Yong" userId="a7b9e0e5e46b8701" providerId="LiveId" clId="{F63D4870-FB73-4CEE-8C61-0D9774DB40E9}" dt="2024-01-30T06:58:26.301" v="3847" actId="26606"/>
          <ac:picMkLst>
            <pc:docMk/>
            <pc:sldMk cId="1057045900" sldId="260"/>
            <ac:picMk id="6" creationId="{642691FB-70CC-57FD-C936-C2F9A55EA665}"/>
          </ac:picMkLst>
        </pc:picChg>
      </pc:sldChg>
      <pc:sldChg chg="del">
        <pc:chgData name="Kah Jun Yong" userId="a7b9e0e5e46b8701" providerId="LiveId" clId="{F63D4870-FB73-4CEE-8C61-0D9774DB40E9}" dt="2024-01-30T06:26:09.940" v="3747" actId="47"/>
        <pc:sldMkLst>
          <pc:docMk/>
          <pc:sldMk cId="209358057" sldId="261"/>
        </pc:sldMkLst>
      </pc:sldChg>
      <pc:sldChg chg="addSp delSp modSp mod setBg">
        <pc:chgData name="Kah Jun Yong" userId="a7b9e0e5e46b8701" providerId="LiveId" clId="{F63D4870-FB73-4CEE-8C61-0D9774DB40E9}" dt="2024-01-30T06:47:27.316" v="3831" actId="26606"/>
        <pc:sldMkLst>
          <pc:docMk/>
          <pc:sldMk cId="2367362150" sldId="262"/>
        </pc:sldMkLst>
        <pc:spChg chg="mod">
          <ac:chgData name="Kah Jun Yong" userId="a7b9e0e5e46b8701" providerId="LiveId" clId="{F63D4870-FB73-4CEE-8C61-0D9774DB40E9}" dt="2024-01-30T06:47:27.316" v="3831" actId="26606"/>
          <ac:spMkLst>
            <pc:docMk/>
            <pc:sldMk cId="2367362150" sldId="262"/>
            <ac:spMk id="2" creationId="{C1FC71AA-8F82-69CA-2237-5211F145D45F}"/>
          </ac:spMkLst>
        </pc:spChg>
        <pc:spChg chg="mod">
          <ac:chgData name="Kah Jun Yong" userId="a7b9e0e5e46b8701" providerId="LiveId" clId="{F63D4870-FB73-4CEE-8C61-0D9774DB40E9}" dt="2024-01-30T06:47:27.316" v="3831" actId="26606"/>
          <ac:spMkLst>
            <pc:docMk/>
            <pc:sldMk cId="2367362150" sldId="262"/>
            <ac:spMk id="3" creationId="{51C686BC-10DB-A038-235F-058A592A8513}"/>
          </ac:spMkLst>
        </pc:spChg>
        <pc:spChg chg="add del">
          <ac:chgData name="Kah Jun Yong" userId="a7b9e0e5e46b8701" providerId="LiveId" clId="{F63D4870-FB73-4CEE-8C61-0D9774DB40E9}" dt="2024-01-30T06:47:27.316" v="3831" actId="26606"/>
          <ac:spMkLst>
            <pc:docMk/>
            <pc:sldMk cId="2367362150" sldId="262"/>
            <ac:spMk id="8" creationId="{100EDD19-6802-4EC3-95CE-CFFAB042CFD6}"/>
          </ac:spMkLst>
        </pc:spChg>
        <pc:spChg chg="add del">
          <ac:chgData name="Kah Jun Yong" userId="a7b9e0e5e46b8701" providerId="LiveId" clId="{F63D4870-FB73-4CEE-8C61-0D9774DB40E9}" dt="2024-01-30T06:47:27.316" v="3831" actId="26606"/>
          <ac:spMkLst>
            <pc:docMk/>
            <pc:sldMk cId="2367362150" sldId="262"/>
            <ac:spMk id="10" creationId="{DB17E863-922E-4C26-BD64-E8FD41D28661}"/>
          </ac:spMkLst>
        </pc:spChg>
        <pc:spChg chg="add">
          <ac:chgData name="Kah Jun Yong" userId="a7b9e0e5e46b8701" providerId="LiveId" clId="{F63D4870-FB73-4CEE-8C61-0D9774DB40E9}" dt="2024-01-30T06:47:27.316" v="3831" actId="26606"/>
          <ac:spMkLst>
            <pc:docMk/>
            <pc:sldMk cId="2367362150" sldId="262"/>
            <ac:spMk id="15" creationId="{777A147A-9ED8-46B4-8660-1B3C2AA880B5}"/>
          </ac:spMkLst>
        </pc:spChg>
        <pc:spChg chg="add">
          <ac:chgData name="Kah Jun Yong" userId="a7b9e0e5e46b8701" providerId="LiveId" clId="{F63D4870-FB73-4CEE-8C61-0D9774DB40E9}" dt="2024-01-30T06:47:27.316" v="3831" actId="26606"/>
          <ac:spMkLst>
            <pc:docMk/>
            <pc:sldMk cId="2367362150" sldId="262"/>
            <ac:spMk id="17" creationId="{5D6C15A0-C087-4593-8414-2B4EC1CDC3DE}"/>
          </ac:spMkLst>
        </pc:spChg>
      </pc:sldChg>
      <pc:sldChg chg="addSp delSp modSp new mod">
        <pc:chgData name="Kah Jun Yong" userId="a7b9e0e5e46b8701" providerId="LiveId" clId="{F63D4870-FB73-4CEE-8C61-0D9774DB40E9}" dt="2024-01-30T02:23:09.199" v="3602" actId="255"/>
        <pc:sldMkLst>
          <pc:docMk/>
          <pc:sldMk cId="212398143" sldId="263"/>
        </pc:sldMkLst>
        <pc:spChg chg="mod">
          <ac:chgData name="Kah Jun Yong" userId="a7b9e0e5e46b8701" providerId="LiveId" clId="{F63D4870-FB73-4CEE-8C61-0D9774DB40E9}" dt="2024-01-30T02:23:09.199" v="3602" actId="255"/>
          <ac:spMkLst>
            <pc:docMk/>
            <pc:sldMk cId="212398143" sldId="263"/>
            <ac:spMk id="2" creationId="{7E931EC6-46D2-4D63-636E-B7BF208DB8D5}"/>
          </ac:spMkLst>
        </pc:spChg>
        <pc:spChg chg="add del">
          <ac:chgData name="Kah Jun Yong" userId="a7b9e0e5e46b8701" providerId="LiveId" clId="{F63D4870-FB73-4CEE-8C61-0D9774DB40E9}" dt="2024-01-30T00:00:51.596" v="867"/>
          <ac:spMkLst>
            <pc:docMk/>
            <pc:sldMk cId="212398143" sldId="263"/>
            <ac:spMk id="3" creationId="{1FF60307-59A9-D4CA-ABA6-B5BF2BE8600D}"/>
          </ac:spMkLst>
        </pc:spChg>
        <pc:picChg chg="add mod">
          <ac:chgData name="Kah Jun Yong" userId="a7b9e0e5e46b8701" providerId="LiveId" clId="{F63D4870-FB73-4CEE-8C61-0D9774DB40E9}" dt="2024-01-29T23:54:13.172" v="731"/>
          <ac:picMkLst>
            <pc:docMk/>
            <pc:sldMk cId="212398143" sldId="263"/>
            <ac:picMk id="5" creationId="{939E56DD-9E04-D8AB-B0B7-7AD450929A5A}"/>
          </ac:picMkLst>
        </pc:picChg>
        <pc:picChg chg="add mod">
          <ac:chgData name="Kah Jun Yong" userId="a7b9e0e5e46b8701" providerId="LiveId" clId="{F63D4870-FB73-4CEE-8C61-0D9774DB40E9}" dt="2024-01-29T23:54:13.172" v="731"/>
          <ac:picMkLst>
            <pc:docMk/>
            <pc:sldMk cId="212398143" sldId="263"/>
            <ac:picMk id="7" creationId="{87DCC4C4-7D94-A8A4-A765-0E3C17BFC636}"/>
          </ac:picMkLst>
        </pc:picChg>
        <pc:picChg chg="add mod">
          <ac:chgData name="Kah Jun Yong" userId="a7b9e0e5e46b8701" providerId="LiveId" clId="{F63D4870-FB73-4CEE-8C61-0D9774DB40E9}" dt="2024-01-29T23:54:13.172" v="731"/>
          <ac:picMkLst>
            <pc:docMk/>
            <pc:sldMk cId="212398143" sldId="263"/>
            <ac:picMk id="9" creationId="{59F408FA-E9F6-DF63-9330-42DFEC8942F8}"/>
          </ac:picMkLst>
        </pc:picChg>
        <pc:picChg chg="add mod">
          <ac:chgData name="Kah Jun Yong" userId="a7b9e0e5e46b8701" providerId="LiveId" clId="{F63D4870-FB73-4CEE-8C61-0D9774DB40E9}" dt="2024-01-29T23:54:13.172" v="731"/>
          <ac:picMkLst>
            <pc:docMk/>
            <pc:sldMk cId="212398143" sldId="263"/>
            <ac:picMk id="11" creationId="{9FE86920-EC62-6407-7F5A-3AC5CE7D24A5}"/>
          </ac:picMkLst>
        </pc:picChg>
        <pc:picChg chg="add mod">
          <ac:chgData name="Kah Jun Yong" userId="a7b9e0e5e46b8701" providerId="LiveId" clId="{F63D4870-FB73-4CEE-8C61-0D9774DB40E9}" dt="2024-01-29T23:54:13.172" v="731"/>
          <ac:picMkLst>
            <pc:docMk/>
            <pc:sldMk cId="212398143" sldId="263"/>
            <ac:picMk id="13" creationId="{B631C085-BE22-D33D-EFCE-77B14847F140}"/>
          </ac:picMkLst>
        </pc:picChg>
        <pc:picChg chg="add mod">
          <ac:chgData name="Kah Jun Yong" userId="a7b9e0e5e46b8701" providerId="LiveId" clId="{F63D4870-FB73-4CEE-8C61-0D9774DB40E9}" dt="2024-01-29T23:54:13.172" v="731"/>
          <ac:picMkLst>
            <pc:docMk/>
            <pc:sldMk cId="212398143" sldId="263"/>
            <ac:picMk id="15" creationId="{CAEC4722-DD22-C685-BD2D-63D10A9E3BDB}"/>
          </ac:picMkLst>
        </pc:picChg>
        <pc:picChg chg="add mod">
          <ac:chgData name="Kah Jun Yong" userId="a7b9e0e5e46b8701" providerId="LiveId" clId="{F63D4870-FB73-4CEE-8C61-0D9774DB40E9}" dt="2024-01-29T23:54:13.172" v="731"/>
          <ac:picMkLst>
            <pc:docMk/>
            <pc:sldMk cId="212398143" sldId="263"/>
            <ac:picMk id="17" creationId="{D90E0126-D5F5-0894-F319-BE88D907FDAE}"/>
          </ac:picMkLst>
        </pc:picChg>
        <pc:picChg chg="add mod">
          <ac:chgData name="Kah Jun Yong" userId="a7b9e0e5e46b8701" providerId="LiveId" clId="{F63D4870-FB73-4CEE-8C61-0D9774DB40E9}" dt="2024-01-29T23:54:13.172" v="731"/>
          <ac:picMkLst>
            <pc:docMk/>
            <pc:sldMk cId="212398143" sldId="263"/>
            <ac:picMk id="19" creationId="{132283E8-51C9-A076-5B05-5D421DB53AC1}"/>
          </ac:picMkLst>
        </pc:picChg>
        <pc:picChg chg="add mod">
          <ac:chgData name="Kah Jun Yong" userId="a7b9e0e5e46b8701" providerId="LiveId" clId="{F63D4870-FB73-4CEE-8C61-0D9774DB40E9}" dt="2024-01-29T23:54:13.172" v="731"/>
          <ac:picMkLst>
            <pc:docMk/>
            <pc:sldMk cId="212398143" sldId="263"/>
            <ac:picMk id="21" creationId="{625DB0F7-5233-9F0A-6437-0535D38882BF}"/>
          </ac:picMkLst>
        </pc:picChg>
        <pc:picChg chg="add mod">
          <ac:chgData name="Kah Jun Yong" userId="a7b9e0e5e46b8701" providerId="LiveId" clId="{F63D4870-FB73-4CEE-8C61-0D9774DB40E9}" dt="2024-01-29T23:54:13.172" v="731"/>
          <ac:picMkLst>
            <pc:docMk/>
            <pc:sldMk cId="212398143" sldId="263"/>
            <ac:picMk id="23" creationId="{6BED845C-5C0F-A7F1-E9E2-516B2DE08078}"/>
          </ac:picMkLst>
        </pc:picChg>
        <pc:picChg chg="add mod">
          <ac:chgData name="Kah Jun Yong" userId="a7b9e0e5e46b8701" providerId="LiveId" clId="{F63D4870-FB73-4CEE-8C61-0D9774DB40E9}" dt="2024-01-29T23:54:13.172" v="731"/>
          <ac:picMkLst>
            <pc:docMk/>
            <pc:sldMk cId="212398143" sldId="263"/>
            <ac:picMk id="25" creationId="{88213B97-0B02-97FF-6D00-F6D8C5B7BB01}"/>
          </ac:picMkLst>
        </pc:picChg>
        <pc:picChg chg="add mod">
          <ac:chgData name="Kah Jun Yong" userId="a7b9e0e5e46b8701" providerId="LiveId" clId="{F63D4870-FB73-4CEE-8C61-0D9774DB40E9}" dt="2024-01-29T23:54:13.172" v="731"/>
          <ac:picMkLst>
            <pc:docMk/>
            <pc:sldMk cId="212398143" sldId="263"/>
            <ac:picMk id="27" creationId="{75125618-A0A3-E848-9DD1-2D62FC1523B5}"/>
          </ac:picMkLst>
        </pc:picChg>
        <pc:picChg chg="add mod">
          <ac:chgData name="Kah Jun Yong" userId="a7b9e0e5e46b8701" providerId="LiveId" clId="{F63D4870-FB73-4CEE-8C61-0D9774DB40E9}" dt="2024-01-29T23:54:13.172" v="731"/>
          <ac:picMkLst>
            <pc:docMk/>
            <pc:sldMk cId="212398143" sldId="263"/>
            <ac:picMk id="29" creationId="{AE64E561-274F-5FE2-6626-74A33332647C}"/>
          </ac:picMkLst>
        </pc:picChg>
        <pc:picChg chg="add mod">
          <ac:chgData name="Kah Jun Yong" userId="a7b9e0e5e46b8701" providerId="LiveId" clId="{F63D4870-FB73-4CEE-8C61-0D9774DB40E9}" dt="2024-01-29T23:54:13.172" v="731"/>
          <ac:picMkLst>
            <pc:docMk/>
            <pc:sldMk cId="212398143" sldId="263"/>
            <ac:picMk id="31" creationId="{36B24611-C9B3-5F96-FCAE-7C9FCD78290C}"/>
          </ac:picMkLst>
        </pc:picChg>
        <pc:picChg chg="add mod">
          <ac:chgData name="Kah Jun Yong" userId="a7b9e0e5e46b8701" providerId="LiveId" clId="{F63D4870-FB73-4CEE-8C61-0D9774DB40E9}" dt="2024-01-29T23:54:13.172" v="731"/>
          <ac:picMkLst>
            <pc:docMk/>
            <pc:sldMk cId="212398143" sldId="263"/>
            <ac:picMk id="33" creationId="{5F2A4FFD-ED68-86E6-3B9D-908ABFF7F498}"/>
          </ac:picMkLst>
        </pc:picChg>
        <pc:picChg chg="add mod">
          <ac:chgData name="Kah Jun Yong" userId="a7b9e0e5e46b8701" providerId="LiveId" clId="{F63D4870-FB73-4CEE-8C61-0D9774DB40E9}" dt="2024-01-29T23:54:13.172" v="731"/>
          <ac:picMkLst>
            <pc:docMk/>
            <pc:sldMk cId="212398143" sldId="263"/>
            <ac:picMk id="35" creationId="{1B4DFCA1-5193-2254-9F6E-3B4DA199E5D5}"/>
          </ac:picMkLst>
        </pc:picChg>
        <pc:picChg chg="add mod">
          <ac:chgData name="Kah Jun Yong" userId="a7b9e0e5e46b8701" providerId="LiveId" clId="{F63D4870-FB73-4CEE-8C61-0D9774DB40E9}" dt="2024-01-29T23:54:13.172" v="731"/>
          <ac:picMkLst>
            <pc:docMk/>
            <pc:sldMk cId="212398143" sldId="263"/>
            <ac:picMk id="37" creationId="{C2D6092B-20A2-E2E2-0538-FB135FC6ACF3}"/>
          </ac:picMkLst>
        </pc:picChg>
        <pc:picChg chg="add mod">
          <ac:chgData name="Kah Jun Yong" userId="a7b9e0e5e46b8701" providerId="LiveId" clId="{F63D4870-FB73-4CEE-8C61-0D9774DB40E9}" dt="2024-01-30T00:04:11.158" v="923" actId="1076"/>
          <ac:picMkLst>
            <pc:docMk/>
            <pc:sldMk cId="212398143" sldId="263"/>
            <ac:picMk id="39" creationId="{F5EA79BF-2FB3-C88A-D109-466C2A64F441}"/>
          </ac:picMkLst>
        </pc:picChg>
        <pc:picChg chg="add mod">
          <ac:chgData name="Kah Jun Yong" userId="a7b9e0e5e46b8701" providerId="LiveId" clId="{F63D4870-FB73-4CEE-8C61-0D9774DB40E9}" dt="2024-01-30T00:04:55.068" v="928" actId="1076"/>
          <ac:picMkLst>
            <pc:docMk/>
            <pc:sldMk cId="212398143" sldId="263"/>
            <ac:picMk id="41" creationId="{A3B2FC9B-8366-8286-FC80-AD92C2ED8D26}"/>
          </ac:picMkLst>
        </pc:picChg>
      </pc:sldChg>
      <pc:sldChg chg="addSp delSp modSp new add del mod ord setBg setClrOvrMap">
        <pc:chgData name="Kah Jun Yong" userId="a7b9e0e5e46b8701" providerId="LiveId" clId="{F63D4870-FB73-4CEE-8C61-0D9774DB40E9}" dt="2024-01-30T02:22:10.135" v="3589" actId="255"/>
        <pc:sldMkLst>
          <pc:docMk/>
          <pc:sldMk cId="1366409161" sldId="264"/>
        </pc:sldMkLst>
        <pc:spChg chg="mod ord">
          <ac:chgData name="Kah Jun Yong" userId="a7b9e0e5e46b8701" providerId="LiveId" clId="{F63D4870-FB73-4CEE-8C61-0D9774DB40E9}" dt="2024-01-30T02:22:10.135" v="3589" actId="255"/>
          <ac:spMkLst>
            <pc:docMk/>
            <pc:sldMk cId="1366409161" sldId="264"/>
            <ac:spMk id="2" creationId="{72733307-105E-814E-C4FB-98C644D97CDD}"/>
          </ac:spMkLst>
        </pc:spChg>
        <pc:spChg chg="add del">
          <ac:chgData name="Kah Jun Yong" userId="a7b9e0e5e46b8701" providerId="LiveId" clId="{F63D4870-FB73-4CEE-8C61-0D9774DB40E9}" dt="2024-01-29T23:56:40.027" v="809"/>
          <ac:spMkLst>
            <pc:docMk/>
            <pc:sldMk cId="1366409161" sldId="264"/>
            <ac:spMk id="3" creationId="{996ED4F9-9103-8DB5-EC3B-0E8C76261922}"/>
          </ac:spMkLst>
        </pc:spChg>
        <pc:spChg chg="add del">
          <ac:chgData name="Kah Jun Yong" userId="a7b9e0e5e46b8701" providerId="LiveId" clId="{F63D4870-FB73-4CEE-8C61-0D9774DB40E9}" dt="2024-01-29T23:59:27.194" v="855" actId="26606"/>
          <ac:spMkLst>
            <pc:docMk/>
            <pc:sldMk cId="1366409161" sldId="264"/>
            <ac:spMk id="53" creationId="{764031C7-5B0D-E787-3FED-844EE8AF6C84}"/>
          </ac:spMkLst>
        </pc:spChg>
        <pc:spChg chg="add">
          <ac:chgData name="Kah Jun Yong" userId="a7b9e0e5e46b8701" providerId="LiveId" clId="{F63D4870-FB73-4CEE-8C61-0D9774DB40E9}" dt="2024-01-29T23:59:44.410" v="864" actId="26606"/>
          <ac:spMkLst>
            <pc:docMk/>
            <pc:sldMk cId="1366409161" sldId="264"/>
            <ac:spMk id="54" creationId="{33E72FA3-BD00-444A-AD9B-E6C3D069CDE3}"/>
          </ac:spMkLst>
        </pc:spChg>
        <pc:spChg chg="add del">
          <ac:chgData name="Kah Jun Yong" userId="a7b9e0e5e46b8701" providerId="LiveId" clId="{F63D4870-FB73-4CEE-8C61-0D9774DB40E9}" dt="2024-01-29T23:59:39.275" v="857" actId="26606"/>
          <ac:spMkLst>
            <pc:docMk/>
            <pc:sldMk cId="1366409161" sldId="264"/>
            <ac:spMk id="55" creationId="{E8164E2A-59C3-C398-C445-FBB72910E23A}"/>
          </ac:spMkLst>
        </pc:spChg>
        <pc:spChg chg="add del">
          <ac:chgData name="Kah Jun Yong" userId="a7b9e0e5e46b8701" providerId="LiveId" clId="{F63D4870-FB73-4CEE-8C61-0D9774DB40E9}" dt="2024-01-29T23:59:39.275" v="857" actId="26606"/>
          <ac:spMkLst>
            <pc:docMk/>
            <pc:sldMk cId="1366409161" sldId="264"/>
            <ac:spMk id="56" creationId="{5CB593EA-2F98-479F-B4C4-F366571FA64D}"/>
          </ac:spMkLst>
        </pc:spChg>
        <pc:spChg chg="add del">
          <ac:chgData name="Kah Jun Yong" userId="a7b9e0e5e46b8701" providerId="LiveId" clId="{F63D4870-FB73-4CEE-8C61-0D9774DB40E9}" dt="2024-01-29T23:59:39.275" v="857" actId="26606"/>
          <ac:spMkLst>
            <pc:docMk/>
            <pc:sldMk cId="1366409161" sldId="264"/>
            <ac:spMk id="58" creationId="{39BEB6D0-9E4E-4221-93D1-74ABECEE9EFC}"/>
          </ac:spMkLst>
        </pc:spChg>
        <pc:spChg chg="add del">
          <ac:chgData name="Kah Jun Yong" userId="a7b9e0e5e46b8701" providerId="LiveId" clId="{F63D4870-FB73-4CEE-8C61-0D9774DB40E9}" dt="2024-01-29T23:59:40.527" v="859" actId="26606"/>
          <ac:spMkLst>
            <pc:docMk/>
            <pc:sldMk cId="1366409161" sldId="264"/>
            <ac:spMk id="60" creationId="{764031C7-5B0D-E787-3FED-844EE8AF6C84}"/>
          </ac:spMkLst>
        </pc:spChg>
        <pc:spChg chg="add del">
          <ac:chgData name="Kah Jun Yong" userId="a7b9e0e5e46b8701" providerId="LiveId" clId="{F63D4870-FB73-4CEE-8C61-0D9774DB40E9}" dt="2024-01-29T23:59:41.258" v="861" actId="26606"/>
          <ac:spMkLst>
            <pc:docMk/>
            <pc:sldMk cId="1366409161" sldId="264"/>
            <ac:spMk id="62" creationId="{2A785343-5D24-4118-A2E4-665D196F60C2}"/>
          </ac:spMkLst>
        </pc:spChg>
        <pc:spChg chg="add del">
          <ac:chgData name="Kah Jun Yong" userId="a7b9e0e5e46b8701" providerId="LiveId" clId="{F63D4870-FB73-4CEE-8C61-0D9774DB40E9}" dt="2024-01-29T23:59:41.258" v="861" actId="26606"/>
          <ac:spMkLst>
            <pc:docMk/>
            <pc:sldMk cId="1366409161" sldId="264"/>
            <ac:spMk id="63" creationId="{32F4D216-10B7-4DCA-A0A1-068E9E32F4F2}"/>
          </ac:spMkLst>
        </pc:spChg>
        <pc:spChg chg="add del">
          <ac:chgData name="Kah Jun Yong" userId="a7b9e0e5e46b8701" providerId="LiveId" clId="{F63D4870-FB73-4CEE-8C61-0D9774DB40E9}" dt="2024-01-29T23:59:41.258" v="861" actId="26606"/>
          <ac:spMkLst>
            <pc:docMk/>
            <pc:sldMk cId="1366409161" sldId="264"/>
            <ac:spMk id="64" creationId="{16E7B70E-C995-3A80-CCE7-AD672225ACFE}"/>
          </ac:spMkLst>
        </pc:spChg>
        <pc:spChg chg="add del">
          <ac:chgData name="Kah Jun Yong" userId="a7b9e0e5e46b8701" providerId="LiveId" clId="{F63D4870-FB73-4CEE-8C61-0D9774DB40E9}" dt="2024-01-29T23:59:44.407" v="863" actId="26606"/>
          <ac:spMkLst>
            <pc:docMk/>
            <pc:sldMk cId="1366409161" sldId="264"/>
            <ac:spMk id="66" creationId="{C8F10CB3-3B5E-4C7A-98CF-B87454DDFA39}"/>
          </ac:spMkLst>
        </pc:spChg>
        <pc:spChg chg="add del">
          <ac:chgData name="Kah Jun Yong" userId="a7b9e0e5e46b8701" providerId="LiveId" clId="{F63D4870-FB73-4CEE-8C61-0D9774DB40E9}" dt="2024-01-29T23:59:44.407" v="863" actId="26606"/>
          <ac:spMkLst>
            <pc:docMk/>
            <pc:sldMk cId="1366409161" sldId="264"/>
            <ac:spMk id="67" creationId="{3E711DDD-0B38-C74E-0F45-D53C0061FB4F}"/>
          </ac:spMkLst>
        </pc:spChg>
        <pc:spChg chg="add del">
          <ac:chgData name="Kah Jun Yong" userId="a7b9e0e5e46b8701" providerId="LiveId" clId="{F63D4870-FB73-4CEE-8C61-0D9774DB40E9}" dt="2024-01-29T23:59:44.407" v="863" actId="26606"/>
          <ac:spMkLst>
            <pc:docMk/>
            <pc:sldMk cId="1366409161" sldId="264"/>
            <ac:spMk id="68" creationId="{07977D39-626F-40D7-B00F-16E02602DD5A}"/>
          </ac:spMkLst>
        </pc:spChg>
        <pc:spChg chg="add del">
          <ac:chgData name="Kah Jun Yong" userId="a7b9e0e5e46b8701" providerId="LiveId" clId="{F63D4870-FB73-4CEE-8C61-0D9774DB40E9}" dt="2024-01-29T23:59:44.407" v="863" actId="26606"/>
          <ac:spMkLst>
            <pc:docMk/>
            <pc:sldMk cId="1366409161" sldId="264"/>
            <ac:spMk id="69" creationId="{B905CDE4-B751-4B3E-B625-6E59F8903414}"/>
          </ac:spMkLst>
        </pc:spChg>
        <pc:spChg chg="add del">
          <ac:chgData name="Kah Jun Yong" userId="a7b9e0e5e46b8701" providerId="LiveId" clId="{F63D4870-FB73-4CEE-8C61-0D9774DB40E9}" dt="2024-01-29T23:59:44.407" v="863" actId="26606"/>
          <ac:spMkLst>
            <pc:docMk/>
            <pc:sldMk cId="1366409161" sldId="264"/>
            <ac:spMk id="70" creationId="{08108C16-F4C0-44AA-999D-17BD39219B24}"/>
          </ac:spMkLst>
        </pc:spChg>
        <pc:spChg chg="add del">
          <ac:chgData name="Kah Jun Yong" userId="a7b9e0e5e46b8701" providerId="LiveId" clId="{F63D4870-FB73-4CEE-8C61-0D9774DB40E9}" dt="2024-01-29T23:59:44.407" v="863" actId="26606"/>
          <ac:spMkLst>
            <pc:docMk/>
            <pc:sldMk cId="1366409161" sldId="264"/>
            <ac:spMk id="71" creationId="{CDC29AC1-2821-4FCC-B597-88DAF39C36FE}"/>
          </ac:spMkLst>
        </pc:spChg>
        <pc:spChg chg="add del">
          <ac:chgData name="Kah Jun Yong" userId="a7b9e0e5e46b8701" providerId="LiveId" clId="{F63D4870-FB73-4CEE-8C61-0D9774DB40E9}" dt="2024-01-29T23:59:44.407" v="863" actId="26606"/>
          <ac:spMkLst>
            <pc:docMk/>
            <pc:sldMk cId="1366409161" sldId="264"/>
            <ac:spMk id="72" creationId="{0640CCAE-325C-4DD0-BB26-38BF690F3BBB}"/>
          </ac:spMkLst>
        </pc:spChg>
        <pc:picChg chg="add mod">
          <ac:chgData name="Kah Jun Yong" userId="a7b9e0e5e46b8701" providerId="LiveId" clId="{F63D4870-FB73-4CEE-8C61-0D9774DB40E9}" dt="2024-01-29T23:56:35.083" v="806"/>
          <ac:picMkLst>
            <pc:docMk/>
            <pc:sldMk cId="1366409161" sldId="264"/>
            <ac:picMk id="5" creationId="{087F163E-5C60-EA6C-3DB9-53845010F73E}"/>
          </ac:picMkLst>
        </pc:picChg>
        <pc:picChg chg="add mod">
          <ac:chgData name="Kah Jun Yong" userId="a7b9e0e5e46b8701" providerId="LiveId" clId="{F63D4870-FB73-4CEE-8C61-0D9774DB40E9}" dt="2024-01-29T23:56:34.563" v="805" actId="14100"/>
          <ac:picMkLst>
            <pc:docMk/>
            <pc:sldMk cId="1366409161" sldId="264"/>
            <ac:picMk id="7" creationId="{9A601A74-85B0-8EED-0487-E85B9BB83CDD}"/>
          </ac:picMkLst>
        </pc:picChg>
        <pc:picChg chg="add mod">
          <ac:chgData name="Kah Jun Yong" userId="a7b9e0e5e46b8701" providerId="LiveId" clId="{F63D4870-FB73-4CEE-8C61-0D9774DB40E9}" dt="2024-01-29T23:56:34.563" v="805" actId="14100"/>
          <ac:picMkLst>
            <pc:docMk/>
            <pc:sldMk cId="1366409161" sldId="264"/>
            <ac:picMk id="9" creationId="{E0B58D24-F2BF-F8BE-E316-05BE13D19F11}"/>
          </ac:picMkLst>
        </pc:picChg>
        <pc:picChg chg="add mod">
          <ac:chgData name="Kah Jun Yong" userId="a7b9e0e5e46b8701" providerId="LiveId" clId="{F63D4870-FB73-4CEE-8C61-0D9774DB40E9}" dt="2024-01-29T23:56:34.563" v="805" actId="14100"/>
          <ac:picMkLst>
            <pc:docMk/>
            <pc:sldMk cId="1366409161" sldId="264"/>
            <ac:picMk id="11" creationId="{FAB5B0CB-BA0B-B6FA-04FD-34AA3F638505}"/>
          </ac:picMkLst>
        </pc:picChg>
        <pc:picChg chg="add mod">
          <ac:chgData name="Kah Jun Yong" userId="a7b9e0e5e46b8701" providerId="LiveId" clId="{F63D4870-FB73-4CEE-8C61-0D9774DB40E9}" dt="2024-01-29T23:56:34.563" v="805" actId="14100"/>
          <ac:picMkLst>
            <pc:docMk/>
            <pc:sldMk cId="1366409161" sldId="264"/>
            <ac:picMk id="13" creationId="{F10CDC31-A8E5-1708-4C8A-B1D3FEFCE14D}"/>
          </ac:picMkLst>
        </pc:picChg>
        <pc:picChg chg="add mod">
          <ac:chgData name="Kah Jun Yong" userId="a7b9e0e5e46b8701" providerId="LiveId" clId="{F63D4870-FB73-4CEE-8C61-0D9774DB40E9}" dt="2024-01-29T23:56:34.563" v="805" actId="14100"/>
          <ac:picMkLst>
            <pc:docMk/>
            <pc:sldMk cId="1366409161" sldId="264"/>
            <ac:picMk id="15" creationId="{5F1F7DF3-C6F7-6B98-7BC7-5026C81BABCA}"/>
          </ac:picMkLst>
        </pc:picChg>
        <pc:picChg chg="add mod">
          <ac:chgData name="Kah Jun Yong" userId="a7b9e0e5e46b8701" providerId="LiveId" clId="{F63D4870-FB73-4CEE-8C61-0D9774DB40E9}" dt="2024-01-29T23:56:34.563" v="805" actId="14100"/>
          <ac:picMkLst>
            <pc:docMk/>
            <pc:sldMk cId="1366409161" sldId="264"/>
            <ac:picMk id="17" creationId="{D7AE5FD1-E746-E8EC-8262-FB3DB2F3E4C3}"/>
          </ac:picMkLst>
        </pc:picChg>
        <pc:picChg chg="add mod">
          <ac:chgData name="Kah Jun Yong" userId="a7b9e0e5e46b8701" providerId="LiveId" clId="{F63D4870-FB73-4CEE-8C61-0D9774DB40E9}" dt="2024-01-29T23:56:34.563" v="805" actId="14100"/>
          <ac:picMkLst>
            <pc:docMk/>
            <pc:sldMk cId="1366409161" sldId="264"/>
            <ac:picMk id="19" creationId="{C268CA44-D60A-33F7-8A6B-EF058E308CDC}"/>
          </ac:picMkLst>
        </pc:picChg>
        <pc:picChg chg="add mod">
          <ac:chgData name="Kah Jun Yong" userId="a7b9e0e5e46b8701" providerId="LiveId" clId="{F63D4870-FB73-4CEE-8C61-0D9774DB40E9}" dt="2024-01-29T23:56:34.563" v="805" actId="14100"/>
          <ac:picMkLst>
            <pc:docMk/>
            <pc:sldMk cId="1366409161" sldId="264"/>
            <ac:picMk id="21" creationId="{854FE7CB-BD6F-1C2D-1B62-90398371BEB2}"/>
          </ac:picMkLst>
        </pc:picChg>
        <pc:picChg chg="add mod">
          <ac:chgData name="Kah Jun Yong" userId="a7b9e0e5e46b8701" providerId="LiveId" clId="{F63D4870-FB73-4CEE-8C61-0D9774DB40E9}" dt="2024-01-29T23:56:34.563" v="805" actId="14100"/>
          <ac:picMkLst>
            <pc:docMk/>
            <pc:sldMk cId="1366409161" sldId="264"/>
            <ac:picMk id="23" creationId="{C15BC932-D6A2-38D6-4811-E26BB67E5E08}"/>
          </ac:picMkLst>
        </pc:picChg>
        <pc:picChg chg="add mod">
          <ac:chgData name="Kah Jun Yong" userId="a7b9e0e5e46b8701" providerId="LiveId" clId="{F63D4870-FB73-4CEE-8C61-0D9774DB40E9}" dt="2024-01-29T23:56:34.563" v="805" actId="14100"/>
          <ac:picMkLst>
            <pc:docMk/>
            <pc:sldMk cId="1366409161" sldId="264"/>
            <ac:picMk id="25" creationId="{022C27F5-B457-AD78-16D1-C4C9AA7FB0DC}"/>
          </ac:picMkLst>
        </pc:picChg>
        <pc:picChg chg="add mod">
          <ac:chgData name="Kah Jun Yong" userId="a7b9e0e5e46b8701" providerId="LiveId" clId="{F63D4870-FB73-4CEE-8C61-0D9774DB40E9}" dt="2024-01-29T23:56:34.563" v="805" actId="14100"/>
          <ac:picMkLst>
            <pc:docMk/>
            <pc:sldMk cId="1366409161" sldId="264"/>
            <ac:picMk id="27" creationId="{0BD28CFA-8F74-DB57-5552-3838BCD35D45}"/>
          </ac:picMkLst>
        </pc:picChg>
        <pc:picChg chg="add mod">
          <ac:chgData name="Kah Jun Yong" userId="a7b9e0e5e46b8701" providerId="LiveId" clId="{F63D4870-FB73-4CEE-8C61-0D9774DB40E9}" dt="2024-01-29T23:56:34.563" v="805" actId="14100"/>
          <ac:picMkLst>
            <pc:docMk/>
            <pc:sldMk cId="1366409161" sldId="264"/>
            <ac:picMk id="29" creationId="{2056CF26-8BAB-89C5-A5AE-0B8BAA047F8E}"/>
          </ac:picMkLst>
        </pc:picChg>
        <pc:picChg chg="add mod">
          <ac:chgData name="Kah Jun Yong" userId="a7b9e0e5e46b8701" providerId="LiveId" clId="{F63D4870-FB73-4CEE-8C61-0D9774DB40E9}" dt="2024-01-29T23:56:34.563" v="805" actId="14100"/>
          <ac:picMkLst>
            <pc:docMk/>
            <pc:sldMk cId="1366409161" sldId="264"/>
            <ac:picMk id="31" creationId="{BA7DABE0-2303-973A-0425-C23CD5CCF276}"/>
          </ac:picMkLst>
        </pc:picChg>
        <pc:picChg chg="add mod">
          <ac:chgData name="Kah Jun Yong" userId="a7b9e0e5e46b8701" providerId="LiveId" clId="{F63D4870-FB73-4CEE-8C61-0D9774DB40E9}" dt="2024-01-29T23:56:34.563" v="805" actId="14100"/>
          <ac:picMkLst>
            <pc:docMk/>
            <pc:sldMk cId="1366409161" sldId="264"/>
            <ac:picMk id="33" creationId="{931DA968-1634-9E3D-1818-F13A0CE33424}"/>
          </ac:picMkLst>
        </pc:picChg>
        <pc:picChg chg="add mod">
          <ac:chgData name="Kah Jun Yong" userId="a7b9e0e5e46b8701" providerId="LiveId" clId="{F63D4870-FB73-4CEE-8C61-0D9774DB40E9}" dt="2024-01-29T23:56:34.563" v="805" actId="14100"/>
          <ac:picMkLst>
            <pc:docMk/>
            <pc:sldMk cId="1366409161" sldId="264"/>
            <ac:picMk id="35" creationId="{241C8CE3-9A43-2170-FE5E-A06B105525B1}"/>
          </ac:picMkLst>
        </pc:picChg>
        <pc:picChg chg="add mod">
          <ac:chgData name="Kah Jun Yong" userId="a7b9e0e5e46b8701" providerId="LiveId" clId="{F63D4870-FB73-4CEE-8C61-0D9774DB40E9}" dt="2024-01-29T23:56:34.563" v="805" actId="14100"/>
          <ac:picMkLst>
            <pc:docMk/>
            <pc:sldMk cId="1366409161" sldId="264"/>
            <ac:picMk id="37" creationId="{17368D2B-2399-5916-7CF9-446E0641E7E8}"/>
          </ac:picMkLst>
        </pc:picChg>
        <pc:picChg chg="add mod ord">
          <ac:chgData name="Kah Jun Yong" userId="a7b9e0e5e46b8701" providerId="LiveId" clId="{F63D4870-FB73-4CEE-8C61-0D9774DB40E9}" dt="2024-01-29T23:59:44.410" v="864" actId="26606"/>
          <ac:picMkLst>
            <pc:docMk/>
            <pc:sldMk cId="1366409161" sldId="264"/>
            <ac:picMk id="39" creationId="{C56CFF1D-AF8F-6B3B-1436-56C954917FB1}"/>
          </ac:picMkLst>
        </pc:picChg>
        <pc:picChg chg="add mod ord">
          <ac:chgData name="Kah Jun Yong" userId="a7b9e0e5e46b8701" providerId="LiveId" clId="{F63D4870-FB73-4CEE-8C61-0D9774DB40E9}" dt="2024-01-29T23:59:44.410" v="864" actId="26606"/>
          <ac:picMkLst>
            <pc:docMk/>
            <pc:sldMk cId="1366409161" sldId="264"/>
            <ac:picMk id="41" creationId="{47A97885-FE23-821F-3A42-E88D8DDC8529}"/>
          </ac:picMkLst>
        </pc:picChg>
        <pc:picChg chg="add mod ord">
          <ac:chgData name="Kah Jun Yong" userId="a7b9e0e5e46b8701" providerId="LiveId" clId="{F63D4870-FB73-4CEE-8C61-0D9774DB40E9}" dt="2024-01-29T23:59:44.410" v="864" actId="26606"/>
          <ac:picMkLst>
            <pc:docMk/>
            <pc:sldMk cId="1366409161" sldId="264"/>
            <ac:picMk id="43" creationId="{148429AA-757D-905A-FCF5-A8F1EFAD17C4}"/>
          </ac:picMkLst>
        </pc:picChg>
        <pc:picChg chg="add mod ord">
          <ac:chgData name="Kah Jun Yong" userId="a7b9e0e5e46b8701" providerId="LiveId" clId="{F63D4870-FB73-4CEE-8C61-0D9774DB40E9}" dt="2024-01-29T23:59:44.410" v="864" actId="26606"/>
          <ac:picMkLst>
            <pc:docMk/>
            <pc:sldMk cId="1366409161" sldId="264"/>
            <ac:picMk id="45" creationId="{59D450EC-03D6-FDDA-22D0-082F57378691}"/>
          </ac:picMkLst>
        </pc:picChg>
        <pc:picChg chg="add mod ord">
          <ac:chgData name="Kah Jun Yong" userId="a7b9e0e5e46b8701" providerId="LiveId" clId="{F63D4870-FB73-4CEE-8C61-0D9774DB40E9}" dt="2024-01-29T23:59:44.410" v="864" actId="26606"/>
          <ac:picMkLst>
            <pc:docMk/>
            <pc:sldMk cId="1366409161" sldId="264"/>
            <ac:picMk id="47" creationId="{0BDF26F9-E429-A35A-83AF-FD20AFA85D12}"/>
          </ac:picMkLst>
        </pc:picChg>
        <pc:picChg chg="add mod ord">
          <ac:chgData name="Kah Jun Yong" userId="a7b9e0e5e46b8701" providerId="LiveId" clId="{F63D4870-FB73-4CEE-8C61-0D9774DB40E9}" dt="2024-01-29T23:59:44.410" v="864" actId="26606"/>
          <ac:picMkLst>
            <pc:docMk/>
            <pc:sldMk cId="1366409161" sldId="264"/>
            <ac:picMk id="49" creationId="{49F38E58-8094-23D4-C3A5-3ADF2E8233E1}"/>
          </ac:picMkLst>
        </pc:picChg>
      </pc:sldChg>
      <pc:sldChg chg="new del">
        <pc:chgData name="Kah Jun Yong" userId="a7b9e0e5e46b8701" providerId="LiveId" clId="{F63D4870-FB73-4CEE-8C61-0D9774DB40E9}" dt="2024-01-29T23:54:08.396" v="725" actId="680"/>
        <pc:sldMkLst>
          <pc:docMk/>
          <pc:sldMk cId="1412616204" sldId="264"/>
        </pc:sldMkLst>
      </pc:sldChg>
      <pc:sldChg chg="modSp new del mod">
        <pc:chgData name="Kah Jun Yong" userId="a7b9e0e5e46b8701" providerId="LiveId" clId="{F63D4870-FB73-4CEE-8C61-0D9774DB40E9}" dt="2024-01-29T23:54:59.593" v="767" actId="2696"/>
        <pc:sldMkLst>
          <pc:docMk/>
          <pc:sldMk cId="2735863743" sldId="264"/>
        </pc:sldMkLst>
        <pc:picChg chg="mod">
          <ac:chgData name="Kah Jun Yong" userId="a7b9e0e5e46b8701" providerId="LiveId" clId="{F63D4870-FB73-4CEE-8C61-0D9774DB40E9}" dt="2024-01-29T23:54:46.839" v="743" actId="27614"/>
          <ac:picMkLst>
            <pc:docMk/>
            <pc:sldMk cId="2735863743" sldId="264"/>
            <ac:picMk id="5" creationId="{8CC0D3A3-F7D8-9E71-BEBD-0DF25DEB6F4E}"/>
          </ac:picMkLst>
        </pc:picChg>
        <pc:picChg chg="mod">
          <ac:chgData name="Kah Jun Yong" userId="a7b9e0e5e46b8701" providerId="LiveId" clId="{F63D4870-FB73-4CEE-8C61-0D9774DB40E9}" dt="2024-01-29T23:54:46.839" v="745" actId="27614"/>
          <ac:picMkLst>
            <pc:docMk/>
            <pc:sldMk cId="2735863743" sldId="264"/>
            <ac:picMk id="7" creationId="{8C9D18BF-F94F-E0A3-5241-FA81B4731713}"/>
          </ac:picMkLst>
        </pc:picChg>
        <pc:picChg chg="mod">
          <ac:chgData name="Kah Jun Yong" userId="a7b9e0e5e46b8701" providerId="LiveId" clId="{F63D4870-FB73-4CEE-8C61-0D9774DB40E9}" dt="2024-01-29T23:54:46.839" v="747" actId="27614"/>
          <ac:picMkLst>
            <pc:docMk/>
            <pc:sldMk cId="2735863743" sldId="264"/>
            <ac:picMk id="9" creationId="{F1498D73-6B23-04A4-CC64-7477645587C8}"/>
          </ac:picMkLst>
        </pc:picChg>
        <pc:picChg chg="mod">
          <ac:chgData name="Kah Jun Yong" userId="a7b9e0e5e46b8701" providerId="LiveId" clId="{F63D4870-FB73-4CEE-8C61-0D9774DB40E9}" dt="2024-01-29T23:54:46.839" v="749" actId="27614"/>
          <ac:picMkLst>
            <pc:docMk/>
            <pc:sldMk cId="2735863743" sldId="264"/>
            <ac:picMk id="11" creationId="{99F09D1B-1D54-1A7B-A5F9-B5DA4F5B6EAD}"/>
          </ac:picMkLst>
        </pc:picChg>
        <pc:picChg chg="mod">
          <ac:chgData name="Kah Jun Yong" userId="a7b9e0e5e46b8701" providerId="LiveId" clId="{F63D4870-FB73-4CEE-8C61-0D9774DB40E9}" dt="2024-01-29T23:54:47.063" v="763" actId="27614"/>
          <ac:picMkLst>
            <pc:docMk/>
            <pc:sldMk cId="2735863743" sldId="264"/>
            <ac:picMk id="13" creationId="{5B2893C3-234A-9D2A-0AFA-4D3A1EB83BB6}"/>
          </ac:picMkLst>
        </pc:picChg>
        <pc:picChg chg="mod">
          <ac:chgData name="Kah Jun Yong" userId="a7b9e0e5e46b8701" providerId="LiveId" clId="{F63D4870-FB73-4CEE-8C61-0D9774DB40E9}" dt="2024-01-29T23:54:46.723" v="733" actId="27614"/>
          <ac:picMkLst>
            <pc:docMk/>
            <pc:sldMk cId="2735863743" sldId="264"/>
            <ac:picMk id="15" creationId="{9D42DE06-1617-C8F0-7CAD-F10F9C48A2FA}"/>
          </ac:picMkLst>
        </pc:picChg>
        <pc:picChg chg="mod">
          <ac:chgData name="Kah Jun Yong" userId="a7b9e0e5e46b8701" providerId="LiveId" clId="{F63D4870-FB73-4CEE-8C61-0D9774DB40E9}" dt="2024-01-29T23:54:46.845" v="751" actId="27614"/>
          <ac:picMkLst>
            <pc:docMk/>
            <pc:sldMk cId="2735863743" sldId="264"/>
            <ac:picMk id="17" creationId="{EB8DB006-78F7-6647-1BDD-C41FEAACF580}"/>
          </ac:picMkLst>
        </pc:picChg>
        <pc:picChg chg="mod">
          <ac:chgData name="Kah Jun Yong" userId="a7b9e0e5e46b8701" providerId="LiveId" clId="{F63D4870-FB73-4CEE-8C61-0D9774DB40E9}" dt="2024-01-29T23:54:46.848" v="753" actId="27614"/>
          <ac:picMkLst>
            <pc:docMk/>
            <pc:sldMk cId="2735863743" sldId="264"/>
            <ac:picMk id="19" creationId="{C54DE5FF-5F49-6C00-4076-307CE34B1981}"/>
          </ac:picMkLst>
        </pc:picChg>
        <pc:picChg chg="mod">
          <ac:chgData name="Kah Jun Yong" userId="a7b9e0e5e46b8701" providerId="LiveId" clId="{F63D4870-FB73-4CEE-8C61-0D9774DB40E9}" dt="2024-01-29T23:54:46.850" v="755" actId="27614"/>
          <ac:picMkLst>
            <pc:docMk/>
            <pc:sldMk cId="2735863743" sldId="264"/>
            <ac:picMk id="21" creationId="{7FBA8623-F539-2E18-A534-28DF82ECC353}"/>
          </ac:picMkLst>
        </pc:picChg>
        <pc:picChg chg="mod">
          <ac:chgData name="Kah Jun Yong" userId="a7b9e0e5e46b8701" providerId="LiveId" clId="{F63D4870-FB73-4CEE-8C61-0D9774DB40E9}" dt="2024-01-29T23:54:46.724" v="735" actId="27614"/>
          <ac:picMkLst>
            <pc:docMk/>
            <pc:sldMk cId="2735863743" sldId="264"/>
            <ac:picMk id="23" creationId="{9AE839D8-A694-B7AF-59A1-A20370A7F75F}"/>
          </ac:picMkLst>
        </pc:picChg>
        <pc:picChg chg="mod">
          <ac:chgData name="Kah Jun Yong" userId="a7b9e0e5e46b8701" providerId="LiveId" clId="{F63D4870-FB73-4CEE-8C61-0D9774DB40E9}" dt="2024-01-29T23:54:47.063" v="765" actId="27614"/>
          <ac:picMkLst>
            <pc:docMk/>
            <pc:sldMk cId="2735863743" sldId="264"/>
            <ac:picMk id="25" creationId="{EEEA1C08-9378-22D3-C7CF-AC6292F95873}"/>
          </ac:picMkLst>
        </pc:picChg>
        <pc:picChg chg="mod">
          <ac:chgData name="Kah Jun Yong" userId="a7b9e0e5e46b8701" providerId="LiveId" clId="{F63D4870-FB73-4CEE-8C61-0D9774DB40E9}" dt="2024-01-29T23:54:46.850" v="759" actId="27614"/>
          <ac:picMkLst>
            <pc:docMk/>
            <pc:sldMk cId="2735863743" sldId="264"/>
            <ac:picMk id="27" creationId="{11DC8F7C-819D-AEF8-AD0E-CBA3ED6F09CC}"/>
          </ac:picMkLst>
        </pc:picChg>
        <pc:picChg chg="mod">
          <ac:chgData name="Kah Jun Yong" userId="a7b9e0e5e46b8701" providerId="LiveId" clId="{F63D4870-FB73-4CEE-8C61-0D9774DB40E9}" dt="2024-01-29T23:54:46.854" v="761" actId="27614"/>
          <ac:picMkLst>
            <pc:docMk/>
            <pc:sldMk cId="2735863743" sldId="264"/>
            <ac:picMk id="29" creationId="{0C84692E-07CD-F4A6-53CA-17902390A9E6}"/>
          </ac:picMkLst>
        </pc:picChg>
        <pc:picChg chg="mod">
          <ac:chgData name="Kah Jun Yong" userId="a7b9e0e5e46b8701" providerId="LiveId" clId="{F63D4870-FB73-4CEE-8C61-0D9774DB40E9}" dt="2024-01-29T23:54:46.850" v="757" actId="27614"/>
          <ac:picMkLst>
            <pc:docMk/>
            <pc:sldMk cId="2735863743" sldId="264"/>
            <ac:picMk id="31" creationId="{295A19F3-0022-908E-20E2-281D93F5C75D}"/>
          </ac:picMkLst>
        </pc:picChg>
        <pc:picChg chg="mod">
          <ac:chgData name="Kah Jun Yong" userId="a7b9e0e5e46b8701" providerId="LiveId" clId="{F63D4870-FB73-4CEE-8C61-0D9774DB40E9}" dt="2024-01-29T23:54:46.837" v="741" actId="27614"/>
          <ac:picMkLst>
            <pc:docMk/>
            <pc:sldMk cId="2735863743" sldId="264"/>
            <ac:picMk id="33" creationId="{A8625A9F-4968-3570-8A67-7CAE5765E64E}"/>
          </ac:picMkLst>
        </pc:picChg>
        <pc:picChg chg="mod">
          <ac:chgData name="Kah Jun Yong" userId="a7b9e0e5e46b8701" providerId="LiveId" clId="{F63D4870-FB73-4CEE-8C61-0D9774DB40E9}" dt="2024-01-29T23:54:46.835" v="739" actId="27614"/>
          <ac:picMkLst>
            <pc:docMk/>
            <pc:sldMk cId="2735863743" sldId="264"/>
            <ac:picMk id="35" creationId="{163A42E1-0F5D-0C59-21FB-4028CFC07B8E}"/>
          </ac:picMkLst>
        </pc:picChg>
        <pc:picChg chg="mod">
          <ac:chgData name="Kah Jun Yong" userId="a7b9e0e5e46b8701" providerId="LiveId" clId="{F63D4870-FB73-4CEE-8C61-0D9774DB40E9}" dt="2024-01-29T23:54:47.063" v="766" actId="962"/>
          <ac:picMkLst>
            <pc:docMk/>
            <pc:sldMk cId="2735863743" sldId="264"/>
            <ac:picMk id="37" creationId="{B2F6D671-A80E-F83D-A4AF-FC2BE22631D2}"/>
          </ac:picMkLst>
        </pc:picChg>
      </pc:sldChg>
      <pc:sldChg chg="new del">
        <pc:chgData name="Kah Jun Yong" userId="a7b9e0e5e46b8701" providerId="LiveId" clId="{F63D4870-FB73-4CEE-8C61-0D9774DB40E9}" dt="2024-01-29T23:54:08.114" v="724" actId="680"/>
        <pc:sldMkLst>
          <pc:docMk/>
          <pc:sldMk cId="389278888" sldId="265"/>
        </pc:sldMkLst>
      </pc:sldChg>
      <pc:sldChg chg="addSp delSp modSp new mod ord">
        <pc:chgData name="Kah Jun Yong" userId="a7b9e0e5e46b8701" providerId="LiveId" clId="{F63D4870-FB73-4CEE-8C61-0D9774DB40E9}" dt="2024-01-30T02:23:26.114" v="3603"/>
        <pc:sldMkLst>
          <pc:docMk/>
          <pc:sldMk cId="1807538295" sldId="265"/>
        </pc:sldMkLst>
        <pc:spChg chg="mod">
          <ac:chgData name="Kah Jun Yong" userId="a7b9e0e5e46b8701" providerId="LiveId" clId="{F63D4870-FB73-4CEE-8C61-0D9774DB40E9}" dt="2024-01-30T02:23:26.114" v="3603"/>
          <ac:spMkLst>
            <pc:docMk/>
            <pc:sldMk cId="1807538295" sldId="265"/>
            <ac:spMk id="2" creationId="{A9E005E4-3F4C-3F43-B785-44D0AB36BC91}"/>
          </ac:spMkLst>
        </pc:spChg>
        <pc:spChg chg="del">
          <ac:chgData name="Kah Jun Yong" userId="a7b9e0e5e46b8701" providerId="LiveId" clId="{F63D4870-FB73-4CEE-8C61-0D9774DB40E9}" dt="2024-01-30T00:02:44.832" v="899"/>
          <ac:spMkLst>
            <pc:docMk/>
            <pc:sldMk cId="1807538295" sldId="265"/>
            <ac:spMk id="3" creationId="{F7A6B743-4FD7-22B3-D582-D7F17FFF7FC5}"/>
          </ac:spMkLst>
        </pc:spChg>
        <pc:picChg chg="add mod">
          <ac:chgData name="Kah Jun Yong" userId="a7b9e0e5e46b8701" providerId="LiveId" clId="{F63D4870-FB73-4CEE-8C61-0D9774DB40E9}" dt="2024-01-30T00:02:52.645" v="904" actId="1076"/>
          <ac:picMkLst>
            <pc:docMk/>
            <pc:sldMk cId="1807538295" sldId="265"/>
            <ac:picMk id="5" creationId="{0831871B-6A26-0359-2C0A-2D426FBF0E3C}"/>
          </ac:picMkLst>
        </pc:picChg>
        <pc:picChg chg="add mod">
          <ac:chgData name="Kah Jun Yong" userId="a7b9e0e5e46b8701" providerId="LiveId" clId="{F63D4870-FB73-4CEE-8C61-0D9774DB40E9}" dt="2024-01-30T00:04:41.578" v="927" actId="1076"/>
          <ac:picMkLst>
            <pc:docMk/>
            <pc:sldMk cId="1807538295" sldId="265"/>
            <ac:picMk id="7" creationId="{FF8E3EC3-ED5D-529F-DF19-47315B43190D}"/>
          </ac:picMkLst>
        </pc:picChg>
      </pc:sldChg>
      <pc:sldChg chg="addSp delSp modSp new mod ord setBg">
        <pc:chgData name="Kah Jun Yong" userId="a7b9e0e5e46b8701" providerId="LiveId" clId="{F63D4870-FB73-4CEE-8C61-0D9774DB40E9}" dt="2024-01-30T02:21:32.017" v="3585" actId="255"/>
        <pc:sldMkLst>
          <pc:docMk/>
          <pc:sldMk cId="2042360582" sldId="266"/>
        </pc:sldMkLst>
        <pc:spChg chg="mod">
          <ac:chgData name="Kah Jun Yong" userId="a7b9e0e5e46b8701" providerId="LiveId" clId="{F63D4870-FB73-4CEE-8C61-0D9774DB40E9}" dt="2024-01-30T02:21:32.017" v="3585" actId="255"/>
          <ac:spMkLst>
            <pc:docMk/>
            <pc:sldMk cId="2042360582" sldId="266"/>
            <ac:spMk id="2" creationId="{37BC64DD-C9C3-893F-9190-CDBA74B239BE}"/>
          </ac:spMkLst>
        </pc:spChg>
        <pc:spChg chg="del">
          <ac:chgData name="Kah Jun Yong" userId="a7b9e0e5e46b8701" providerId="LiveId" clId="{F63D4870-FB73-4CEE-8C61-0D9774DB40E9}" dt="2024-01-30T00:05:41.482" v="930"/>
          <ac:spMkLst>
            <pc:docMk/>
            <pc:sldMk cId="2042360582" sldId="266"/>
            <ac:spMk id="3" creationId="{B7A29557-2DA7-7FB0-0FEE-65A0909273F1}"/>
          </ac:spMkLst>
        </pc:spChg>
        <pc:spChg chg="add del">
          <ac:chgData name="Kah Jun Yong" userId="a7b9e0e5e46b8701" providerId="LiveId" clId="{F63D4870-FB73-4CEE-8C61-0D9774DB40E9}" dt="2024-01-30T00:23:06.472" v="1043" actId="26606"/>
          <ac:spMkLst>
            <pc:docMk/>
            <pc:sldMk cId="2042360582" sldId="266"/>
            <ac:spMk id="18" creationId="{D7D12574-25F0-4BB1-AA48-9DE7527AF5F4}"/>
          </ac:spMkLst>
        </pc:spChg>
        <pc:spChg chg="add del">
          <ac:chgData name="Kah Jun Yong" userId="a7b9e0e5e46b8701" providerId="LiveId" clId="{F63D4870-FB73-4CEE-8C61-0D9774DB40E9}" dt="2024-01-30T00:23:06.472" v="1043" actId="26606"/>
          <ac:spMkLst>
            <pc:docMk/>
            <pc:sldMk cId="2042360582" sldId="266"/>
            <ac:spMk id="20" creationId="{A3473CF9-37EB-43E7-89EF-D2D1C53D1DAC}"/>
          </ac:spMkLst>
        </pc:spChg>
        <pc:spChg chg="add del">
          <ac:chgData name="Kah Jun Yong" userId="a7b9e0e5e46b8701" providerId="LiveId" clId="{F63D4870-FB73-4CEE-8C61-0D9774DB40E9}" dt="2024-01-30T00:23:06.472" v="1043" actId="26606"/>
          <ac:spMkLst>
            <pc:docMk/>
            <pc:sldMk cId="2042360582" sldId="266"/>
            <ac:spMk id="22" creationId="{586B4EF9-43BA-4655-A6FF-1D8E21574C95}"/>
          </ac:spMkLst>
        </pc:spChg>
        <pc:spChg chg="add">
          <ac:chgData name="Kah Jun Yong" userId="a7b9e0e5e46b8701" providerId="LiveId" clId="{F63D4870-FB73-4CEE-8C61-0D9774DB40E9}" dt="2024-01-30T00:23:06.472" v="1043" actId="26606"/>
          <ac:spMkLst>
            <pc:docMk/>
            <pc:sldMk cId="2042360582" sldId="266"/>
            <ac:spMk id="27" creationId="{70155189-D96C-4527-B0EC-654B946BE615}"/>
          </ac:spMkLst>
        </pc:spChg>
        <pc:picChg chg="add mod ord">
          <ac:chgData name="Kah Jun Yong" userId="a7b9e0e5e46b8701" providerId="LiveId" clId="{F63D4870-FB73-4CEE-8C61-0D9774DB40E9}" dt="2024-01-30T00:23:06.472" v="1043" actId="26606"/>
          <ac:picMkLst>
            <pc:docMk/>
            <pc:sldMk cId="2042360582" sldId="266"/>
            <ac:picMk id="5" creationId="{2B0BB4EB-D2BC-358B-AD53-FA868033D349}"/>
          </ac:picMkLst>
        </pc:picChg>
        <pc:picChg chg="add del mod">
          <ac:chgData name="Kah Jun Yong" userId="a7b9e0e5e46b8701" providerId="LiveId" clId="{F63D4870-FB73-4CEE-8C61-0D9774DB40E9}" dt="2024-01-30T00:22:06.232" v="1036" actId="478"/>
          <ac:picMkLst>
            <pc:docMk/>
            <pc:sldMk cId="2042360582" sldId="266"/>
            <ac:picMk id="7" creationId="{8C8ACCDE-F948-3025-2003-607DAF2F4488}"/>
          </ac:picMkLst>
        </pc:picChg>
        <pc:picChg chg="add del mod">
          <ac:chgData name="Kah Jun Yong" userId="a7b9e0e5e46b8701" providerId="LiveId" clId="{F63D4870-FB73-4CEE-8C61-0D9774DB40E9}" dt="2024-01-30T00:22:08.928" v="1037" actId="478"/>
          <ac:picMkLst>
            <pc:docMk/>
            <pc:sldMk cId="2042360582" sldId="266"/>
            <ac:picMk id="9" creationId="{997A97EA-FABD-4EEB-E315-17433717286F}"/>
          </ac:picMkLst>
        </pc:picChg>
        <pc:picChg chg="add mod">
          <ac:chgData name="Kah Jun Yong" userId="a7b9e0e5e46b8701" providerId="LiveId" clId="{F63D4870-FB73-4CEE-8C61-0D9774DB40E9}" dt="2024-01-30T00:23:06.472" v="1043" actId="26606"/>
          <ac:picMkLst>
            <pc:docMk/>
            <pc:sldMk cId="2042360582" sldId="266"/>
            <ac:picMk id="11" creationId="{5EBBD053-368D-4977-6A95-10BD2FB644F7}"/>
          </ac:picMkLst>
        </pc:picChg>
        <pc:picChg chg="add mod">
          <ac:chgData name="Kah Jun Yong" userId="a7b9e0e5e46b8701" providerId="LiveId" clId="{F63D4870-FB73-4CEE-8C61-0D9774DB40E9}" dt="2024-01-30T00:23:06.472" v="1043" actId="26606"/>
          <ac:picMkLst>
            <pc:docMk/>
            <pc:sldMk cId="2042360582" sldId="266"/>
            <ac:picMk id="13" creationId="{55F22A26-943A-6F4A-0DC7-6D1B4CB5A003}"/>
          </ac:picMkLst>
        </pc:picChg>
        <pc:picChg chg="add del mod">
          <ac:chgData name="Kah Jun Yong" userId="a7b9e0e5e46b8701" providerId="LiveId" clId="{F63D4870-FB73-4CEE-8C61-0D9774DB40E9}" dt="2024-01-30T00:22:12.904" v="1039" actId="478"/>
          <ac:picMkLst>
            <pc:docMk/>
            <pc:sldMk cId="2042360582" sldId="266"/>
            <ac:picMk id="15" creationId="{62B76C22-D3DF-BBC1-F2D0-EA5F0EB43066}"/>
          </ac:picMkLst>
        </pc:picChg>
        <pc:picChg chg="add del mod">
          <ac:chgData name="Kah Jun Yong" userId="a7b9e0e5e46b8701" providerId="LiveId" clId="{F63D4870-FB73-4CEE-8C61-0D9774DB40E9}" dt="2024-01-30T00:22:11.455" v="1038" actId="478"/>
          <ac:picMkLst>
            <pc:docMk/>
            <pc:sldMk cId="2042360582" sldId="266"/>
            <ac:picMk id="17" creationId="{99FAC40D-A6EF-825B-EEEA-F542287E7A49}"/>
          </ac:picMkLst>
        </pc:picChg>
      </pc:sldChg>
      <pc:sldChg chg="modSp new del mod">
        <pc:chgData name="Kah Jun Yong" userId="a7b9e0e5e46b8701" providerId="LiveId" clId="{F63D4870-FB73-4CEE-8C61-0D9774DB40E9}" dt="2024-01-30T00:35:30.781" v="1409" actId="47"/>
        <pc:sldMkLst>
          <pc:docMk/>
          <pc:sldMk cId="162417609" sldId="267"/>
        </pc:sldMkLst>
        <pc:spChg chg="mod">
          <ac:chgData name="Kah Jun Yong" userId="a7b9e0e5e46b8701" providerId="LiveId" clId="{F63D4870-FB73-4CEE-8C61-0D9774DB40E9}" dt="2024-01-30T00:32:49.963" v="1393" actId="5793"/>
          <ac:spMkLst>
            <pc:docMk/>
            <pc:sldMk cId="162417609" sldId="267"/>
            <ac:spMk id="2" creationId="{89B2B2A8-96C7-107F-433C-42B30CDC1E0E}"/>
          </ac:spMkLst>
        </pc:spChg>
      </pc:sldChg>
      <pc:sldChg chg="addSp delSp modSp new del mod ord">
        <pc:chgData name="Kah Jun Yong" userId="a7b9e0e5e46b8701" providerId="LiveId" clId="{F63D4870-FB73-4CEE-8C61-0D9774DB40E9}" dt="2024-01-30T00:12:08.195" v="986" actId="2696"/>
        <pc:sldMkLst>
          <pc:docMk/>
          <pc:sldMk cId="1525073382" sldId="268"/>
        </pc:sldMkLst>
        <pc:spChg chg="del">
          <ac:chgData name="Kah Jun Yong" userId="a7b9e0e5e46b8701" providerId="LiveId" clId="{F63D4870-FB73-4CEE-8C61-0D9774DB40E9}" dt="2024-01-30T00:11:41.870" v="982"/>
          <ac:spMkLst>
            <pc:docMk/>
            <pc:sldMk cId="1525073382" sldId="268"/>
            <ac:spMk id="3" creationId="{99E10F72-5B39-4677-C26E-A62CD6AFA3E9}"/>
          </ac:spMkLst>
        </pc:spChg>
        <pc:picChg chg="add del mod">
          <ac:chgData name="Kah Jun Yong" userId="a7b9e0e5e46b8701" providerId="LiveId" clId="{F63D4870-FB73-4CEE-8C61-0D9774DB40E9}" dt="2024-01-30T00:11:10.679" v="979" actId="478"/>
          <ac:picMkLst>
            <pc:docMk/>
            <pc:sldMk cId="1525073382" sldId="268"/>
            <ac:picMk id="4" creationId="{3D4C8495-7ECC-0F98-ED9E-206FE9F223AE}"/>
          </ac:picMkLst>
        </pc:picChg>
        <pc:picChg chg="add mod">
          <ac:chgData name="Kah Jun Yong" userId="a7b9e0e5e46b8701" providerId="LiveId" clId="{F63D4870-FB73-4CEE-8C61-0D9774DB40E9}" dt="2024-01-30T00:11:46.925" v="985" actId="14100"/>
          <ac:picMkLst>
            <pc:docMk/>
            <pc:sldMk cId="1525073382" sldId="268"/>
            <ac:picMk id="6" creationId="{FAEBF981-EF81-CF68-65E5-F8F80F7DD1FB}"/>
          </ac:picMkLst>
        </pc:picChg>
      </pc:sldChg>
      <pc:sldChg chg="addSp delSp modSp new mod setBg">
        <pc:chgData name="Kah Jun Yong" userId="a7b9e0e5e46b8701" providerId="LiveId" clId="{F63D4870-FB73-4CEE-8C61-0D9774DB40E9}" dt="2024-01-30T02:22:30.338" v="3594" actId="255"/>
        <pc:sldMkLst>
          <pc:docMk/>
          <pc:sldMk cId="2418267055" sldId="268"/>
        </pc:sldMkLst>
        <pc:spChg chg="mod">
          <ac:chgData name="Kah Jun Yong" userId="a7b9e0e5e46b8701" providerId="LiveId" clId="{F63D4870-FB73-4CEE-8C61-0D9774DB40E9}" dt="2024-01-30T02:22:30.338" v="3594" actId="255"/>
          <ac:spMkLst>
            <pc:docMk/>
            <pc:sldMk cId="2418267055" sldId="268"/>
            <ac:spMk id="2" creationId="{3AFCFC69-F5C1-99CB-0160-0AD3810EC874}"/>
          </ac:spMkLst>
        </pc:spChg>
        <pc:spChg chg="del">
          <ac:chgData name="Kah Jun Yong" userId="a7b9e0e5e46b8701" providerId="LiveId" clId="{F63D4870-FB73-4CEE-8C61-0D9774DB40E9}" dt="2024-01-30T00:25:53.301" v="1077"/>
          <ac:spMkLst>
            <pc:docMk/>
            <pc:sldMk cId="2418267055" sldId="268"/>
            <ac:spMk id="3" creationId="{38ECDAFF-FE12-9CCA-2878-8FAC122AD1B5}"/>
          </ac:spMkLst>
        </pc:spChg>
        <pc:spChg chg="add del">
          <ac:chgData name="Kah Jun Yong" userId="a7b9e0e5e46b8701" providerId="LiveId" clId="{F63D4870-FB73-4CEE-8C61-0D9774DB40E9}" dt="2024-01-30T00:27:33.034" v="1110" actId="26606"/>
          <ac:spMkLst>
            <pc:docMk/>
            <pc:sldMk cId="2418267055" sldId="268"/>
            <ac:spMk id="17" creationId="{36789BDC-E898-A876-5EC1-0AEF9A9C1396}"/>
          </ac:spMkLst>
        </pc:spChg>
        <pc:spChg chg="add del">
          <ac:chgData name="Kah Jun Yong" userId="a7b9e0e5e46b8701" providerId="LiveId" clId="{F63D4870-FB73-4CEE-8C61-0D9774DB40E9}" dt="2024-01-30T00:27:33.034" v="1110" actId="26606"/>
          <ac:spMkLst>
            <pc:docMk/>
            <pc:sldMk cId="2418267055" sldId="268"/>
            <ac:spMk id="20" creationId="{AB902CB9-C7DC-4673-B7D5-F22DCF0EC54E}"/>
          </ac:spMkLst>
        </pc:spChg>
        <pc:picChg chg="add mod">
          <ac:chgData name="Kah Jun Yong" userId="a7b9e0e5e46b8701" providerId="LiveId" clId="{F63D4870-FB73-4CEE-8C61-0D9774DB40E9}" dt="2024-01-30T00:28:22.288" v="1129" actId="1076"/>
          <ac:picMkLst>
            <pc:docMk/>
            <pc:sldMk cId="2418267055" sldId="268"/>
            <ac:picMk id="5" creationId="{2F2157AD-BF6E-D59C-E87D-881B213E1D55}"/>
          </ac:picMkLst>
        </pc:picChg>
        <pc:picChg chg="add mod">
          <ac:chgData name="Kah Jun Yong" userId="a7b9e0e5e46b8701" providerId="LiveId" clId="{F63D4870-FB73-4CEE-8C61-0D9774DB40E9}" dt="2024-01-30T00:28:52.277" v="1142" actId="1076"/>
          <ac:picMkLst>
            <pc:docMk/>
            <pc:sldMk cId="2418267055" sldId="268"/>
            <ac:picMk id="7" creationId="{6C2FE2D8-6701-7CDF-0153-65449A2EBC28}"/>
          </ac:picMkLst>
        </pc:picChg>
        <pc:picChg chg="add mod ord">
          <ac:chgData name="Kah Jun Yong" userId="a7b9e0e5e46b8701" providerId="LiveId" clId="{F63D4870-FB73-4CEE-8C61-0D9774DB40E9}" dt="2024-01-30T00:28:50.330" v="1141" actId="1076"/>
          <ac:picMkLst>
            <pc:docMk/>
            <pc:sldMk cId="2418267055" sldId="268"/>
            <ac:picMk id="9" creationId="{8B4E24AE-585B-1252-2CC2-9E3F81F43450}"/>
          </ac:picMkLst>
        </pc:picChg>
        <pc:picChg chg="add mod ord">
          <ac:chgData name="Kah Jun Yong" userId="a7b9e0e5e46b8701" providerId="LiveId" clId="{F63D4870-FB73-4CEE-8C61-0D9774DB40E9}" dt="2024-01-30T00:28:54.429" v="1143" actId="1076"/>
          <ac:picMkLst>
            <pc:docMk/>
            <pc:sldMk cId="2418267055" sldId="268"/>
            <ac:picMk id="11" creationId="{1CAEEEBC-5AB6-4639-E36B-36688ACFCD1D}"/>
          </ac:picMkLst>
        </pc:picChg>
        <pc:picChg chg="add mod">
          <ac:chgData name="Kah Jun Yong" userId="a7b9e0e5e46b8701" providerId="LiveId" clId="{F63D4870-FB73-4CEE-8C61-0D9774DB40E9}" dt="2024-01-30T00:28:55.666" v="1144" actId="1076"/>
          <ac:picMkLst>
            <pc:docMk/>
            <pc:sldMk cId="2418267055" sldId="268"/>
            <ac:picMk id="13" creationId="{9F65657A-1367-8B29-0276-DCD23B360807}"/>
          </ac:picMkLst>
        </pc:picChg>
      </pc:sldChg>
      <pc:sldChg chg="addSp delSp modSp new del mod ord setBg setClrOvrMap">
        <pc:chgData name="Kah Jun Yong" userId="a7b9e0e5e46b8701" providerId="LiveId" clId="{F63D4870-FB73-4CEE-8C61-0D9774DB40E9}" dt="2024-01-30T00:25:38.470" v="1075" actId="2696"/>
        <pc:sldMkLst>
          <pc:docMk/>
          <pc:sldMk cId="4093756938" sldId="268"/>
        </pc:sldMkLst>
        <pc:spChg chg="mod ord">
          <ac:chgData name="Kah Jun Yong" userId="a7b9e0e5e46b8701" providerId="LiveId" clId="{F63D4870-FB73-4CEE-8C61-0D9774DB40E9}" dt="2024-01-30T00:24:34.789" v="1063" actId="26606"/>
          <ac:spMkLst>
            <pc:docMk/>
            <pc:sldMk cId="4093756938" sldId="268"/>
            <ac:spMk id="2" creationId="{430D2AFC-B26C-F5F8-EC85-06BD56EDDA78}"/>
          </ac:spMkLst>
        </pc:spChg>
        <pc:spChg chg="del">
          <ac:chgData name="Kah Jun Yong" userId="a7b9e0e5e46b8701" providerId="LiveId" clId="{F63D4870-FB73-4CEE-8C61-0D9774DB40E9}" dt="2024-01-30T00:12:36.195" v="990"/>
          <ac:spMkLst>
            <pc:docMk/>
            <pc:sldMk cId="4093756938" sldId="268"/>
            <ac:spMk id="3" creationId="{FB0D1D41-C001-FA18-5C44-EFFA681FAEE0}"/>
          </ac:spMkLst>
        </pc:spChg>
        <pc:spChg chg="add del mod">
          <ac:chgData name="Kah Jun Yong" userId="a7b9e0e5e46b8701" providerId="LiveId" clId="{F63D4870-FB73-4CEE-8C61-0D9774DB40E9}" dt="2024-01-30T00:14:56.327" v="1007"/>
          <ac:spMkLst>
            <pc:docMk/>
            <pc:sldMk cId="4093756938" sldId="268"/>
            <ac:spMk id="9" creationId="{016DBAAF-EFCA-3C1E-4580-45DFE714FF0D}"/>
          </ac:spMkLst>
        </pc:spChg>
        <pc:spChg chg="add mod">
          <ac:chgData name="Kah Jun Yong" userId="a7b9e0e5e46b8701" providerId="LiveId" clId="{F63D4870-FB73-4CEE-8C61-0D9774DB40E9}" dt="2024-01-30T00:25:23.996" v="1074" actId="478"/>
          <ac:spMkLst>
            <pc:docMk/>
            <pc:sldMk cId="4093756938" sldId="268"/>
            <ac:spMk id="19" creationId="{EC3E0922-E1C6-0D2A-47BD-7A6CFE8C9EFA}"/>
          </ac:spMkLst>
        </pc:spChg>
        <pc:spChg chg="add del">
          <ac:chgData name="Kah Jun Yong" userId="a7b9e0e5e46b8701" providerId="LiveId" clId="{F63D4870-FB73-4CEE-8C61-0D9774DB40E9}" dt="2024-01-30T00:24:34.791" v="1064" actId="26606"/>
          <ac:spMkLst>
            <pc:docMk/>
            <pc:sldMk cId="4093756938" sldId="268"/>
            <ac:spMk id="22" creationId="{72018E1B-E0B9-4440-AFF3-4112E50A2763}"/>
          </ac:spMkLst>
        </pc:spChg>
        <pc:spChg chg="add del">
          <ac:chgData name="Kah Jun Yong" userId="a7b9e0e5e46b8701" providerId="LiveId" clId="{F63D4870-FB73-4CEE-8C61-0D9774DB40E9}" dt="2024-01-30T00:24:23.034" v="1057" actId="26606"/>
          <ac:spMkLst>
            <pc:docMk/>
            <pc:sldMk cId="4093756938" sldId="268"/>
            <ac:spMk id="26" creationId="{B97E564C-03B8-EA42-ED02-30C0E7E6FD2A}"/>
          </ac:spMkLst>
        </pc:spChg>
        <pc:spChg chg="add del">
          <ac:chgData name="Kah Jun Yong" userId="a7b9e0e5e46b8701" providerId="LiveId" clId="{F63D4870-FB73-4CEE-8C61-0D9774DB40E9}" dt="2024-01-30T00:24:07.317" v="1051" actId="26606"/>
          <ac:spMkLst>
            <pc:docMk/>
            <pc:sldMk cId="4093756938" sldId="268"/>
            <ac:spMk id="27" creationId="{201C88F9-E440-45DE-A776-9609EB590BF5}"/>
          </ac:spMkLst>
        </pc:spChg>
        <pc:spChg chg="add del">
          <ac:chgData name="Kah Jun Yong" userId="a7b9e0e5e46b8701" providerId="LiveId" clId="{F63D4870-FB73-4CEE-8C61-0D9774DB40E9}" dt="2024-01-30T00:24:09.509" v="1053" actId="26606"/>
          <ac:spMkLst>
            <pc:docMk/>
            <pc:sldMk cId="4093756938" sldId="268"/>
            <ac:spMk id="29" creationId="{33E72FA3-BD00-444A-AD9B-E6C3D069CDE3}"/>
          </ac:spMkLst>
        </pc:spChg>
        <pc:spChg chg="add del">
          <ac:chgData name="Kah Jun Yong" userId="a7b9e0e5e46b8701" providerId="LiveId" clId="{F63D4870-FB73-4CEE-8C61-0D9774DB40E9}" dt="2024-01-30T00:24:18.859" v="1055" actId="26606"/>
          <ac:spMkLst>
            <pc:docMk/>
            <pc:sldMk cId="4093756938" sldId="268"/>
            <ac:spMk id="31" creationId="{201C88F9-E440-45DE-A776-9609EB590BF5}"/>
          </ac:spMkLst>
        </pc:spChg>
        <pc:spChg chg="add del">
          <ac:chgData name="Kah Jun Yong" userId="a7b9e0e5e46b8701" providerId="LiveId" clId="{F63D4870-FB73-4CEE-8C61-0D9774DB40E9}" dt="2024-01-30T00:24:23.034" v="1057" actId="26606"/>
          <ac:spMkLst>
            <pc:docMk/>
            <pc:sldMk cId="4093756938" sldId="268"/>
            <ac:spMk id="33" creationId="{2A785343-5D24-4118-A2E4-665D196F60C2}"/>
          </ac:spMkLst>
        </pc:spChg>
        <pc:spChg chg="add del">
          <ac:chgData name="Kah Jun Yong" userId="a7b9e0e5e46b8701" providerId="LiveId" clId="{F63D4870-FB73-4CEE-8C61-0D9774DB40E9}" dt="2024-01-30T00:24:23.034" v="1057" actId="26606"/>
          <ac:spMkLst>
            <pc:docMk/>
            <pc:sldMk cId="4093756938" sldId="268"/>
            <ac:spMk id="34" creationId="{32F4D216-10B7-4DCA-A0A1-068E9E32F4F2}"/>
          </ac:spMkLst>
        </pc:spChg>
        <pc:spChg chg="add del">
          <ac:chgData name="Kah Jun Yong" userId="a7b9e0e5e46b8701" providerId="LiveId" clId="{F63D4870-FB73-4CEE-8C61-0D9774DB40E9}" dt="2024-01-30T00:24:24.885" v="1059" actId="26606"/>
          <ac:spMkLst>
            <pc:docMk/>
            <pc:sldMk cId="4093756938" sldId="268"/>
            <ac:spMk id="36" creationId="{AB902CB9-C7DC-4673-B7D5-F22DCF0EC54E}"/>
          </ac:spMkLst>
        </pc:spChg>
        <pc:spChg chg="add del">
          <ac:chgData name="Kah Jun Yong" userId="a7b9e0e5e46b8701" providerId="LiveId" clId="{F63D4870-FB73-4CEE-8C61-0D9774DB40E9}" dt="2024-01-30T00:24:24.885" v="1059" actId="26606"/>
          <ac:spMkLst>
            <pc:docMk/>
            <pc:sldMk cId="4093756938" sldId="268"/>
            <ac:spMk id="37" creationId="{8A36A654-EA91-2523-BC5F-80EC0BB9141B}"/>
          </ac:spMkLst>
        </pc:spChg>
        <pc:spChg chg="add del">
          <ac:chgData name="Kah Jun Yong" userId="a7b9e0e5e46b8701" providerId="LiveId" clId="{F63D4870-FB73-4CEE-8C61-0D9774DB40E9}" dt="2024-01-30T00:24:29.419" v="1061" actId="26606"/>
          <ac:spMkLst>
            <pc:docMk/>
            <pc:sldMk cId="4093756938" sldId="268"/>
            <ac:spMk id="39" creationId="{4513F69C-3D6D-4E72-9289-5BC3584D6D3B}"/>
          </ac:spMkLst>
        </pc:spChg>
        <pc:spChg chg="add del">
          <ac:chgData name="Kah Jun Yong" userId="a7b9e0e5e46b8701" providerId="LiveId" clId="{F63D4870-FB73-4CEE-8C61-0D9774DB40E9}" dt="2024-01-30T00:24:29.419" v="1061" actId="26606"/>
          <ac:spMkLst>
            <pc:docMk/>
            <pc:sldMk cId="4093756938" sldId="268"/>
            <ac:spMk id="40" creationId="{44ECA602-BA4B-27C2-B3A4-D63FC179EC2C}"/>
          </ac:spMkLst>
        </pc:spChg>
        <pc:spChg chg="add del">
          <ac:chgData name="Kah Jun Yong" userId="a7b9e0e5e46b8701" providerId="LiveId" clId="{F63D4870-FB73-4CEE-8C61-0D9774DB40E9}" dt="2024-01-30T00:24:34.789" v="1063" actId="26606"/>
          <ac:spMkLst>
            <pc:docMk/>
            <pc:sldMk cId="4093756938" sldId="268"/>
            <ac:spMk id="42" creationId="{891401DC-7AF6-42FA-BE31-CF773B6C8B2E}"/>
          </ac:spMkLst>
        </pc:spChg>
        <pc:spChg chg="add del">
          <ac:chgData name="Kah Jun Yong" userId="a7b9e0e5e46b8701" providerId="LiveId" clId="{F63D4870-FB73-4CEE-8C61-0D9774DB40E9}" dt="2024-01-30T00:24:34.789" v="1063" actId="26606"/>
          <ac:spMkLst>
            <pc:docMk/>
            <pc:sldMk cId="4093756938" sldId="268"/>
            <ac:spMk id="43" creationId="{2B7203F0-D9CB-4774-B9D4-B3AB625DFBAD}"/>
          </ac:spMkLst>
        </pc:spChg>
        <pc:spChg chg="add del">
          <ac:chgData name="Kah Jun Yong" userId="a7b9e0e5e46b8701" providerId="LiveId" clId="{F63D4870-FB73-4CEE-8C61-0D9774DB40E9}" dt="2024-01-30T00:24:34.789" v="1063" actId="26606"/>
          <ac:spMkLst>
            <pc:docMk/>
            <pc:sldMk cId="4093756938" sldId="268"/>
            <ac:spMk id="47" creationId="{1F90B399-389A-C544-59D5-1376B8E21603}"/>
          </ac:spMkLst>
        </pc:spChg>
        <pc:spChg chg="add">
          <ac:chgData name="Kah Jun Yong" userId="a7b9e0e5e46b8701" providerId="LiveId" clId="{F63D4870-FB73-4CEE-8C61-0D9774DB40E9}" dt="2024-01-30T00:24:34.791" v="1064" actId="26606"/>
          <ac:spMkLst>
            <pc:docMk/>
            <pc:sldMk cId="4093756938" sldId="268"/>
            <ac:spMk id="49" creationId="{72018E1B-E0B9-4440-AFF3-4112E50A2763}"/>
          </ac:spMkLst>
        </pc:spChg>
        <pc:picChg chg="add del mod">
          <ac:chgData name="Kah Jun Yong" userId="a7b9e0e5e46b8701" providerId="LiveId" clId="{F63D4870-FB73-4CEE-8C61-0D9774DB40E9}" dt="2024-01-30T00:14:18.538" v="1006" actId="478"/>
          <ac:picMkLst>
            <pc:docMk/>
            <pc:sldMk cId="4093756938" sldId="268"/>
            <ac:picMk id="5" creationId="{09BE99A0-442C-68A4-55E2-2520AA0E94A0}"/>
          </ac:picMkLst>
        </pc:picChg>
        <pc:picChg chg="add del mod ord">
          <ac:chgData name="Kah Jun Yong" userId="a7b9e0e5e46b8701" providerId="LiveId" clId="{F63D4870-FB73-4CEE-8C61-0D9774DB40E9}" dt="2024-01-30T00:25:20.613" v="1072" actId="478"/>
          <ac:picMkLst>
            <pc:docMk/>
            <pc:sldMk cId="4093756938" sldId="268"/>
            <ac:picMk id="7" creationId="{1899D22B-9C4A-01D0-82CB-D73BE4B8A6A7}"/>
          </ac:picMkLst>
        </pc:picChg>
        <pc:picChg chg="add del mod ord">
          <ac:chgData name="Kah Jun Yong" userId="a7b9e0e5e46b8701" providerId="LiveId" clId="{F63D4870-FB73-4CEE-8C61-0D9774DB40E9}" dt="2024-01-30T00:25:23.996" v="1074" actId="478"/>
          <ac:picMkLst>
            <pc:docMk/>
            <pc:sldMk cId="4093756938" sldId="268"/>
            <ac:picMk id="11" creationId="{C308584B-7FBC-4266-D084-9FCD1FF30AA9}"/>
          </ac:picMkLst>
        </pc:picChg>
        <pc:picChg chg="add del mod ord">
          <ac:chgData name="Kah Jun Yong" userId="a7b9e0e5e46b8701" providerId="LiveId" clId="{F63D4870-FB73-4CEE-8C61-0D9774DB40E9}" dt="2024-01-30T00:25:18.583" v="1070" actId="478"/>
          <ac:picMkLst>
            <pc:docMk/>
            <pc:sldMk cId="4093756938" sldId="268"/>
            <ac:picMk id="13" creationId="{CCE63322-EBA3-C701-E90B-B0668082613A}"/>
          </ac:picMkLst>
        </pc:picChg>
        <pc:picChg chg="add del mod ord">
          <ac:chgData name="Kah Jun Yong" userId="a7b9e0e5e46b8701" providerId="LiveId" clId="{F63D4870-FB73-4CEE-8C61-0D9774DB40E9}" dt="2024-01-30T00:25:21.367" v="1073" actId="478"/>
          <ac:picMkLst>
            <pc:docMk/>
            <pc:sldMk cId="4093756938" sldId="268"/>
            <ac:picMk id="15" creationId="{4FB42A84-2A53-7876-5057-46B31A496761}"/>
          </ac:picMkLst>
        </pc:picChg>
        <pc:picChg chg="add del mod ord">
          <ac:chgData name="Kah Jun Yong" userId="a7b9e0e5e46b8701" providerId="LiveId" clId="{F63D4870-FB73-4CEE-8C61-0D9774DB40E9}" dt="2024-01-30T00:25:19.980" v="1071" actId="478"/>
          <ac:picMkLst>
            <pc:docMk/>
            <pc:sldMk cId="4093756938" sldId="268"/>
            <ac:picMk id="17" creationId="{3D95DCE7-3999-F07B-6593-285C3DF6C8AE}"/>
          </ac:picMkLst>
        </pc:picChg>
        <pc:cxnChg chg="add del">
          <ac:chgData name="Kah Jun Yong" userId="a7b9e0e5e46b8701" providerId="LiveId" clId="{F63D4870-FB73-4CEE-8C61-0D9774DB40E9}" dt="2024-01-30T00:24:34.789" v="1063" actId="26606"/>
          <ac:cxnSpMkLst>
            <pc:docMk/>
            <pc:sldMk cId="4093756938" sldId="268"/>
            <ac:cxnSpMk id="35" creationId="{9F2EA1AF-73AB-4FCB-B4EE-0E42E7250F64}"/>
          </ac:cxnSpMkLst>
        </pc:cxnChg>
        <pc:cxnChg chg="add del">
          <ac:chgData name="Kah Jun Yong" userId="a7b9e0e5e46b8701" providerId="LiveId" clId="{F63D4870-FB73-4CEE-8C61-0D9774DB40E9}" dt="2024-01-30T00:24:34.789" v="1063" actId="26606"/>
          <ac:cxnSpMkLst>
            <pc:docMk/>
            <pc:sldMk cId="4093756938" sldId="268"/>
            <ac:cxnSpMk id="44" creationId="{A88CB8AF-5631-45C6-BFEC-971C4D6E5836}"/>
          </ac:cxnSpMkLst>
        </pc:cxnChg>
        <pc:cxnChg chg="add del">
          <ac:chgData name="Kah Jun Yong" userId="a7b9e0e5e46b8701" providerId="LiveId" clId="{F63D4870-FB73-4CEE-8C61-0D9774DB40E9}" dt="2024-01-30T00:24:34.789" v="1063" actId="26606"/>
          <ac:cxnSpMkLst>
            <pc:docMk/>
            <pc:sldMk cId="4093756938" sldId="268"/>
            <ac:cxnSpMk id="45" creationId="{65A18FBF-6157-4210-BEF2-9A6C31FA89AD}"/>
          </ac:cxnSpMkLst>
        </pc:cxnChg>
        <pc:cxnChg chg="add del">
          <ac:chgData name="Kah Jun Yong" userId="a7b9e0e5e46b8701" providerId="LiveId" clId="{F63D4870-FB73-4CEE-8C61-0D9774DB40E9}" dt="2024-01-30T00:24:34.789" v="1063" actId="26606"/>
          <ac:cxnSpMkLst>
            <pc:docMk/>
            <pc:sldMk cId="4093756938" sldId="268"/>
            <ac:cxnSpMk id="46" creationId="{43C9CCA8-3CEC-4CD0-A624-A701C612511D}"/>
          </ac:cxnSpMkLst>
        </pc:cxnChg>
      </pc:sldChg>
      <pc:sldChg chg="addSp delSp modSp new mod setBg">
        <pc:chgData name="Kah Jun Yong" userId="a7b9e0e5e46b8701" providerId="LiveId" clId="{F63D4870-FB73-4CEE-8C61-0D9774DB40E9}" dt="2024-01-30T06:45:48.670" v="3829" actId="26606"/>
        <pc:sldMkLst>
          <pc:docMk/>
          <pc:sldMk cId="3211359917" sldId="269"/>
        </pc:sldMkLst>
        <pc:spChg chg="mod">
          <ac:chgData name="Kah Jun Yong" userId="a7b9e0e5e46b8701" providerId="LiveId" clId="{F63D4870-FB73-4CEE-8C61-0D9774DB40E9}" dt="2024-01-30T06:45:48.670" v="3829" actId="26606"/>
          <ac:spMkLst>
            <pc:docMk/>
            <pc:sldMk cId="3211359917" sldId="269"/>
            <ac:spMk id="2" creationId="{95115692-6807-9846-8F4C-835085938608}"/>
          </ac:spMkLst>
        </pc:spChg>
        <pc:spChg chg="mod">
          <ac:chgData name="Kah Jun Yong" userId="a7b9e0e5e46b8701" providerId="LiveId" clId="{F63D4870-FB73-4CEE-8C61-0D9774DB40E9}" dt="2024-01-30T06:45:48.670" v="3829" actId="26606"/>
          <ac:spMkLst>
            <pc:docMk/>
            <pc:sldMk cId="3211359917" sldId="269"/>
            <ac:spMk id="3" creationId="{759F4796-CC37-11DA-9264-F1B18D7B85D3}"/>
          </ac:spMkLst>
        </pc:spChg>
        <pc:spChg chg="add del">
          <ac:chgData name="Kah Jun Yong" userId="a7b9e0e5e46b8701" providerId="LiveId" clId="{F63D4870-FB73-4CEE-8C61-0D9774DB40E9}" dt="2024-01-30T06:45:48.670" v="3829" actId="26606"/>
          <ac:spMkLst>
            <pc:docMk/>
            <pc:sldMk cId="3211359917" sldId="269"/>
            <ac:spMk id="20" creationId="{35DB3719-6FDC-4E5D-891D-FF40B7300F64}"/>
          </ac:spMkLst>
        </pc:spChg>
        <pc:spChg chg="add del">
          <ac:chgData name="Kah Jun Yong" userId="a7b9e0e5e46b8701" providerId="LiveId" clId="{F63D4870-FB73-4CEE-8C61-0D9774DB40E9}" dt="2024-01-30T06:45:48.670" v="3829" actId="26606"/>
          <ac:spMkLst>
            <pc:docMk/>
            <pc:sldMk cId="3211359917" sldId="269"/>
            <ac:spMk id="22" creationId="{E0CBAC23-2E3F-4A90-BA59-F8299F6A5439}"/>
          </ac:spMkLst>
        </pc:spChg>
        <pc:picChg chg="add mod">
          <ac:chgData name="Kah Jun Yong" userId="a7b9e0e5e46b8701" providerId="LiveId" clId="{F63D4870-FB73-4CEE-8C61-0D9774DB40E9}" dt="2024-01-30T06:45:48.670" v="3829" actId="26606"/>
          <ac:picMkLst>
            <pc:docMk/>
            <pc:sldMk cId="3211359917" sldId="269"/>
            <ac:picMk id="5" creationId="{E522E257-A51B-776D-9F5F-C65D74578EE5}"/>
          </ac:picMkLst>
        </pc:picChg>
        <pc:picChg chg="add mod">
          <ac:chgData name="Kah Jun Yong" userId="a7b9e0e5e46b8701" providerId="LiveId" clId="{F63D4870-FB73-4CEE-8C61-0D9774DB40E9}" dt="2024-01-30T06:45:48.670" v="3829" actId="26606"/>
          <ac:picMkLst>
            <pc:docMk/>
            <pc:sldMk cId="3211359917" sldId="269"/>
            <ac:picMk id="7" creationId="{CB67F290-E353-43F3-190F-777036A1D6CB}"/>
          </ac:picMkLst>
        </pc:picChg>
        <pc:picChg chg="add mod">
          <ac:chgData name="Kah Jun Yong" userId="a7b9e0e5e46b8701" providerId="LiveId" clId="{F63D4870-FB73-4CEE-8C61-0D9774DB40E9}" dt="2024-01-30T06:45:48.670" v="3829" actId="26606"/>
          <ac:picMkLst>
            <pc:docMk/>
            <pc:sldMk cId="3211359917" sldId="269"/>
            <ac:picMk id="9" creationId="{2374982B-D47B-689C-DD31-4149D77CAE3C}"/>
          </ac:picMkLst>
        </pc:picChg>
        <pc:picChg chg="add del mod">
          <ac:chgData name="Kah Jun Yong" userId="a7b9e0e5e46b8701" providerId="LiveId" clId="{F63D4870-FB73-4CEE-8C61-0D9774DB40E9}" dt="2024-01-30T02:14:55.456" v="3477" actId="478"/>
          <ac:picMkLst>
            <pc:docMk/>
            <pc:sldMk cId="3211359917" sldId="269"/>
            <ac:picMk id="11" creationId="{EAC1F23A-545A-137F-3E5A-0C409E1BB3B9}"/>
          </ac:picMkLst>
        </pc:picChg>
        <pc:picChg chg="add mod">
          <ac:chgData name="Kah Jun Yong" userId="a7b9e0e5e46b8701" providerId="LiveId" clId="{F63D4870-FB73-4CEE-8C61-0D9774DB40E9}" dt="2024-01-30T06:45:48.670" v="3829" actId="26606"/>
          <ac:picMkLst>
            <pc:docMk/>
            <pc:sldMk cId="3211359917" sldId="269"/>
            <ac:picMk id="13" creationId="{70F1C252-BECE-36AD-A522-30D360AC5179}"/>
          </ac:picMkLst>
        </pc:picChg>
        <pc:picChg chg="add mod">
          <ac:chgData name="Kah Jun Yong" userId="a7b9e0e5e46b8701" providerId="LiveId" clId="{F63D4870-FB73-4CEE-8C61-0D9774DB40E9}" dt="2024-01-30T06:45:48.670" v="3829" actId="26606"/>
          <ac:picMkLst>
            <pc:docMk/>
            <pc:sldMk cId="3211359917" sldId="269"/>
            <ac:picMk id="15" creationId="{CA1EC104-7A48-9139-EDBD-F7299B2EAD9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542535-15DD-4836-90B5-292DEB3ED85C}" type="datetimeFigureOut">
              <a:rPr lang="en-AU" smtClean="0"/>
              <a:t>30/01/2024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E9DDDF-BBAC-4318-BE73-B07A6DD03305}" type="slidenum">
              <a:rPr lang="en-AU" smtClean="0"/>
              <a:t>‹#›</a:t>
            </a:fld>
            <a:endParaRPr lang="en-AU"/>
          </a:p>
        </p:txBody>
      </p:sp>
    </p:spTree>
    <p:extLst>
      <p:ext uri="{BB962C8B-B14F-4D97-AF65-F5344CB8AC3E}">
        <p14:creationId xmlns:p14="http://schemas.microsoft.com/office/powerpoint/2010/main" val="4111830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F62B05-EEB0-4643-9C00-BFFC485D02AB}" type="slidenum">
              <a:rPr lang="en-US" smtClean="0"/>
              <a:t>14</a:t>
            </a:fld>
            <a:endParaRPr lang="en-US"/>
          </a:p>
        </p:txBody>
      </p:sp>
    </p:spTree>
    <p:extLst>
      <p:ext uri="{BB962C8B-B14F-4D97-AF65-F5344CB8AC3E}">
        <p14:creationId xmlns:p14="http://schemas.microsoft.com/office/powerpoint/2010/main" val="1632841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FADEF-AD28-447B-0D9A-5C23934FE5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679A7035-2EBE-A8F7-8C23-7043C26F79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67F32D37-C02C-5769-4B2A-A45C4E105415}"/>
              </a:ext>
            </a:extLst>
          </p:cNvPr>
          <p:cNvSpPr>
            <a:spLocks noGrp="1"/>
          </p:cNvSpPr>
          <p:nvPr>
            <p:ph type="dt" sz="half" idx="10"/>
          </p:nvPr>
        </p:nvSpPr>
        <p:spPr/>
        <p:txBody>
          <a:bodyPr/>
          <a:lstStyle/>
          <a:p>
            <a:fld id="{46CC7E93-D100-49C0-A851-266EF01FC8FF}" type="datetimeFigureOut">
              <a:rPr lang="en-AU" smtClean="0"/>
              <a:t>30/01/2024</a:t>
            </a:fld>
            <a:endParaRPr lang="en-AU"/>
          </a:p>
        </p:txBody>
      </p:sp>
      <p:sp>
        <p:nvSpPr>
          <p:cNvPr id="5" name="Footer Placeholder 4">
            <a:extLst>
              <a:ext uri="{FF2B5EF4-FFF2-40B4-BE49-F238E27FC236}">
                <a16:creationId xmlns:a16="http://schemas.microsoft.com/office/drawing/2014/main" id="{15A7E06D-FEB3-9311-900A-C8202390C92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895BAF8-EF44-B0D0-4478-1F25E7B1E80F}"/>
              </a:ext>
            </a:extLst>
          </p:cNvPr>
          <p:cNvSpPr>
            <a:spLocks noGrp="1"/>
          </p:cNvSpPr>
          <p:nvPr>
            <p:ph type="sldNum" sz="quarter" idx="12"/>
          </p:nvPr>
        </p:nvSpPr>
        <p:spPr/>
        <p:txBody>
          <a:bodyPr/>
          <a:lstStyle/>
          <a:p>
            <a:fld id="{C648CCD2-BAA0-4AAB-B8E9-D8A72A2EDF4D}" type="slidenum">
              <a:rPr lang="en-AU" smtClean="0"/>
              <a:t>‹#›</a:t>
            </a:fld>
            <a:endParaRPr lang="en-AU"/>
          </a:p>
        </p:txBody>
      </p:sp>
    </p:spTree>
    <p:extLst>
      <p:ext uri="{BB962C8B-B14F-4D97-AF65-F5344CB8AC3E}">
        <p14:creationId xmlns:p14="http://schemas.microsoft.com/office/powerpoint/2010/main" val="3695660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7599-AE7C-FDBD-D26B-513CB69C815C}"/>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26CCA6C-D9D6-D891-1F12-E9A3833F85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194A5DA-40B3-6F7A-3491-5793C6D59262}"/>
              </a:ext>
            </a:extLst>
          </p:cNvPr>
          <p:cNvSpPr>
            <a:spLocks noGrp="1"/>
          </p:cNvSpPr>
          <p:nvPr>
            <p:ph type="dt" sz="half" idx="10"/>
          </p:nvPr>
        </p:nvSpPr>
        <p:spPr/>
        <p:txBody>
          <a:bodyPr/>
          <a:lstStyle/>
          <a:p>
            <a:fld id="{46CC7E93-D100-49C0-A851-266EF01FC8FF}" type="datetimeFigureOut">
              <a:rPr lang="en-AU" smtClean="0"/>
              <a:t>30/01/2024</a:t>
            </a:fld>
            <a:endParaRPr lang="en-AU"/>
          </a:p>
        </p:txBody>
      </p:sp>
      <p:sp>
        <p:nvSpPr>
          <p:cNvPr id="5" name="Footer Placeholder 4">
            <a:extLst>
              <a:ext uri="{FF2B5EF4-FFF2-40B4-BE49-F238E27FC236}">
                <a16:creationId xmlns:a16="http://schemas.microsoft.com/office/drawing/2014/main" id="{74B2BEA5-CFED-3CB6-A7F5-499199C5CFB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550A3AB-8D0A-A929-C24E-09E33799BF30}"/>
              </a:ext>
            </a:extLst>
          </p:cNvPr>
          <p:cNvSpPr>
            <a:spLocks noGrp="1"/>
          </p:cNvSpPr>
          <p:nvPr>
            <p:ph type="sldNum" sz="quarter" idx="12"/>
          </p:nvPr>
        </p:nvSpPr>
        <p:spPr/>
        <p:txBody>
          <a:bodyPr/>
          <a:lstStyle/>
          <a:p>
            <a:fld id="{C648CCD2-BAA0-4AAB-B8E9-D8A72A2EDF4D}" type="slidenum">
              <a:rPr lang="en-AU" smtClean="0"/>
              <a:t>‹#›</a:t>
            </a:fld>
            <a:endParaRPr lang="en-AU"/>
          </a:p>
        </p:txBody>
      </p:sp>
    </p:spTree>
    <p:extLst>
      <p:ext uri="{BB962C8B-B14F-4D97-AF65-F5344CB8AC3E}">
        <p14:creationId xmlns:p14="http://schemas.microsoft.com/office/powerpoint/2010/main" val="855036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2D5C83-B9D9-C41E-A8B8-0DFB6C3DBD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585F267-6BFF-9EE1-27F5-F890E8CF8B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963C711-22EE-E323-C9BE-620528B3AB55}"/>
              </a:ext>
            </a:extLst>
          </p:cNvPr>
          <p:cNvSpPr>
            <a:spLocks noGrp="1"/>
          </p:cNvSpPr>
          <p:nvPr>
            <p:ph type="dt" sz="half" idx="10"/>
          </p:nvPr>
        </p:nvSpPr>
        <p:spPr/>
        <p:txBody>
          <a:bodyPr/>
          <a:lstStyle/>
          <a:p>
            <a:fld id="{46CC7E93-D100-49C0-A851-266EF01FC8FF}" type="datetimeFigureOut">
              <a:rPr lang="en-AU" smtClean="0"/>
              <a:t>30/01/2024</a:t>
            </a:fld>
            <a:endParaRPr lang="en-AU"/>
          </a:p>
        </p:txBody>
      </p:sp>
      <p:sp>
        <p:nvSpPr>
          <p:cNvPr id="5" name="Footer Placeholder 4">
            <a:extLst>
              <a:ext uri="{FF2B5EF4-FFF2-40B4-BE49-F238E27FC236}">
                <a16:creationId xmlns:a16="http://schemas.microsoft.com/office/drawing/2014/main" id="{3249B1DC-0A8A-C1EE-34C7-B868683593D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5D025C3-E884-F9FF-FE60-5449350C8CD0}"/>
              </a:ext>
            </a:extLst>
          </p:cNvPr>
          <p:cNvSpPr>
            <a:spLocks noGrp="1"/>
          </p:cNvSpPr>
          <p:nvPr>
            <p:ph type="sldNum" sz="quarter" idx="12"/>
          </p:nvPr>
        </p:nvSpPr>
        <p:spPr/>
        <p:txBody>
          <a:bodyPr/>
          <a:lstStyle/>
          <a:p>
            <a:fld id="{C648CCD2-BAA0-4AAB-B8E9-D8A72A2EDF4D}" type="slidenum">
              <a:rPr lang="en-AU" smtClean="0"/>
              <a:t>‹#›</a:t>
            </a:fld>
            <a:endParaRPr lang="en-AU"/>
          </a:p>
        </p:txBody>
      </p:sp>
    </p:spTree>
    <p:extLst>
      <p:ext uri="{BB962C8B-B14F-4D97-AF65-F5344CB8AC3E}">
        <p14:creationId xmlns:p14="http://schemas.microsoft.com/office/powerpoint/2010/main" val="3017260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5064182"/>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377736135"/>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5726829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286169108"/>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653000347"/>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156664486"/>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804066968"/>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839787" y="2057400"/>
            <a:ext cx="3932239" cy="3811588"/>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8658264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9DDC9-554A-4160-2DED-7E87A4C95D0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7A94506-4633-8FDE-A7A6-CF1B98B7E6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E21E03F-7857-1C74-2E1E-A1157CA5A694}"/>
              </a:ext>
            </a:extLst>
          </p:cNvPr>
          <p:cNvSpPr>
            <a:spLocks noGrp="1"/>
          </p:cNvSpPr>
          <p:nvPr>
            <p:ph type="dt" sz="half" idx="10"/>
          </p:nvPr>
        </p:nvSpPr>
        <p:spPr/>
        <p:txBody>
          <a:bodyPr/>
          <a:lstStyle/>
          <a:p>
            <a:fld id="{46CC7E93-D100-49C0-A851-266EF01FC8FF}" type="datetimeFigureOut">
              <a:rPr lang="en-AU" smtClean="0"/>
              <a:t>30/01/2024</a:t>
            </a:fld>
            <a:endParaRPr lang="en-AU"/>
          </a:p>
        </p:txBody>
      </p:sp>
      <p:sp>
        <p:nvSpPr>
          <p:cNvPr id="5" name="Footer Placeholder 4">
            <a:extLst>
              <a:ext uri="{FF2B5EF4-FFF2-40B4-BE49-F238E27FC236}">
                <a16:creationId xmlns:a16="http://schemas.microsoft.com/office/drawing/2014/main" id="{4962499C-09F3-BF24-0873-C0E143BC637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704B281-7C9C-F122-D946-1BF28ED3C2C1}"/>
              </a:ext>
            </a:extLst>
          </p:cNvPr>
          <p:cNvSpPr>
            <a:spLocks noGrp="1"/>
          </p:cNvSpPr>
          <p:nvPr>
            <p:ph type="sldNum" sz="quarter" idx="12"/>
          </p:nvPr>
        </p:nvSpPr>
        <p:spPr/>
        <p:txBody>
          <a:bodyPr/>
          <a:lstStyle/>
          <a:p>
            <a:fld id="{C648CCD2-BAA0-4AAB-B8E9-D8A72A2EDF4D}" type="slidenum">
              <a:rPr lang="en-AU" smtClean="0"/>
              <a:t>‹#›</a:t>
            </a:fld>
            <a:endParaRPr lang="en-AU"/>
          </a:p>
        </p:txBody>
      </p:sp>
    </p:spTree>
    <p:extLst>
      <p:ext uri="{BB962C8B-B14F-4D97-AF65-F5344CB8AC3E}">
        <p14:creationId xmlns:p14="http://schemas.microsoft.com/office/powerpoint/2010/main" val="35789786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29134214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FE83E-1353-4C5D-137E-4BE04DCB58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08708323-562B-E7D8-4B57-2307EE4BA4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011FDD-3BBE-D5DB-1A4F-3AAEA62D77EC}"/>
              </a:ext>
            </a:extLst>
          </p:cNvPr>
          <p:cNvSpPr>
            <a:spLocks noGrp="1"/>
          </p:cNvSpPr>
          <p:nvPr>
            <p:ph type="dt" sz="half" idx="10"/>
          </p:nvPr>
        </p:nvSpPr>
        <p:spPr/>
        <p:txBody>
          <a:bodyPr/>
          <a:lstStyle/>
          <a:p>
            <a:fld id="{46CC7E93-D100-49C0-A851-266EF01FC8FF}" type="datetimeFigureOut">
              <a:rPr lang="en-AU" smtClean="0"/>
              <a:t>30/01/2024</a:t>
            </a:fld>
            <a:endParaRPr lang="en-AU"/>
          </a:p>
        </p:txBody>
      </p:sp>
      <p:sp>
        <p:nvSpPr>
          <p:cNvPr id="5" name="Footer Placeholder 4">
            <a:extLst>
              <a:ext uri="{FF2B5EF4-FFF2-40B4-BE49-F238E27FC236}">
                <a16:creationId xmlns:a16="http://schemas.microsoft.com/office/drawing/2014/main" id="{B3132579-0A8F-A854-DBBA-9B5BD1B8166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88DF7F9-E9D7-826E-F8D3-02071E133AC0}"/>
              </a:ext>
            </a:extLst>
          </p:cNvPr>
          <p:cNvSpPr>
            <a:spLocks noGrp="1"/>
          </p:cNvSpPr>
          <p:nvPr>
            <p:ph type="sldNum" sz="quarter" idx="12"/>
          </p:nvPr>
        </p:nvSpPr>
        <p:spPr/>
        <p:txBody>
          <a:bodyPr/>
          <a:lstStyle/>
          <a:p>
            <a:fld id="{C648CCD2-BAA0-4AAB-B8E9-D8A72A2EDF4D}" type="slidenum">
              <a:rPr lang="en-AU" smtClean="0"/>
              <a:t>‹#›</a:t>
            </a:fld>
            <a:endParaRPr lang="en-AU"/>
          </a:p>
        </p:txBody>
      </p:sp>
    </p:spTree>
    <p:extLst>
      <p:ext uri="{BB962C8B-B14F-4D97-AF65-F5344CB8AC3E}">
        <p14:creationId xmlns:p14="http://schemas.microsoft.com/office/powerpoint/2010/main" val="331066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6C78A-BF29-6BF6-EEC1-507A46F4DB4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1DECC37-8B97-9819-6316-DC875567BE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854B498-4CB1-5BDD-C8C2-1E8A5CC60A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9A67AB7D-E9CC-06CD-0377-544A1BD61529}"/>
              </a:ext>
            </a:extLst>
          </p:cNvPr>
          <p:cNvSpPr>
            <a:spLocks noGrp="1"/>
          </p:cNvSpPr>
          <p:nvPr>
            <p:ph type="dt" sz="half" idx="10"/>
          </p:nvPr>
        </p:nvSpPr>
        <p:spPr/>
        <p:txBody>
          <a:bodyPr/>
          <a:lstStyle/>
          <a:p>
            <a:fld id="{46CC7E93-D100-49C0-A851-266EF01FC8FF}" type="datetimeFigureOut">
              <a:rPr lang="en-AU" smtClean="0"/>
              <a:t>30/01/2024</a:t>
            </a:fld>
            <a:endParaRPr lang="en-AU"/>
          </a:p>
        </p:txBody>
      </p:sp>
      <p:sp>
        <p:nvSpPr>
          <p:cNvPr id="6" name="Footer Placeholder 5">
            <a:extLst>
              <a:ext uri="{FF2B5EF4-FFF2-40B4-BE49-F238E27FC236}">
                <a16:creationId xmlns:a16="http://schemas.microsoft.com/office/drawing/2014/main" id="{1371A963-4F77-ACD5-439B-85962503629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AEBF902-BB7C-2882-CFFD-A85D100B0895}"/>
              </a:ext>
            </a:extLst>
          </p:cNvPr>
          <p:cNvSpPr>
            <a:spLocks noGrp="1"/>
          </p:cNvSpPr>
          <p:nvPr>
            <p:ph type="sldNum" sz="quarter" idx="12"/>
          </p:nvPr>
        </p:nvSpPr>
        <p:spPr/>
        <p:txBody>
          <a:bodyPr/>
          <a:lstStyle/>
          <a:p>
            <a:fld id="{C648CCD2-BAA0-4AAB-B8E9-D8A72A2EDF4D}" type="slidenum">
              <a:rPr lang="en-AU" smtClean="0"/>
              <a:t>‹#›</a:t>
            </a:fld>
            <a:endParaRPr lang="en-AU"/>
          </a:p>
        </p:txBody>
      </p:sp>
    </p:spTree>
    <p:extLst>
      <p:ext uri="{BB962C8B-B14F-4D97-AF65-F5344CB8AC3E}">
        <p14:creationId xmlns:p14="http://schemas.microsoft.com/office/powerpoint/2010/main" val="4114149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56D60-E69C-39E6-31CD-B8B3046AB4D8}"/>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A7459E9-E416-42D3-BB84-54B7C7EC87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CB63ED-E9F4-B080-1CB0-5A92ADF895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3421355E-0207-2649-AC10-61FE3EBBDB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A39A97-8251-1B00-9955-D695FD354F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E4186D42-4A8A-E0FF-189F-95939F393F1E}"/>
              </a:ext>
            </a:extLst>
          </p:cNvPr>
          <p:cNvSpPr>
            <a:spLocks noGrp="1"/>
          </p:cNvSpPr>
          <p:nvPr>
            <p:ph type="dt" sz="half" idx="10"/>
          </p:nvPr>
        </p:nvSpPr>
        <p:spPr/>
        <p:txBody>
          <a:bodyPr/>
          <a:lstStyle/>
          <a:p>
            <a:fld id="{46CC7E93-D100-49C0-A851-266EF01FC8FF}" type="datetimeFigureOut">
              <a:rPr lang="en-AU" smtClean="0"/>
              <a:t>30/01/2024</a:t>
            </a:fld>
            <a:endParaRPr lang="en-AU"/>
          </a:p>
        </p:txBody>
      </p:sp>
      <p:sp>
        <p:nvSpPr>
          <p:cNvPr id="8" name="Footer Placeholder 7">
            <a:extLst>
              <a:ext uri="{FF2B5EF4-FFF2-40B4-BE49-F238E27FC236}">
                <a16:creationId xmlns:a16="http://schemas.microsoft.com/office/drawing/2014/main" id="{E6E13887-F74A-A1F7-12B2-7E08915EA97C}"/>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3583F50-E071-A5CE-D0F6-52734D0D9A98}"/>
              </a:ext>
            </a:extLst>
          </p:cNvPr>
          <p:cNvSpPr>
            <a:spLocks noGrp="1"/>
          </p:cNvSpPr>
          <p:nvPr>
            <p:ph type="sldNum" sz="quarter" idx="12"/>
          </p:nvPr>
        </p:nvSpPr>
        <p:spPr/>
        <p:txBody>
          <a:bodyPr/>
          <a:lstStyle/>
          <a:p>
            <a:fld id="{C648CCD2-BAA0-4AAB-B8E9-D8A72A2EDF4D}" type="slidenum">
              <a:rPr lang="en-AU" smtClean="0"/>
              <a:t>‹#›</a:t>
            </a:fld>
            <a:endParaRPr lang="en-AU"/>
          </a:p>
        </p:txBody>
      </p:sp>
    </p:spTree>
    <p:extLst>
      <p:ext uri="{BB962C8B-B14F-4D97-AF65-F5344CB8AC3E}">
        <p14:creationId xmlns:p14="http://schemas.microsoft.com/office/powerpoint/2010/main" val="173401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8997D-5B41-CD31-1EC1-871F95FBF5D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BF82C65D-CE87-58C5-6845-9D7E8AF9CBAD}"/>
              </a:ext>
            </a:extLst>
          </p:cNvPr>
          <p:cNvSpPr>
            <a:spLocks noGrp="1"/>
          </p:cNvSpPr>
          <p:nvPr>
            <p:ph type="dt" sz="half" idx="10"/>
          </p:nvPr>
        </p:nvSpPr>
        <p:spPr/>
        <p:txBody>
          <a:bodyPr/>
          <a:lstStyle/>
          <a:p>
            <a:fld id="{46CC7E93-D100-49C0-A851-266EF01FC8FF}" type="datetimeFigureOut">
              <a:rPr lang="en-AU" smtClean="0"/>
              <a:t>30/01/2024</a:t>
            </a:fld>
            <a:endParaRPr lang="en-AU"/>
          </a:p>
        </p:txBody>
      </p:sp>
      <p:sp>
        <p:nvSpPr>
          <p:cNvPr id="4" name="Footer Placeholder 3">
            <a:extLst>
              <a:ext uri="{FF2B5EF4-FFF2-40B4-BE49-F238E27FC236}">
                <a16:creationId xmlns:a16="http://schemas.microsoft.com/office/drawing/2014/main" id="{60E05D2E-426B-3292-8805-7E140200FD1E}"/>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C916D9FB-01C5-088E-BC6F-0935BF25514E}"/>
              </a:ext>
            </a:extLst>
          </p:cNvPr>
          <p:cNvSpPr>
            <a:spLocks noGrp="1"/>
          </p:cNvSpPr>
          <p:nvPr>
            <p:ph type="sldNum" sz="quarter" idx="12"/>
          </p:nvPr>
        </p:nvSpPr>
        <p:spPr/>
        <p:txBody>
          <a:bodyPr/>
          <a:lstStyle/>
          <a:p>
            <a:fld id="{C648CCD2-BAA0-4AAB-B8E9-D8A72A2EDF4D}" type="slidenum">
              <a:rPr lang="en-AU" smtClean="0"/>
              <a:t>‹#›</a:t>
            </a:fld>
            <a:endParaRPr lang="en-AU"/>
          </a:p>
        </p:txBody>
      </p:sp>
    </p:spTree>
    <p:extLst>
      <p:ext uri="{BB962C8B-B14F-4D97-AF65-F5344CB8AC3E}">
        <p14:creationId xmlns:p14="http://schemas.microsoft.com/office/powerpoint/2010/main" val="2917379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92E815-CA62-960B-EC49-9BAC44342AFE}"/>
              </a:ext>
            </a:extLst>
          </p:cNvPr>
          <p:cNvSpPr>
            <a:spLocks noGrp="1"/>
          </p:cNvSpPr>
          <p:nvPr>
            <p:ph type="dt" sz="half" idx="10"/>
          </p:nvPr>
        </p:nvSpPr>
        <p:spPr/>
        <p:txBody>
          <a:bodyPr/>
          <a:lstStyle/>
          <a:p>
            <a:fld id="{46CC7E93-D100-49C0-A851-266EF01FC8FF}" type="datetimeFigureOut">
              <a:rPr lang="en-AU" smtClean="0"/>
              <a:t>30/01/2024</a:t>
            </a:fld>
            <a:endParaRPr lang="en-AU"/>
          </a:p>
        </p:txBody>
      </p:sp>
      <p:sp>
        <p:nvSpPr>
          <p:cNvPr id="3" name="Footer Placeholder 2">
            <a:extLst>
              <a:ext uri="{FF2B5EF4-FFF2-40B4-BE49-F238E27FC236}">
                <a16:creationId xmlns:a16="http://schemas.microsoft.com/office/drawing/2014/main" id="{AA1E635F-E6C7-47A6-12C2-3455052FC111}"/>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2B890B9E-A58B-5CE5-3007-E511F9C151D4}"/>
              </a:ext>
            </a:extLst>
          </p:cNvPr>
          <p:cNvSpPr>
            <a:spLocks noGrp="1"/>
          </p:cNvSpPr>
          <p:nvPr>
            <p:ph type="sldNum" sz="quarter" idx="12"/>
          </p:nvPr>
        </p:nvSpPr>
        <p:spPr/>
        <p:txBody>
          <a:bodyPr/>
          <a:lstStyle/>
          <a:p>
            <a:fld id="{C648CCD2-BAA0-4AAB-B8E9-D8A72A2EDF4D}" type="slidenum">
              <a:rPr lang="en-AU" smtClean="0"/>
              <a:t>‹#›</a:t>
            </a:fld>
            <a:endParaRPr lang="en-AU"/>
          </a:p>
        </p:txBody>
      </p:sp>
    </p:spTree>
    <p:extLst>
      <p:ext uri="{BB962C8B-B14F-4D97-AF65-F5344CB8AC3E}">
        <p14:creationId xmlns:p14="http://schemas.microsoft.com/office/powerpoint/2010/main" val="94884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4168C-A7A7-5AC9-E819-4DC2AE5B0F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86FE571-393E-5BE3-604E-5C945BC47F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C0CF2CD1-9AD8-2267-EF5B-F1416F7F6F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A9EC15-81B8-CB7A-8699-8977FDBC3635}"/>
              </a:ext>
            </a:extLst>
          </p:cNvPr>
          <p:cNvSpPr>
            <a:spLocks noGrp="1"/>
          </p:cNvSpPr>
          <p:nvPr>
            <p:ph type="dt" sz="half" idx="10"/>
          </p:nvPr>
        </p:nvSpPr>
        <p:spPr/>
        <p:txBody>
          <a:bodyPr/>
          <a:lstStyle/>
          <a:p>
            <a:fld id="{46CC7E93-D100-49C0-A851-266EF01FC8FF}" type="datetimeFigureOut">
              <a:rPr lang="en-AU" smtClean="0"/>
              <a:t>30/01/2024</a:t>
            </a:fld>
            <a:endParaRPr lang="en-AU"/>
          </a:p>
        </p:txBody>
      </p:sp>
      <p:sp>
        <p:nvSpPr>
          <p:cNvPr id="6" name="Footer Placeholder 5">
            <a:extLst>
              <a:ext uri="{FF2B5EF4-FFF2-40B4-BE49-F238E27FC236}">
                <a16:creationId xmlns:a16="http://schemas.microsoft.com/office/drawing/2014/main" id="{470D9990-E504-8108-1AE2-DEDCC7417E6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40FE75B-7365-FCAF-04F2-0DABCC5D0E4A}"/>
              </a:ext>
            </a:extLst>
          </p:cNvPr>
          <p:cNvSpPr>
            <a:spLocks noGrp="1"/>
          </p:cNvSpPr>
          <p:nvPr>
            <p:ph type="sldNum" sz="quarter" idx="12"/>
          </p:nvPr>
        </p:nvSpPr>
        <p:spPr/>
        <p:txBody>
          <a:bodyPr/>
          <a:lstStyle/>
          <a:p>
            <a:fld id="{C648CCD2-BAA0-4AAB-B8E9-D8A72A2EDF4D}" type="slidenum">
              <a:rPr lang="en-AU" smtClean="0"/>
              <a:t>‹#›</a:t>
            </a:fld>
            <a:endParaRPr lang="en-AU"/>
          </a:p>
        </p:txBody>
      </p:sp>
    </p:spTree>
    <p:extLst>
      <p:ext uri="{BB962C8B-B14F-4D97-AF65-F5344CB8AC3E}">
        <p14:creationId xmlns:p14="http://schemas.microsoft.com/office/powerpoint/2010/main" val="1486729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16B5A-D410-6FB7-5F04-7CD2E0C03A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0D0AB979-8434-4FB4-7B77-C46ABF97B9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53303E7C-1E29-F329-AA46-609470253F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0E4719-522D-7AF8-F20E-0F31D1A3097D}"/>
              </a:ext>
            </a:extLst>
          </p:cNvPr>
          <p:cNvSpPr>
            <a:spLocks noGrp="1"/>
          </p:cNvSpPr>
          <p:nvPr>
            <p:ph type="dt" sz="half" idx="10"/>
          </p:nvPr>
        </p:nvSpPr>
        <p:spPr/>
        <p:txBody>
          <a:bodyPr/>
          <a:lstStyle/>
          <a:p>
            <a:fld id="{46CC7E93-D100-49C0-A851-266EF01FC8FF}" type="datetimeFigureOut">
              <a:rPr lang="en-AU" smtClean="0"/>
              <a:t>30/01/2024</a:t>
            </a:fld>
            <a:endParaRPr lang="en-AU"/>
          </a:p>
        </p:txBody>
      </p:sp>
      <p:sp>
        <p:nvSpPr>
          <p:cNvPr id="6" name="Footer Placeholder 5">
            <a:extLst>
              <a:ext uri="{FF2B5EF4-FFF2-40B4-BE49-F238E27FC236}">
                <a16:creationId xmlns:a16="http://schemas.microsoft.com/office/drawing/2014/main" id="{6A3CCCEC-4E3D-DBEA-EDC3-A62C6924FD3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B3C9F2C-9ED1-3FE3-D282-2787E5692B4C}"/>
              </a:ext>
            </a:extLst>
          </p:cNvPr>
          <p:cNvSpPr>
            <a:spLocks noGrp="1"/>
          </p:cNvSpPr>
          <p:nvPr>
            <p:ph type="sldNum" sz="quarter" idx="12"/>
          </p:nvPr>
        </p:nvSpPr>
        <p:spPr/>
        <p:txBody>
          <a:bodyPr/>
          <a:lstStyle/>
          <a:p>
            <a:fld id="{C648CCD2-BAA0-4AAB-B8E9-D8A72A2EDF4D}" type="slidenum">
              <a:rPr lang="en-AU" smtClean="0"/>
              <a:t>‹#›</a:t>
            </a:fld>
            <a:endParaRPr lang="en-AU"/>
          </a:p>
        </p:txBody>
      </p:sp>
    </p:spTree>
    <p:extLst>
      <p:ext uri="{BB962C8B-B14F-4D97-AF65-F5344CB8AC3E}">
        <p14:creationId xmlns:p14="http://schemas.microsoft.com/office/powerpoint/2010/main" val="1826020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99325A-E68F-A5DC-547D-9D0B425F8C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C6BAF73-A3A9-4AC1-5958-28C30E225A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CF9C905-DEC1-64D9-03FD-59A164CA54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CC7E93-D100-49C0-A851-266EF01FC8FF}" type="datetimeFigureOut">
              <a:rPr lang="en-AU" smtClean="0"/>
              <a:t>30/01/2024</a:t>
            </a:fld>
            <a:endParaRPr lang="en-AU"/>
          </a:p>
        </p:txBody>
      </p:sp>
      <p:sp>
        <p:nvSpPr>
          <p:cNvPr id="5" name="Footer Placeholder 4">
            <a:extLst>
              <a:ext uri="{FF2B5EF4-FFF2-40B4-BE49-F238E27FC236}">
                <a16:creationId xmlns:a16="http://schemas.microsoft.com/office/drawing/2014/main" id="{2CF94A4A-1DFB-AC7D-CFB2-65C713C1F8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8BB8599B-2D5F-768F-17E7-F3F21E2B0D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48CCD2-BAA0-4AAB-B8E9-D8A72A2EDF4D}" type="slidenum">
              <a:rPr lang="en-AU" smtClean="0"/>
              <a:t>‹#›</a:t>
            </a:fld>
            <a:endParaRPr lang="en-AU"/>
          </a:p>
        </p:txBody>
      </p:sp>
    </p:spTree>
    <p:extLst>
      <p:ext uri="{BB962C8B-B14F-4D97-AF65-F5344CB8AC3E}">
        <p14:creationId xmlns:p14="http://schemas.microsoft.com/office/powerpoint/2010/main" val="313417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extLst>
      <p:ext uri="{BB962C8B-B14F-4D97-AF65-F5344CB8AC3E}">
        <p14:creationId xmlns:p14="http://schemas.microsoft.com/office/powerpoint/2010/main" val="1672654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a:extLst>
              <a:ext uri="{FF2B5EF4-FFF2-40B4-BE49-F238E27FC236}">
                <a16:creationId xmlns:a16="http://schemas.microsoft.com/office/drawing/2014/main" id="{28A40EC8-2741-D981-6049-C645B70A2BFF}"/>
              </a:ext>
            </a:extLst>
          </p:cNvPr>
          <p:cNvPicPr>
            <a:picLocks noChangeAspect="1"/>
          </p:cNvPicPr>
          <p:nvPr/>
        </p:nvPicPr>
        <p:blipFill rotWithShape="1">
          <a:blip r:embed="rId2"/>
          <a:srcRect t="18753" r="-1" b="-1"/>
          <a:stretch/>
        </p:blipFill>
        <p:spPr>
          <a:xfrm>
            <a:off x="1524" y="10"/>
            <a:ext cx="12188952" cy="6857990"/>
          </a:xfrm>
          <a:prstGeom prst="rect">
            <a:avLst/>
          </a:prstGeom>
        </p:spPr>
      </p:pic>
      <p:sp>
        <p:nvSpPr>
          <p:cNvPr id="16" name="Freeform: Shape 15">
            <a:extLst>
              <a:ext uri="{FF2B5EF4-FFF2-40B4-BE49-F238E27FC236}">
                <a16:creationId xmlns:a16="http://schemas.microsoft.com/office/drawing/2014/main" id="{F6DD4703-FD80-4610-ACE9-01DCD86D8C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7853" y="0"/>
            <a:ext cx="10256294"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9CEFCBC2-6F82-4011-8D8D-90F43DCB1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08571" y="0"/>
            <a:ext cx="9958950"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2E9DED9E-DE30-402A-B9D1-AC3C24025A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8673" y="-35602"/>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5CCB7C65-BA06-49C5-8D3C-51F97B409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5235" y="-35602"/>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435A0A47-E9AF-A47F-9A06-DABA65519ED1}"/>
              </a:ext>
            </a:extLst>
          </p:cNvPr>
          <p:cNvSpPr>
            <a:spLocks noGrp="1"/>
          </p:cNvSpPr>
          <p:nvPr>
            <p:ph type="ctrTitle"/>
          </p:nvPr>
        </p:nvSpPr>
        <p:spPr>
          <a:xfrm>
            <a:off x="2190750" y="1346268"/>
            <a:ext cx="7810500" cy="2661189"/>
          </a:xfrm>
        </p:spPr>
        <p:txBody>
          <a:bodyPr anchor="b">
            <a:normAutofit/>
          </a:bodyPr>
          <a:lstStyle/>
          <a:p>
            <a:r>
              <a:rPr lang="en-AU"/>
              <a:t>Project 1 – Group 4</a:t>
            </a:r>
          </a:p>
        </p:txBody>
      </p:sp>
      <p:sp>
        <p:nvSpPr>
          <p:cNvPr id="3" name="Subtitle 2">
            <a:extLst>
              <a:ext uri="{FF2B5EF4-FFF2-40B4-BE49-F238E27FC236}">
                <a16:creationId xmlns:a16="http://schemas.microsoft.com/office/drawing/2014/main" id="{E2B2342F-13DC-8833-200A-7529E6F9996A}"/>
              </a:ext>
            </a:extLst>
          </p:cNvPr>
          <p:cNvSpPr>
            <a:spLocks noGrp="1"/>
          </p:cNvSpPr>
          <p:nvPr>
            <p:ph type="subTitle" idx="1"/>
          </p:nvPr>
        </p:nvSpPr>
        <p:spPr>
          <a:xfrm>
            <a:off x="2619375" y="4214191"/>
            <a:ext cx="6953250" cy="1360919"/>
          </a:xfrm>
        </p:spPr>
        <p:txBody>
          <a:bodyPr anchor="t">
            <a:normAutofit/>
          </a:bodyPr>
          <a:lstStyle/>
          <a:p>
            <a:r>
              <a:rPr lang="en-AU" b="1">
                <a:effectLst/>
                <a:latin typeface="Aptos" panose="020B0004020202020204" pitchFamily="34" charset="0"/>
                <a:ea typeface="Aptos" panose="020B0004020202020204" pitchFamily="34" charset="0"/>
                <a:cs typeface="Times New Roman" panose="02020603050405020304" pitchFamily="18" charset="0"/>
              </a:rPr>
              <a:t> </a:t>
            </a:r>
            <a:r>
              <a:rPr lang="en-AU" b="1">
                <a:latin typeface="Aptos" panose="020B0004020202020204" pitchFamily="34" charset="0"/>
                <a:ea typeface="Aptos" panose="020B0004020202020204" pitchFamily="34" charset="0"/>
                <a:cs typeface="Times New Roman" panose="02020603050405020304" pitchFamily="18" charset="0"/>
              </a:rPr>
              <a:t>What are the f</a:t>
            </a:r>
            <a:r>
              <a:rPr lang="en-AU" b="1">
                <a:effectLst/>
                <a:latin typeface="Aptos" panose="020B0004020202020204" pitchFamily="34" charset="0"/>
                <a:ea typeface="Aptos" panose="020B0004020202020204" pitchFamily="34" charset="0"/>
                <a:cs typeface="Times New Roman" panose="02020603050405020304" pitchFamily="18" charset="0"/>
              </a:rPr>
              <a:t>actors influencing Heart Disease (HD)?</a:t>
            </a:r>
            <a:endParaRPr lang="en-AU"/>
          </a:p>
        </p:txBody>
      </p:sp>
    </p:spTree>
    <p:extLst>
      <p:ext uri="{BB962C8B-B14F-4D97-AF65-F5344CB8AC3E}">
        <p14:creationId xmlns:p14="http://schemas.microsoft.com/office/powerpoint/2010/main" val="18432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005E4-3F4C-3F43-B785-44D0AB36BC91}"/>
              </a:ext>
            </a:extLst>
          </p:cNvPr>
          <p:cNvSpPr>
            <a:spLocks noGrp="1"/>
          </p:cNvSpPr>
          <p:nvPr>
            <p:ph type="title"/>
          </p:nvPr>
        </p:nvSpPr>
        <p:spPr/>
        <p:txBody>
          <a:bodyPr/>
          <a:lstStyle/>
          <a:p>
            <a:r>
              <a:rPr lang="en-AU" dirty="0"/>
              <a:t>Initial Analysis (Lifestyle and Behaviour) (continue)</a:t>
            </a:r>
          </a:p>
        </p:txBody>
      </p:sp>
      <p:pic>
        <p:nvPicPr>
          <p:cNvPr id="5" name="Content Placeholder 4" descr="A diagram of a sleep distribution&#10;&#10;Description automatically generated">
            <a:extLst>
              <a:ext uri="{FF2B5EF4-FFF2-40B4-BE49-F238E27FC236}">
                <a16:creationId xmlns:a16="http://schemas.microsoft.com/office/drawing/2014/main" id="{0831871B-6A26-0359-2C0A-2D426FBF0E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510" y="1843555"/>
            <a:ext cx="3501526" cy="2100916"/>
          </a:xfrm>
        </p:spPr>
      </p:pic>
      <p:pic>
        <p:nvPicPr>
          <p:cNvPr id="7" name="Picture 6" descr="A graph of a sleep distribution&#10;&#10;Description automatically generated with medium confidence">
            <a:extLst>
              <a:ext uri="{FF2B5EF4-FFF2-40B4-BE49-F238E27FC236}">
                <a16:creationId xmlns:a16="http://schemas.microsoft.com/office/drawing/2014/main" id="{FF8E3EC3-ED5D-529F-DF19-47315B431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1025" y="1553132"/>
            <a:ext cx="7552775" cy="4531665"/>
          </a:xfrm>
          <a:prstGeom prst="rect">
            <a:avLst/>
          </a:prstGeom>
        </p:spPr>
      </p:pic>
    </p:spTree>
    <p:extLst>
      <p:ext uri="{BB962C8B-B14F-4D97-AF65-F5344CB8AC3E}">
        <p14:creationId xmlns:p14="http://schemas.microsoft.com/office/powerpoint/2010/main" val="1807538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91184-504A-B422-947A-4789627294F3}"/>
              </a:ext>
            </a:extLst>
          </p:cNvPr>
          <p:cNvSpPr>
            <a:spLocks noGrp="1"/>
          </p:cNvSpPr>
          <p:nvPr>
            <p:ph type="title"/>
          </p:nvPr>
        </p:nvSpPr>
        <p:spPr>
          <a:xfrm>
            <a:off x="0" y="-226665"/>
            <a:ext cx="10182439" cy="1150119"/>
          </a:xfrm>
        </p:spPr>
        <p:txBody>
          <a:bodyPr/>
          <a:lstStyle/>
          <a:p>
            <a:r>
              <a:rPr lang="en-AU" dirty="0"/>
              <a:t>Deep Dive into the Data</a:t>
            </a:r>
          </a:p>
        </p:txBody>
      </p:sp>
      <p:pic>
        <p:nvPicPr>
          <p:cNvPr id="5" name="Content Placeholder 4" descr="A graph of heart disease ratio&#10;&#10;Description automatically generated">
            <a:extLst>
              <a:ext uri="{FF2B5EF4-FFF2-40B4-BE49-F238E27FC236}">
                <a16:creationId xmlns:a16="http://schemas.microsoft.com/office/drawing/2014/main" id="{D1229E11-4E55-2523-F6C3-AD1D810D2B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7053" y="5000970"/>
            <a:ext cx="2152676" cy="1345423"/>
          </a:xfrm>
        </p:spPr>
      </p:pic>
      <p:pic>
        <p:nvPicPr>
          <p:cNvPr id="9" name="Picture 8" descr="A graph of heart disease ratio&#10;&#10;Description automatically generated">
            <a:extLst>
              <a:ext uri="{FF2B5EF4-FFF2-40B4-BE49-F238E27FC236}">
                <a16:creationId xmlns:a16="http://schemas.microsoft.com/office/drawing/2014/main" id="{2F278DF0-99B9-4312-C293-2EEAEB3257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1041" y="2216519"/>
            <a:ext cx="2440063" cy="1525039"/>
          </a:xfrm>
          <a:prstGeom prst="rect">
            <a:avLst/>
          </a:prstGeom>
        </p:spPr>
      </p:pic>
      <p:pic>
        <p:nvPicPr>
          <p:cNvPr id="13" name="Picture 12" descr="A graph of a graph&#10;&#10;Description automatically generated with medium confidence">
            <a:extLst>
              <a:ext uri="{FF2B5EF4-FFF2-40B4-BE49-F238E27FC236}">
                <a16:creationId xmlns:a16="http://schemas.microsoft.com/office/drawing/2014/main" id="{EBB5CE64-7D81-1999-31F3-890797FF40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2740" y="2223033"/>
            <a:ext cx="5728301" cy="1573205"/>
          </a:xfrm>
          <a:prstGeom prst="rect">
            <a:avLst/>
          </a:prstGeom>
        </p:spPr>
      </p:pic>
      <p:pic>
        <p:nvPicPr>
          <p:cNvPr id="15" name="Picture 14" descr="A graph of heart disease&#10;&#10;Description automatically generated">
            <a:extLst>
              <a:ext uri="{FF2B5EF4-FFF2-40B4-BE49-F238E27FC236}">
                <a16:creationId xmlns:a16="http://schemas.microsoft.com/office/drawing/2014/main" id="{5DA942B9-B862-A0E1-7428-8E9EBE595C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91541" y="758825"/>
            <a:ext cx="2440063" cy="1525039"/>
          </a:xfrm>
          <a:prstGeom prst="rect">
            <a:avLst/>
          </a:prstGeom>
        </p:spPr>
      </p:pic>
      <p:pic>
        <p:nvPicPr>
          <p:cNvPr id="17" name="Picture 16" descr="A graph of a heart disease ratio&#10;&#10;Description automatically generated">
            <a:extLst>
              <a:ext uri="{FF2B5EF4-FFF2-40B4-BE49-F238E27FC236}">
                <a16:creationId xmlns:a16="http://schemas.microsoft.com/office/drawing/2014/main" id="{69C20756-41C0-2322-8582-3660425F71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36181" y="3741558"/>
            <a:ext cx="2222178" cy="1388862"/>
          </a:xfrm>
          <a:prstGeom prst="rect">
            <a:avLst/>
          </a:prstGeom>
        </p:spPr>
      </p:pic>
      <p:pic>
        <p:nvPicPr>
          <p:cNvPr id="19" name="Picture 18" descr="A pie chart with text on it&#10;&#10;Description automatically generated">
            <a:extLst>
              <a:ext uri="{FF2B5EF4-FFF2-40B4-BE49-F238E27FC236}">
                <a16:creationId xmlns:a16="http://schemas.microsoft.com/office/drawing/2014/main" id="{FF38BDDC-CE1C-174A-A4A5-C4FB2A302AEA}"/>
              </a:ext>
            </a:extLst>
          </p:cNvPr>
          <p:cNvPicPr>
            <a:picLocks noChangeAspect="1"/>
          </p:cNvPicPr>
          <p:nvPr/>
        </p:nvPicPr>
        <p:blipFill rotWithShape="1">
          <a:blip r:embed="rId7">
            <a:extLst>
              <a:ext uri="{28A0092B-C50C-407E-A947-70E740481C1C}">
                <a14:useLocalDpi xmlns:a14="http://schemas.microsoft.com/office/drawing/2010/main" val="0"/>
              </a:ext>
            </a:extLst>
          </a:blip>
          <a:srcRect r="23115" b="13157"/>
          <a:stretch/>
        </p:blipFill>
        <p:spPr>
          <a:xfrm>
            <a:off x="1135627" y="777278"/>
            <a:ext cx="2034102" cy="1477341"/>
          </a:xfrm>
          <a:prstGeom prst="rect">
            <a:avLst/>
          </a:prstGeom>
        </p:spPr>
      </p:pic>
      <p:pic>
        <p:nvPicPr>
          <p:cNvPr id="21" name="Picture 20" descr="A graph of heart disease ratio&#10;&#10;Description automatically generated">
            <a:extLst>
              <a:ext uri="{FF2B5EF4-FFF2-40B4-BE49-F238E27FC236}">
                <a16:creationId xmlns:a16="http://schemas.microsoft.com/office/drawing/2014/main" id="{4B6AD501-4F6A-8D31-AFAF-92997B557BD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5279" y="2254619"/>
            <a:ext cx="2184450" cy="1365281"/>
          </a:xfrm>
          <a:prstGeom prst="rect">
            <a:avLst/>
          </a:prstGeom>
        </p:spPr>
      </p:pic>
      <p:pic>
        <p:nvPicPr>
          <p:cNvPr id="25" name="Picture 24" descr="A graph showing the heart disease ratio&#10;&#10;Description automatically generated">
            <a:extLst>
              <a:ext uri="{FF2B5EF4-FFF2-40B4-BE49-F238E27FC236}">
                <a16:creationId xmlns:a16="http://schemas.microsoft.com/office/drawing/2014/main" id="{83020F3F-5846-3E28-2738-688EC592AAD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86092" y="3725326"/>
            <a:ext cx="2183638" cy="1364774"/>
          </a:xfrm>
          <a:prstGeom prst="rect">
            <a:avLst/>
          </a:prstGeom>
        </p:spPr>
      </p:pic>
      <p:pic>
        <p:nvPicPr>
          <p:cNvPr id="27" name="Picture 26" descr="A graph of a graph&#10;&#10;Description automatically generated with medium confidence">
            <a:extLst>
              <a:ext uri="{FF2B5EF4-FFF2-40B4-BE49-F238E27FC236}">
                <a16:creationId xmlns:a16="http://schemas.microsoft.com/office/drawing/2014/main" id="{D3497C71-2A3B-9235-FD14-14417A270DE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30089" y="4991302"/>
            <a:ext cx="6047113" cy="1511778"/>
          </a:xfrm>
          <a:prstGeom prst="rect">
            <a:avLst/>
          </a:prstGeom>
        </p:spPr>
      </p:pic>
      <p:pic>
        <p:nvPicPr>
          <p:cNvPr id="29" name="Picture 28" descr="A graph of a heart disease ratio&#10;&#10;Description automatically generated">
            <a:extLst>
              <a:ext uri="{FF2B5EF4-FFF2-40B4-BE49-F238E27FC236}">
                <a16:creationId xmlns:a16="http://schemas.microsoft.com/office/drawing/2014/main" id="{B78490D4-33D1-6867-3DB2-5D62E120E3B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681041" y="739178"/>
            <a:ext cx="2440063" cy="1525039"/>
          </a:xfrm>
          <a:prstGeom prst="rect">
            <a:avLst/>
          </a:prstGeom>
        </p:spPr>
      </p:pic>
      <p:sp>
        <p:nvSpPr>
          <p:cNvPr id="36" name="Rectangle 35">
            <a:extLst>
              <a:ext uri="{FF2B5EF4-FFF2-40B4-BE49-F238E27FC236}">
                <a16:creationId xmlns:a16="http://schemas.microsoft.com/office/drawing/2014/main" id="{774BBD2E-5F65-F253-1A6C-A0A004C9BA86}"/>
              </a:ext>
            </a:extLst>
          </p:cNvPr>
          <p:cNvSpPr/>
          <p:nvPr/>
        </p:nvSpPr>
        <p:spPr>
          <a:xfrm>
            <a:off x="985278" y="777278"/>
            <a:ext cx="2276061" cy="5819006"/>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solidFill>
                  <a:srgbClr val="C00000"/>
                </a:solidFill>
              </a:ln>
              <a:solidFill>
                <a:prstClr val="black"/>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2A8021A8-6EAB-80F5-8546-59A384262E3E}"/>
              </a:ext>
            </a:extLst>
          </p:cNvPr>
          <p:cNvSpPr/>
          <p:nvPr/>
        </p:nvSpPr>
        <p:spPr>
          <a:xfrm>
            <a:off x="4271554" y="777278"/>
            <a:ext cx="7671091" cy="5819006"/>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solidFill>
                  <a:srgbClr val="C00000"/>
                </a:solidFill>
              </a:ln>
              <a:solidFill>
                <a:prstClr val="black"/>
              </a:solidFill>
              <a:effectLst/>
              <a:uLnTx/>
              <a:uFillTx/>
              <a:latin typeface="Calibri" panose="020F0502020204030204"/>
              <a:ea typeface="+mn-ea"/>
              <a:cs typeface="+mn-cs"/>
            </a:endParaRPr>
          </a:p>
        </p:txBody>
      </p:sp>
      <p:sp>
        <p:nvSpPr>
          <p:cNvPr id="38" name="TextBox 37">
            <a:extLst>
              <a:ext uri="{FF2B5EF4-FFF2-40B4-BE49-F238E27FC236}">
                <a16:creationId xmlns:a16="http://schemas.microsoft.com/office/drawing/2014/main" id="{4F877960-05DA-DD6C-6956-552B2507E01E}"/>
              </a:ext>
            </a:extLst>
          </p:cNvPr>
          <p:cNvSpPr txBox="1"/>
          <p:nvPr/>
        </p:nvSpPr>
        <p:spPr>
          <a:xfrm rot="16200000">
            <a:off x="1230842" y="3457587"/>
            <a:ext cx="484821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Lifestyle Indicators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Right Arrow 38">
            <a:extLst>
              <a:ext uri="{FF2B5EF4-FFF2-40B4-BE49-F238E27FC236}">
                <a16:creationId xmlns:a16="http://schemas.microsoft.com/office/drawing/2014/main" id="{9947839A-A45D-6C26-A6B4-28AC07944C2C}"/>
              </a:ext>
            </a:extLst>
          </p:cNvPr>
          <p:cNvSpPr/>
          <p:nvPr/>
        </p:nvSpPr>
        <p:spPr>
          <a:xfrm>
            <a:off x="3670663" y="3796238"/>
            <a:ext cx="508720" cy="266311"/>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TextBox 39">
            <a:extLst>
              <a:ext uri="{FF2B5EF4-FFF2-40B4-BE49-F238E27FC236}">
                <a16:creationId xmlns:a16="http://schemas.microsoft.com/office/drawing/2014/main" id="{40F3EB10-3037-303F-43E6-A1AFD70E63AE}"/>
              </a:ext>
            </a:extLst>
          </p:cNvPr>
          <p:cNvSpPr txBox="1"/>
          <p:nvPr/>
        </p:nvSpPr>
        <p:spPr>
          <a:xfrm rot="16200000">
            <a:off x="-2000239" y="3473072"/>
            <a:ext cx="484821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Demographic Indicators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 name="Right Arrow 40">
            <a:extLst>
              <a:ext uri="{FF2B5EF4-FFF2-40B4-BE49-F238E27FC236}">
                <a16:creationId xmlns:a16="http://schemas.microsoft.com/office/drawing/2014/main" id="{E177103F-5799-7523-DE9E-E120F36119A1}"/>
              </a:ext>
            </a:extLst>
          </p:cNvPr>
          <p:cNvSpPr/>
          <p:nvPr/>
        </p:nvSpPr>
        <p:spPr>
          <a:xfrm>
            <a:off x="430473" y="3796238"/>
            <a:ext cx="508720" cy="266311"/>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698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graph&#10;&#10;Description automatically generated">
            <a:extLst>
              <a:ext uri="{FF2B5EF4-FFF2-40B4-BE49-F238E27FC236}">
                <a16:creationId xmlns:a16="http://schemas.microsoft.com/office/drawing/2014/main" id="{8A53B325-8BD8-C503-2DB4-1207CFE17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61" y="1554480"/>
            <a:ext cx="6476942" cy="4259079"/>
          </a:xfrm>
          <a:prstGeom prst="rect">
            <a:avLst/>
          </a:prstGeom>
        </p:spPr>
      </p:pic>
      <p:pic>
        <p:nvPicPr>
          <p:cNvPr id="6" name="Picture 5" descr="A screenshot of a graph&#10;&#10;Description automatically generated">
            <a:extLst>
              <a:ext uri="{FF2B5EF4-FFF2-40B4-BE49-F238E27FC236}">
                <a16:creationId xmlns:a16="http://schemas.microsoft.com/office/drawing/2014/main" id="{3A809429-938F-FD5F-34FC-BA4437FA3A49}"/>
              </a:ext>
            </a:extLst>
          </p:cNvPr>
          <p:cNvPicPr>
            <a:picLocks noChangeAspect="1"/>
          </p:cNvPicPr>
          <p:nvPr/>
        </p:nvPicPr>
        <p:blipFill rotWithShape="1">
          <a:blip r:embed="rId3">
            <a:extLst>
              <a:ext uri="{28A0092B-C50C-407E-A947-70E740481C1C}">
                <a14:useLocalDpi xmlns:a14="http://schemas.microsoft.com/office/drawing/2010/main" val="0"/>
              </a:ext>
            </a:extLst>
          </a:blip>
          <a:srcRect r="7841"/>
          <a:stretch/>
        </p:blipFill>
        <p:spPr>
          <a:xfrm>
            <a:off x="5821678" y="1554480"/>
            <a:ext cx="6290653" cy="4095499"/>
          </a:xfrm>
          <a:prstGeom prst="rect">
            <a:avLst/>
          </a:prstGeom>
        </p:spPr>
      </p:pic>
      <p:sp>
        <p:nvSpPr>
          <p:cNvPr id="7" name="Title 1">
            <a:extLst>
              <a:ext uri="{FF2B5EF4-FFF2-40B4-BE49-F238E27FC236}">
                <a16:creationId xmlns:a16="http://schemas.microsoft.com/office/drawing/2014/main" id="{0661BF4E-3D7A-FE39-39ED-6C2D68E69616}"/>
              </a:ext>
            </a:extLst>
          </p:cNvPr>
          <p:cNvSpPr>
            <a:spLocks noGrp="1"/>
          </p:cNvSpPr>
          <p:nvPr>
            <p:ph type="title"/>
          </p:nvPr>
        </p:nvSpPr>
        <p:spPr>
          <a:xfrm>
            <a:off x="0" y="-222069"/>
            <a:ext cx="10182439" cy="1150119"/>
          </a:xfrm>
        </p:spPr>
        <p:txBody>
          <a:bodyPr/>
          <a:lstStyle/>
          <a:p>
            <a:r>
              <a:rPr lang="en-AU" dirty="0"/>
              <a:t>Deep Dive into the Data</a:t>
            </a:r>
          </a:p>
        </p:txBody>
      </p:sp>
    </p:spTree>
    <p:extLst>
      <p:ext uri="{BB962C8B-B14F-4D97-AF65-F5344CB8AC3E}">
        <p14:creationId xmlns:p14="http://schemas.microsoft.com/office/powerpoint/2010/main" val="1660901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hart with numbers and a number of different colors&#10;&#10;Description automatically generated with medium confidence">
            <a:extLst>
              <a:ext uri="{FF2B5EF4-FFF2-40B4-BE49-F238E27FC236}">
                <a16:creationId xmlns:a16="http://schemas.microsoft.com/office/drawing/2014/main" id="{4019130F-5453-6A0D-01DB-66590910C0C9}"/>
              </a:ext>
            </a:extLst>
          </p:cNvPr>
          <p:cNvPicPr>
            <a:picLocks noChangeAspect="1"/>
          </p:cNvPicPr>
          <p:nvPr/>
        </p:nvPicPr>
        <p:blipFill rotWithShape="1">
          <a:blip r:embed="rId2">
            <a:extLst>
              <a:ext uri="{28A0092B-C50C-407E-A947-70E740481C1C}">
                <a14:useLocalDpi xmlns:a14="http://schemas.microsoft.com/office/drawing/2010/main" val="0"/>
              </a:ext>
            </a:extLst>
          </a:blip>
          <a:srcRect t="10399" r="13131" b="7768"/>
          <a:stretch/>
        </p:blipFill>
        <p:spPr>
          <a:xfrm>
            <a:off x="2565762" y="522728"/>
            <a:ext cx="7060475" cy="6335272"/>
          </a:xfrm>
          <a:prstGeom prst="rect">
            <a:avLst/>
          </a:prstGeom>
        </p:spPr>
      </p:pic>
      <p:sp>
        <p:nvSpPr>
          <p:cNvPr id="5" name="Title 1">
            <a:extLst>
              <a:ext uri="{FF2B5EF4-FFF2-40B4-BE49-F238E27FC236}">
                <a16:creationId xmlns:a16="http://schemas.microsoft.com/office/drawing/2014/main" id="{31AE8BFE-99A7-03F9-BFF8-223DEC1CE5D5}"/>
              </a:ext>
            </a:extLst>
          </p:cNvPr>
          <p:cNvSpPr>
            <a:spLocks noGrp="1"/>
          </p:cNvSpPr>
          <p:nvPr>
            <p:ph type="title"/>
          </p:nvPr>
        </p:nvSpPr>
        <p:spPr>
          <a:xfrm>
            <a:off x="0" y="-339635"/>
            <a:ext cx="10515600" cy="1325563"/>
          </a:xfrm>
        </p:spPr>
        <p:txBody>
          <a:bodyPr/>
          <a:lstStyle/>
          <a:p>
            <a:r>
              <a:rPr lang="en-AU" dirty="0"/>
              <a:t>Deep Dive into the Data</a:t>
            </a:r>
          </a:p>
        </p:txBody>
      </p:sp>
    </p:spTree>
    <p:extLst>
      <p:ext uri="{BB962C8B-B14F-4D97-AF65-F5344CB8AC3E}">
        <p14:creationId xmlns:p14="http://schemas.microsoft.com/office/powerpoint/2010/main" val="209135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DB302-7E39-E6DD-0C96-2329706A42D6}"/>
              </a:ext>
            </a:extLst>
          </p:cNvPr>
          <p:cNvSpPr>
            <a:spLocks noGrp="1"/>
          </p:cNvSpPr>
          <p:nvPr>
            <p:ph type="title"/>
          </p:nvPr>
        </p:nvSpPr>
        <p:spPr/>
        <p:txBody>
          <a:bodyPr/>
          <a:lstStyle/>
          <a:p>
            <a:r>
              <a:rPr lang="en-US" dirty="0"/>
              <a:t>Deep Dive into the Data</a:t>
            </a:r>
          </a:p>
        </p:txBody>
      </p:sp>
      <p:pic>
        <p:nvPicPr>
          <p:cNvPr id="5" name="Content Placeholder 4" descr="A graph of blue and orange bars&#10;&#10;Description automatically generated">
            <a:extLst>
              <a:ext uri="{FF2B5EF4-FFF2-40B4-BE49-F238E27FC236}">
                <a16:creationId xmlns:a16="http://schemas.microsoft.com/office/drawing/2014/main" id="{D4ECB04C-AA84-07B9-1C48-37F873336ED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32497" y="1825625"/>
            <a:ext cx="6527006" cy="4351338"/>
          </a:xfrm>
        </p:spPr>
      </p:pic>
    </p:spTree>
    <p:extLst>
      <p:ext uri="{BB962C8B-B14F-4D97-AF65-F5344CB8AC3E}">
        <p14:creationId xmlns:p14="http://schemas.microsoft.com/office/powerpoint/2010/main" val="1123439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1512C-0CBE-01AD-1D42-45BE91CA3D6A}"/>
              </a:ext>
            </a:extLst>
          </p:cNvPr>
          <p:cNvSpPr>
            <a:spLocks noGrp="1"/>
          </p:cNvSpPr>
          <p:nvPr>
            <p:ph type="title"/>
          </p:nvPr>
        </p:nvSpPr>
        <p:spPr/>
        <p:txBody>
          <a:bodyPr/>
          <a:lstStyle/>
          <a:p>
            <a:r>
              <a:rPr lang="en-US" dirty="0"/>
              <a:t>Deep Dive into the Data</a:t>
            </a:r>
          </a:p>
        </p:txBody>
      </p:sp>
      <p:pic>
        <p:nvPicPr>
          <p:cNvPr id="5" name="Content Placeholder 4" descr="A graph of different colored bars&#10;&#10;Description automatically generated">
            <a:extLst>
              <a:ext uri="{FF2B5EF4-FFF2-40B4-BE49-F238E27FC236}">
                <a16:creationId xmlns:a16="http://schemas.microsoft.com/office/drawing/2014/main" id="{CDC9D5B1-7729-A647-D46C-51995DDDCE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2497" y="1825625"/>
            <a:ext cx="6527006" cy="4351338"/>
          </a:xfrm>
        </p:spPr>
      </p:pic>
    </p:spTree>
    <p:extLst>
      <p:ext uri="{BB962C8B-B14F-4D97-AF65-F5344CB8AC3E}">
        <p14:creationId xmlns:p14="http://schemas.microsoft.com/office/powerpoint/2010/main" val="3591222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itle 1"/>
          <p:cNvSpPr txBox="1">
            <a:spLocks noGrp="1"/>
          </p:cNvSpPr>
          <p:nvPr>
            <p:ph type="title"/>
          </p:nvPr>
        </p:nvSpPr>
        <p:spPr>
          <a:xfrm>
            <a:off x="838200" y="341880"/>
            <a:ext cx="10515601" cy="1325563"/>
          </a:xfrm>
          <a:prstGeom prst="rect">
            <a:avLst/>
          </a:prstGeom>
        </p:spPr>
        <p:txBody>
          <a:bodyPr/>
          <a:lstStyle>
            <a:lvl1pPr algn="ctr"/>
          </a:lstStyle>
          <a:p>
            <a:r>
              <a:t>Geographic Distribution of HD </a:t>
            </a:r>
          </a:p>
        </p:txBody>
      </p:sp>
      <p:pic>
        <p:nvPicPr>
          <p:cNvPr id="95" name="map plot.png" descr="map plot.png"/>
          <p:cNvPicPr>
            <a:picLocks noChangeAspect="1"/>
          </p:cNvPicPr>
          <p:nvPr/>
        </p:nvPicPr>
        <p:blipFill>
          <a:blip r:embed="rId2"/>
          <a:srcRect l="1650" t="19331" r="3373" b="9531"/>
          <a:stretch>
            <a:fillRect/>
          </a:stretch>
        </p:blipFill>
        <p:spPr>
          <a:xfrm>
            <a:off x="1103510" y="1377314"/>
            <a:ext cx="9985058" cy="5284882"/>
          </a:xfrm>
          <a:prstGeom prst="rect">
            <a:avLst/>
          </a:prstGeom>
          <a:ln w="12700">
            <a:miter lim="400000"/>
          </a:ln>
          <a:effectLst>
            <a:outerShdw blurRad="254000" dist="127000" dir="5400000" rotWithShape="0">
              <a:srgbClr val="000000">
                <a:alpha val="70000"/>
              </a:srgbClr>
            </a:outerShdw>
          </a:effectLst>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itle 1"/>
          <p:cNvSpPr txBox="1">
            <a:spLocks noGrp="1"/>
          </p:cNvSpPr>
          <p:nvPr>
            <p:ph type="title"/>
          </p:nvPr>
        </p:nvSpPr>
        <p:spPr>
          <a:prstGeom prst="rect">
            <a:avLst/>
          </a:prstGeom>
        </p:spPr>
        <p:txBody>
          <a:bodyPr/>
          <a:lstStyle>
            <a:lvl1pPr algn="ctr"/>
          </a:lstStyle>
          <a:p>
            <a:r>
              <a:t>States with the lowest HD Ratio</a:t>
            </a:r>
          </a:p>
        </p:txBody>
      </p:sp>
      <p:graphicFrame>
        <p:nvGraphicFramePr>
          <p:cNvPr id="98" name="Table 1"/>
          <p:cNvGraphicFramePr/>
          <p:nvPr/>
        </p:nvGraphicFramePr>
        <p:xfrm>
          <a:off x="4986899" y="2161171"/>
          <a:ext cx="2218200" cy="4133110"/>
        </p:xfrm>
        <a:graphic>
          <a:graphicData uri="http://schemas.openxmlformats.org/drawingml/2006/table">
            <a:tbl>
              <a:tblPr firstRow="1" bandRow="1"/>
              <a:tblGrid>
                <a:gridCol w="1109100">
                  <a:extLst>
                    <a:ext uri="{9D8B030D-6E8A-4147-A177-3AD203B41FA5}">
                      <a16:colId xmlns:a16="http://schemas.microsoft.com/office/drawing/2014/main" val="20000"/>
                    </a:ext>
                  </a:extLst>
                </a:gridCol>
                <a:gridCol w="1109100">
                  <a:extLst>
                    <a:ext uri="{9D8B030D-6E8A-4147-A177-3AD203B41FA5}">
                      <a16:colId xmlns:a16="http://schemas.microsoft.com/office/drawing/2014/main" val="20001"/>
                    </a:ext>
                  </a:extLst>
                </a:gridCol>
              </a:tblGrid>
              <a:tr h="826622">
                <a:tc>
                  <a:txBody>
                    <a:bodyPr/>
                    <a:lstStyle/>
                    <a:p>
                      <a:pPr algn="l">
                        <a:defRPr sz="1800" b="0">
                          <a:solidFill>
                            <a:srgbClr val="000000"/>
                          </a:solidFill>
                        </a:defRPr>
                      </a:pPr>
                      <a:r>
                        <a:rPr b="1">
                          <a:solidFill>
                            <a:srgbClr val="FFFFFF"/>
                          </a:solidFill>
                        </a:rPr>
                        <a:t>State</a:t>
                      </a:r>
                    </a:p>
                  </a:txBody>
                  <a:tcPr marL="0" marR="0" marT="0" marB="0" horzOverflow="overflow"/>
                </a:tc>
                <a:tc>
                  <a:txBody>
                    <a:bodyPr/>
                    <a:lstStyle/>
                    <a:p>
                      <a:pPr algn="l">
                        <a:defRPr sz="1800" b="0">
                          <a:solidFill>
                            <a:srgbClr val="000000"/>
                          </a:solidFill>
                        </a:defRPr>
                      </a:pPr>
                      <a:r>
                        <a:rPr b="1">
                          <a:solidFill>
                            <a:srgbClr val="FFFFFF"/>
                          </a:solidFill>
                        </a:rPr>
                        <a:t>HD Ratio</a:t>
                      </a:r>
                    </a:p>
                  </a:txBody>
                  <a:tcPr marL="0" marR="0" marT="0" marB="0" horzOverflow="overflow"/>
                </a:tc>
                <a:extLst>
                  <a:ext uri="{0D108BD9-81ED-4DB2-BD59-A6C34878D82A}">
                    <a16:rowId xmlns:a16="http://schemas.microsoft.com/office/drawing/2014/main" val="10000"/>
                  </a:ext>
                </a:extLst>
              </a:tr>
              <a:tr h="826622">
                <a:tc>
                  <a:txBody>
                    <a:bodyPr/>
                    <a:lstStyle/>
                    <a:p>
                      <a:pPr algn="l">
                        <a:defRPr sz="1800"/>
                      </a:pPr>
                      <a:r>
                        <a:t>Idaho</a:t>
                      </a:r>
                    </a:p>
                  </a:txBody>
                  <a:tcPr marL="0" marR="0" marT="0" marB="0" horzOverflow="overflow"/>
                </a:tc>
                <a:tc>
                  <a:txBody>
                    <a:bodyPr/>
                    <a:lstStyle/>
                    <a:p>
                      <a:pPr algn="l">
                        <a:defRPr sz="1800"/>
                      </a:pPr>
                      <a:r>
                        <a:t>7.0</a:t>
                      </a:r>
                    </a:p>
                  </a:txBody>
                  <a:tcPr marL="0" marR="0" marT="0" marB="0" horzOverflow="overflow"/>
                </a:tc>
                <a:extLst>
                  <a:ext uri="{0D108BD9-81ED-4DB2-BD59-A6C34878D82A}">
                    <a16:rowId xmlns:a16="http://schemas.microsoft.com/office/drawing/2014/main" val="10001"/>
                  </a:ext>
                </a:extLst>
              </a:tr>
              <a:tr h="826622">
                <a:tc>
                  <a:txBody>
                    <a:bodyPr/>
                    <a:lstStyle/>
                    <a:p>
                      <a:pPr algn="l">
                        <a:defRPr sz="1800"/>
                      </a:pPr>
                      <a:r>
                        <a:t>California</a:t>
                      </a:r>
                    </a:p>
                  </a:txBody>
                  <a:tcPr marL="0" marR="0" marT="0" marB="0" horzOverflow="overflow"/>
                </a:tc>
                <a:tc>
                  <a:txBody>
                    <a:bodyPr/>
                    <a:lstStyle/>
                    <a:p>
                      <a:pPr algn="l">
                        <a:defRPr sz="1800"/>
                      </a:pPr>
                      <a:r>
                        <a:t>7.0</a:t>
                      </a:r>
                    </a:p>
                  </a:txBody>
                  <a:tcPr marL="0" marR="0" marT="0" marB="0" horzOverflow="overflow"/>
                </a:tc>
                <a:extLst>
                  <a:ext uri="{0D108BD9-81ED-4DB2-BD59-A6C34878D82A}">
                    <a16:rowId xmlns:a16="http://schemas.microsoft.com/office/drawing/2014/main" val="10002"/>
                  </a:ext>
                </a:extLst>
              </a:tr>
              <a:tr h="826622">
                <a:tc>
                  <a:txBody>
                    <a:bodyPr/>
                    <a:lstStyle/>
                    <a:p>
                      <a:pPr algn="l">
                        <a:defRPr sz="1800"/>
                      </a:pPr>
                      <a:r>
                        <a:t>Utah</a:t>
                      </a:r>
                    </a:p>
                  </a:txBody>
                  <a:tcPr marL="0" marR="0" marT="0" marB="0" horzOverflow="overflow"/>
                </a:tc>
                <a:tc>
                  <a:txBody>
                    <a:bodyPr/>
                    <a:lstStyle/>
                    <a:p>
                      <a:pPr algn="l">
                        <a:defRPr sz="1800"/>
                      </a:pPr>
                      <a:r>
                        <a:t>7.0</a:t>
                      </a:r>
                    </a:p>
                  </a:txBody>
                  <a:tcPr marL="0" marR="0" marT="0" marB="0" horzOverflow="overflow"/>
                </a:tc>
                <a:extLst>
                  <a:ext uri="{0D108BD9-81ED-4DB2-BD59-A6C34878D82A}">
                    <a16:rowId xmlns:a16="http://schemas.microsoft.com/office/drawing/2014/main" val="10003"/>
                  </a:ext>
                </a:extLst>
              </a:tr>
              <a:tr h="826622">
                <a:tc>
                  <a:txBody>
                    <a:bodyPr/>
                    <a:lstStyle/>
                    <a:p>
                      <a:pPr algn="l">
                        <a:defRPr sz="1800"/>
                      </a:pPr>
                      <a:r>
                        <a:t>Colorado</a:t>
                      </a:r>
                    </a:p>
                  </a:txBody>
                  <a:tcPr marL="0" marR="0" marT="0" marB="0" horzOverflow="overflow"/>
                </a:tc>
                <a:tc>
                  <a:txBody>
                    <a:bodyPr/>
                    <a:lstStyle/>
                    <a:p>
                      <a:pPr algn="l">
                        <a:defRPr sz="1800"/>
                      </a:pPr>
                      <a:r>
                        <a:t>6.0</a:t>
                      </a:r>
                    </a:p>
                  </a:txBody>
                  <a:tcPr marL="0" marR="0" marT="0" marB="0" horzOverflow="overflow"/>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itle 1"/>
          <p:cNvSpPr txBox="1">
            <a:spLocks noGrp="1"/>
          </p:cNvSpPr>
          <p:nvPr>
            <p:ph type="title"/>
          </p:nvPr>
        </p:nvSpPr>
        <p:spPr>
          <a:prstGeom prst="rect">
            <a:avLst/>
          </a:prstGeom>
        </p:spPr>
        <p:txBody>
          <a:bodyPr/>
          <a:lstStyle>
            <a:lvl1pPr algn="ctr"/>
          </a:lstStyle>
          <a:p>
            <a:r>
              <a:t>States with the highest HD Ratio</a:t>
            </a:r>
          </a:p>
        </p:txBody>
      </p:sp>
      <p:graphicFrame>
        <p:nvGraphicFramePr>
          <p:cNvPr id="101" name="Table 1"/>
          <p:cNvGraphicFramePr/>
          <p:nvPr/>
        </p:nvGraphicFramePr>
        <p:xfrm>
          <a:off x="4986899" y="2161171"/>
          <a:ext cx="2218200" cy="4133110"/>
        </p:xfrm>
        <a:graphic>
          <a:graphicData uri="http://schemas.openxmlformats.org/drawingml/2006/table">
            <a:tbl>
              <a:tblPr firstRow="1" bandRow="1"/>
              <a:tblGrid>
                <a:gridCol w="1109100">
                  <a:extLst>
                    <a:ext uri="{9D8B030D-6E8A-4147-A177-3AD203B41FA5}">
                      <a16:colId xmlns:a16="http://schemas.microsoft.com/office/drawing/2014/main" val="20000"/>
                    </a:ext>
                  </a:extLst>
                </a:gridCol>
                <a:gridCol w="1109100">
                  <a:extLst>
                    <a:ext uri="{9D8B030D-6E8A-4147-A177-3AD203B41FA5}">
                      <a16:colId xmlns:a16="http://schemas.microsoft.com/office/drawing/2014/main" val="20001"/>
                    </a:ext>
                  </a:extLst>
                </a:gridCol>
              </a:tblGrid>
              <a:tr h="826622">
                <a:tc>
                  <a:txBody>
                    <a:bodyPr/>
                    <a:lstStyle/>
                    <a:p>
                      <a:pPr algn="l">
                        <a:defRPr sz="1800" b="0">
                          <a:solidFill>
                            <a:srgbClr val="000000"/>
                          </a:solidFill>
                        </a:defRPr>
                      </a:pPr>
                      <a:r>
                        <a:rPr b="1">
                          <a:solidFill>
                            <a:srgbClr val="FFFFFF"/>
                          </a:solidFill>
                        </a:rPr>
                        <a:t>State</a:t>
                      </a:r>
                    </a:p>
                  </a:txBody>
                  <a:tcPr marL="0" marR="0" marT="0" marB="0" horzOverflow="overflow"/>
                </a:tc>
                <a:tc>
                  <a:txBody>
                    <a:bodyPr/>
                    <a:lstStyle/>
                    <a:p>
                      <a:pPr algn="l">
                        <a:defRPr sz="1800"/>
                      </a:pPr>
                      <a:endParaRPr/>
                    </a:p>
                  </a:txBody>
                  <a:tcPr marL="0" marR="0" marT="0" marB="0" horzOverflow="overflow"/>
                </a:tc>
                <a:extLst>
                  <a:ext uri="{0D108BD9-81ED-4DB2-BD59-A6C34878D82A}">
                    <a16:rowId xmlns:a16="http://schemas.microsoft.com/office/drawing/2014/main" val="10000"/>
                  </a:ext>
                </a:extLst>
              </a:tr>
              <a:tr h="826622">
                <a:tc>
                  <a:txBody>
                    <a:bodyPr/>
                    <a:lstStyle/>
                    <a:p>
                      <a:pPr algn="l">
                        <a:defRPr sz="1800"/>
                      </a:pPr>
                      <a:r>
                        <a:t>Alabama</a:t>
                      </a:r>
                    </a:p>
                  </a:txBody>
                  <a:tcPr marL="0" marR="0" marT="0" marB="0" horzOverflow="overflow"/>
                </a:tc>
                <a:tc>
                  <a:txBody>
                    <a:bodyPr/>
                    <a:lstStyle/>
                    <a:p>
                      <a:pPr algn="l">
                        <a:defRPr sz="1800"/>
                      </a:pPr>
                      <a:r>
                        <a:t>13.0</a:t>
                      </a:r>
                    </a:p>
                  </a:txBody>
                  <a:tcPr marL="0" marR="0" marT="0" marB="0" horzOverflow="overflow"/>
                </a:tc>
                <a:extLst>
                  <a:ext uri="{0D108BD9-81ED-4DB2-BD59-A6C34878D82A}">
                    <a16:rowId xmlns:a16="http://schemas.microsoft.com/office/drawing/2014/main" val="10001"/>
                  </a:ext>
                </a:extLst>
              </a:tr>
              <a:tr h="826622">
                <a:tc>
                  <a:txBody>
                    <a:bodyPr/>
                    <a:lstStyle/>
                    <a:p>
                      <a:pPr algn="l">
                        <a:defRPr sz="1800"/>
                      </a:pPr>
                      <a:r>
                        <a:t>Arkansas</a:t>
                      </a:r>
                    </a:p>
                  </a:txBody>
                  <a:tcPr marL="0" marR="0" marT="0" marB="0" horzOverflow="overflow"/>
                </a:tc>
                <a:tc>
                  <a:txBody>
                    <a:bodyPr/>
                    <a:lstStyle/>
                    <a:p>
                      <a:pPr algn="l">
                        <a:defRPr sz="1800"/>
                      </a:pPr>
                      <a:r>
                        <a:t>13.0</a:t>
                      </a:r>
                    </a:p>
                  </a:txBody>
                  <a:tcPr marL="0" marR="0" marT="0" marB="0" horzOverflow="overflow"/>
                </a:tc>
                <a:extLst>
                  <a:ext uri="{0D108BD9-81ED-4DB2-BD59-A6C34878D82A}">
                    <a16:rowId xmlns:a16="http://schemas.microsoft.com/office/drawing/2014/main" val="10002"/>
                  </a:ext>
                </a:extLst>
              </a:tr>
              <a:tr h="826622">
                <a:tc>
                  <a:txBody>
                    <a:bodyPr/>
                    <a:lstStyle/>
                    <a:p>
                      <a:pPr algn="l">
                        <a:defRPr sz="1800"/>
                      </a:pPr>
                      <a:r>
                        <a:t>Florida</a:t>
                      </a:r>
                    </a:p>
                  </a:txBody>
                  <a:tcPr marL="0" marR="0" marT="0" marB="0" horzOverflow="overflow"/>
                </a:tc>
                <a:tc>
                  <a:txBody>
                    <a:bodyPr/>
                    <a:lstStyle/>
                    <a:p>
                      <a:pPr algn="l">
                        <a:defRPr sz="1800"/>
                      </a:pPr>
                      <a:r>
                        <a:t>13.0</a:t>
                      </a:r>
                    </a:p>
                  </a:txBody>
                  <a:tcPr marL="0" marR="0" marT="0" marB="0" horzOverflow="overflow"/>
                </a:tc>
                <a:extLst>
                  <a:ext uri="{0D108BD9-81ED-4DB2-BD59-A6C34878D82A}">
                    <a16:rowId xmlns:a16="http://schemas.microsoft.com/office/drawing/2014/main" val="10003"/>
                  </a:ext>
                </a:extLst>
              </a:tr>
              <a:tr h="826622">
                <a:tc>
                  <a:txBody>
                    <a:bodyPr/>
                    <a:lstStyle/>
                    <a:p>
                      <a:pPr algn="l">
                        <a:defRPr sz="1800"/>
                      </a:pPr>
                      <a:r>
                        <a:t>West Virginia</a:t>
                      </a:r>
                    </a:p>
                  </a:txBody>
                  <a:tcPr marL="0" marR="0" marT="0" marB="0" horzOverflow="overflow"/>
                </a:tc>
                <a:tc>
                  <a:txBody>
                    <a:bodyPr/>
                    <a:lstStyle/>
                    <a:p>
                      <a:pPr algn="l">
                        <a:defRPr sz="1800"/>
                      </a:pPr>
                      <a:r>
                        <a:t>13.0</a:t>
                      </a:r>
                    </a:p>
                  </a:txBody>
                  <a:tcPr marL="0" marR="0" marT="0" marB="0" horzOverflow="overflow"/>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noGrp="1"/>
          </p:cNvSpPr>
          <p:nvPr>
            <p:ph type="title"/>
          </p:nvPr>
        </p:nvSpPr>
        <p:spPr>
          <a:prstGeom prst="rect">
            <a:avLst/>
          </a:prstGeom>
        </p:spPr>
        <p:txBody>
          <a:bodyPr/>
          <a:lstStyle>
            <a:lvl1pPr algn="ctr"/>
          </a:lstStyle>
          <a:p>
            <a:r>
              <a:t>Geographic Distribution of HD </a:t>
            </a:r>
          </a:p>
        </p:txBody>
      </p:sp>
      <p:sp>
        <p:nvSpPr>
          <p:cNvPr id="104" name="Content Placeholder 2"/>
          <p:cNvSpPr txBox="1">
            <a:spLocks noGrp="1"/>
          </p:cNvSpPr>
          <p:nvPr>
            <p:ph type="body" idx="1"/>
          </p:nvPr>
        </p:nvSpPr>
        <p:spPr>
          <a:xfrm>
            <a:off x="2118557" y="1705237"/>
            <a:ext cx="10982849" cy="4683508"/>
          </a:xfrm>
          <a:prstGeom prst="rect">
            <a:avLst/>
          </a:prstGeom>
        </p:spPr>
        <p:txBody>
          <a:bodyPr/>
          <a:lstStyle/>
          <a:p>
            <a:endParaRPr/>
          </a:p>
        </p:txBody>
      </p:sp>
      <p:pic>
        <p:nvPicPr>
          <p:cNvPr id="105" name="map plot.png" descr="map plot.png"/>
          <p:cNvPicPr>
            <a:picLocks noChangeAspect="1"/>
          </p:cNvPicPr>
          <p:nvPr/>
        </p:nvPicPr>
        <p:blipFill>
          <a:blip r:embed="rId2"/>
          <a:srcRect l="38565" t="47172" r="24070" b="22455"/>
          <a:stretch>
            <a:fillRect/>
          </a:stretch>
        </p:blipFill>
        <p:spPr>
          <a:xfrm>
            <a:off x="2118557" y="1705237"/>
            <a:ext cx="7575564" cy="4351339"/>
          </a:xfrm>
          <a:prstGeom prst="rect">
            <a:avLst/>
          </a:prstGeom>
          <a:ln w="12700">
            <a:miter lim="400000"/>
          </a:ln>
          <a:effectLst>
            <a:outerShdw blurRad="254000" dist="127000" dir="5400000" rotWithShape="0">
              <a:srgbClr val="000000">
                <a:alpha val="70000"/>
              </a:srgbClr>
            </a:outerShdw>
          </a:effectLst>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C71AA-8F82-69CA-2237-5211F145D45F}"/>
              </a:ext>
            </a:extLst>
          </p:cNvPr>
          <p:cNvSpPr>
            <a:spLocks noGrp="1"/>
          </p:cNvSpPr>
          <p:nvPr>
            <p:ph type="title"/>
          </p:nvPr>
        </p:nvSpPr>
        <p:spPr>
          <a:xfrm>
            <a:off x="841248" y="548640"/>
            <a:ext cx="3600860" cy="5431536"/>
          </a:xfrm>
        </p:spPr>
        <p:txBody>
          <a:bodyPr>
            <a:normAutofit/>
          </a:bodyPr>
          <a:lstStyle/>
          <a:p>
            <a:r>
              <a:rPr lang="en-AU" sz="5400"/>
              <a:t>Project Initiative </a:t>
            </a:r>
          </a:p>
        </p:txBody>
      </p:sp>
      <p:sp>
        <p:nvSpPr>
          <p:cNvPr id="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1C686BC-10DB-A038-235F-058A592A8513}"/>
              </a:ext>
            </a:extLst>
          </p:cNvPr>
          <p:cNvSpPr>
            <a:spLocks noGrp="1"/>
          </p:cNvSpPr>
          <p:nvPr>
            <p:ph idx="1"/>
          </p:nvPr>
        </p:nvSpPr>
        <p:spPr>
          <a:xfrm>
            <a:off x="5126418" y="552091"/>
            <a:ext cx="6224335" cy="5431536"/>
          </a:xfrm>
        </p:spPr>
        <p:txBody>
          <a:bodyPr anchor="ctr">
            <a:normAutofit/>
          </a:bodyPr>
          <a:lstStyle/>
          <a:p>
            <a:pPr rtl="0" fontAlgn="base"/>
            <a:r>
              <a:rPr lang="en-US" sz="1700" b="0" i="0" u="none" strike="noStrike" dirty="0">
                <a:effectLst/>
              </a:rPr>
              <a:t>The initiative focuses on investigating the health status of individuals across various races in the United States, utilizing key indicators such as diabetes, obesity (measured by BMI), physical activity levels, and alcohol consumption. Recognizing and preventing factors that significantly impact heart disease is paramount in healthcare. Leveraging advancements in computing enables the identification of patterns in data, contributing to the prediction of a patient's condition.</a:t>
            </a:r>
            <a:r>
              <a:rPr lang="en-US" sz="1700" b="0" i="0" dirty="0">
                <a:effectLst/>
              </a:rPr>
              <a:t>​</a:t>
            </a:r>
          </a:p>
          <a:p>
            <a:pPr rtl="0" fontAlgn="base"/>
            <a:r>
              <a:rPr lang="en-US" sz="1700" b="0" i="0" u="none" strike="noStrike" dirty="0">
                <a:effectLst/>
              </a:rPr>
              <a:t>The primary objective of this study is to unveil insightful correlations among the included risk factors, exploring potential patterns and their relation to heart diseases. </a:t>
            </a:r>
            <a:r>
              <a:rPr lang="en-US" sz="1700" b="0" i="0" dirty="0">
                <a:effectLst/>
              </a:rPr>
              <a:t>​</a:t>
            </a:r>
          </a:p>
          <a:p>
            <a:pPr rtl="0" fontAlgn="base"/>
            <a:r>
              <a:rPr lang="en-US" sz="1700" b="0" i="0" u="none" strike="noStrike" dirty="0">
                <a:effectLst/>
              </a:rPr>
              <a:t>The comprehensive approach encompasses data cleaning, exploratory analysis, and visualization.</a:t>
            </a:r>
            <a:r>
              <a:rPr lang="en-US" sz="1700" b="0" i="0" dirty="0">
                <a:effectLst/>
              </a:rPr>
              <a:t> </a:t>
            </a:r>
          </a:p>
          <a:p>
            <a:pPr rtl="0" fontAlgn="base"/>
            <a:r>
              <a:rPr lang="en-US" sz="1700" b="0" i="0" dirty="0">
                <a:effectLst/>
              </a:rPr>
              <a:t>The data is derived from the CDC's Behavioral Risk Factor Surveillance System (BRFSS) and Kaggle. BRFSS conducts annual telephone surveys, collecting health status data from U.S. residents. The dataset, including data from 2022, focuses on indicators related to heart disease, incorporating major presumed risk factors such as smoking, diabetes, obesity, physical inactivity, and excessive alcohol consumption. Relevant variables were selected for analysis to explore their interdependencies.</a:t>
            </a:r>
            <a:endParaRPr lang="en-AU" sz="1700" b="0" i="0" dirty="0">
              <a:effectLst/>
            </a:endParaRPr>
          </a:p>
        </p:txBody>
      </p:sp>
    </p:spTree>
    <p:extLst>
      <p:ext uri="{BB962C8B-B14F-4D97-AF65-F5344CB8AC3E}">
        <p14:creationId xmlns:p14="http://schemas.microsoft.com/office/powerpoint/2010/main" val="2367362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11CF03-5977-7064-02AC-3A433982E6FD}"/>
              </a:ext>
            </a:extLst>
          </p:cNvPr>
          <p:cNvSpPr>
            <a:spLocks noGrp="1"/>
          </p:cNvSpPr>
          <p:nvPr>
            <p:ph type="title"/>
          </p:nvPr>
        </p:nvSpPr>
        <p:spPr>
          <a:xfrm>
            <a:off x="841248" y="548640"/>
            <a:ext cx="3600860" cy="5431536"/>
          </a:xfrm>
        </p:spPr>
        <p:txBody>
          <a:bodyPr>
            <a:normAutofit/>
          </a:bodyPr>
          <a:lstStyle/>
          <a:p>
            <a:r>
              <a:rPr lang="en-AU" sz="5400"/>
              <a:t>Summary and Conclusion </a:t>
            </a:r>
          </a:p>
        </p:txBody>
      </p:sp>
      <p:sp>
        <p:nvSpPr>
          <p:cNvPr id="1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79032B02-072D-A731-838E-9C4641150551}"/>
              </a:ext>
            </a:extLst>
          </p:cNvPr>
          <p:cNvSpPr>
            <a:spLocks noGrp="1"/>
          </p:cNvSpPr>
          <p:nvPr>
            <p:ph idx="1"/>
          </p:nvPr>
        </p:nvSpPr>
        <p:spPr>
          <a:xfrm>
            <a:off x="5126418" y="552091"/>
            <a:ext cx="6224335" cy="5431536"/>
          </a:xfrm>
        </p:spPr>
        <p:txBody>
          <a:bodyPr anchor="ctr">
            <a:normAutofit/>
          </a:bodyPr>
          <a:lstStyle/>
          <a:p>
            <a:pPr marL="0" indent="0">
              <a:buNone/>
            </a:pPr>
            <a:r>
              <a:rPr lang="en-US" sz="1400" b="0" i="0">
                <a:effectLst/>
                <a:latin typeface="Slack-Lato"/>
              </a:rPr>
              <a:t>The primary objective of the project was to identify which variables have a significant effect on the likelihood of heart disease and to contribute to a deeper understanding of health-related factors and their impact on heart disease outcomes.</a:t>
            </a:r>
          </a:p>
          <a:p>
            <a:pPr marL="0" indent="0">
              <a:buNone/>
            </a:pPr>
            <a:r>
              <a:rPr lang="en-US" sz="1400" b="0" i="0">
                <a:effectLst/>
                <a:latin typeface="Slack-Lato"/>
              </a:rPr>
              <a:t>A selected number of indicators of interest were grouped together and tested as demographical, lifestyle/behavioral, and medical condition parameters. Preliminary statistical analyses ascertained a statistically significant association between each parameter suggesting their dependence. The data visualizations conducted, offered deeper insights, confirming direct and in some cases linear influence of age, general health, BMI, physical activity, hours of sleep, ability to walk and smoking on potentially increasing the chance of having heart diseases. While alcohol consumption provided contradictory results to that of public perception, it could be clearly deduced from analyzing other medical condition indicators that overall having any pre-existing condition could contribute to heart diseases with various strength of correlations. While race did not provide any strong correlations for heart diseases particularly, but it showed interdependency with some of the risk factors.</a:t>
            </a:r>
          </a:p>
          <a:p>
            <a:pPr marL="0" indent="0">
              <a:buNone/>
            </a:pPr>
            <a:r>
              <a:rPr lang="en-US" sz="1400" b="0" i="0">
                <a:effectLst/>
                <a:latin typeface="Slack-Lato"/>
              </a:rPr>
              <a:t>With a final geographical analysis of our data, it was apparent that some states have higher ratio of people with heart diseases from the overall number of people tested. People in same states potentially share commonalities such as history, economic status, culture, healthcare access, and lifestyle. Overcoming the main limiting factor of test subjects all from U.S., this project could lay some ground for further studies in the relationship between different risk factors and geography with heart disease to raise awareness and improve general health of public.</a:t>
            </a:r>
            <a:endParaRPr lang="en-AU" sz="1400"/>
          </a:p>
        </p:txBody>
      </p:sp>
    </p:spTree>
    <p:extLst>
      <p:ext uri="{BB962C8B-B14F-4D97-AF65-F5344CB8AC3E}">
        <p14:creationId xmlns:p14="http://schemas.microsoft.com/office/powerpoint/2010/main" val="1057045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594C9-B2D4-448F-B174-A87D2BD404A3}"/>
              </a:ext>
            </a:extLst>
          </p:cNvPr>
          <p:cNvSpPr>
            <a:spLocks noGrp="1"/>
          </p:cNvSpPr>
          <p:nvPr>
            <p:ph type="title"/>
          </p:nvPr>
        </p:nvSpPr>
        <p:spPr/>
        <p:txBody>
          <a:bodyPr/>
          <a:lstStyle/>
          <a:p>
            <a:r>
              <a:rPr lang="en-AU" dirty="0"/>
              <a:t>Data Cleaning</a:t>
            </a:r>
          </a:p>
        </p:txBody>
      </p:sp>
      <p:sp>
        <p:nvSpPr>
          <p:cNvPr id="3" name="Content Placeholder 2">
            <a:extLst>
              <a:ext uri="{FF2B5EF4-FFF2-40B4-BE49-F238E27FC236}">
                <a16:creationId xmlns:a16="http://schemas.microsoft.com/office/drawing/2014/main" id="{FF480867-696A-27A4-0AC6-23042999E15D}"/>
              </a:ext>
            </a:extLst>
          </p:cNvPr>
          <p:cNvSpPr>
            <a:spLocks noGrp="1"/>
          </p:cNvSpPr>
          <p:nvPr>
            <p:ph idx="1"/>
          </p:nvPr>
        </p:nvSpPr>
        <p:spPr/>
        <p:txBody>
          <a:bodyPr>
            <a:normAutofit/>
          </a:bodyPr>
          <a:lstStyle/>
          <a:p>
            <a:r>
              <a:rPr lang="en-AU" sz="1400" dirty="0"/>
              <a:t>Massive dataset , huge file size = 78.1 MB (requiring git </a:t>
            </a:r>
            <a:r>
              <a:rPr lang="en-AU" sz="1400" dirty="0" err="1"/>
              <a:t>lfs</a:t>
            </a:r>
            <a:r>
              <a:rPr lang="en-AU" sz="1400" dirty="0"/>
              <a:t>) with 9800440 elements, 246022 rows, and 40 columns</a:t>
            </a:r>
          </a:p>
          <a:p>
            <a:r>
              <a:rPr lang="en-AU" sz="1400" dirty="0"/>
              <a:t>Remove NANs</a:t>
            </a:r>
          </a:p>
          <a:p>
            <a:r>
              <a:rPr lang="en-AU" sz="1400" dirty="0"/>
              <a:t>Select relevant parameters:</a:t>
            </a:r>
          </a:p>
          <a:p>
            <a:endParaRPr lang="en-AU" sz="1400" dirty="0"/>
          </a:p>
          <a:p>
            <a:pPr marL="0" indent="0">
              <a:buNone/>
            </a:pPr>
            <a:endParaRPr lang="en-AU" sz="1400" dirty="0"/>
          </a:p>
          <a:p>
            <a:r>
              <a:rPr lang="en-AU" sz="1400" dirty="0"/>
              <a:t>Rename columns for better readability:</a:t>
            </a:r>
          </a:p>
          <a:p>
            <a:pPr marL="0" indent="0">
              <a:buNone/>
            </a:pPr>
            <a:endParaRPr lang="en-AU" sz="1400" dirty="0"/>
          </a:p>
          <a:p>
            <a:pPr marL="0" indent="0">
              <a:buNone/>
            </a:pPr>
            <a:endParaRPr lang="en-AU" sz="1400" dirty="0"/>
          </a:p>
          <a:p>
            <a:pPr marL="0" indent="0">
              <a:buNone/>
            </a:pPr>
            <a:endParaRPr lang="en-AU" sz="1400" dirty="0"/>
          </a:p>
          <a:p>
            <a:r>
              <a:rPr lang="en-AU" sz="1400" dirty="0"/>
              <a:t>Combine {Angina} and {Heart Attack} and create a new column {HD}, and drop the original columns</a:t>
            </a:r>
          </a:p>
          <a:p>
            <a:pPr marL="0" indent="0">
              <a:buNone/>
            </a:pPr>
            <a:endParaRPr lang="en-AU" sz="1400" dirty="0"/>
          </a:p>
        </p:txBody>
      </p:sp>
      <p:pic>
        <p:nvPicPr>
          <p:cNvPr id="9" name="Picture 8">
            <a:extLst>
              <a:ext uri="{FF2B5EF4-FFF2-40B4-BE49-F238E27FC236}">
                <a16:creationId xmlns:a16="http://schemas.microsoft.com/office/drawing/2014/main" id="{B829162E-9900-4AC9-D9DD-6A1BA40B93AD}"/>
              </a:ext>
            </a:extLst>
          </p:cNvPr>
          <p:cNvPicPr>
            <a:picLocks noChangeAspect="1"/>
          </p:cNvPicPr>
          <p:nvPr/>
        </p:nvPicPr>
        <p:blipFill>
          <a:blip r:embed="rId2"/>
          <a:stretch>
            <a:fillRect/>
          </a:stretch>
        </p:blipFill>
        <p:spPr>
          <a:xfrm>
            <a:off x="8865384" y="2159727"/>
            <a:ext cx="1158571" cy="426842"/>
          </a:xfrm>
          <a:prstGeom prst="rect">
            <a:avLst/>
          </a:prstGeom>
        </p:spPr>
      </p:pic>
      <p:pic>
        <p:nvPicPr>
          <p:cNvPr id="13" name="Picture 12">
            <a:extLst>
              <a:ext uri="{FF2B5EF4-FFF2-40B4-BE49-F238E27FC236}">
                <a16:creationId xmlns:a16="http://schemas.microsoft.com/office/drawing/2014/main" id="{C07D894E-27A8-3AA7-16B3-B6AE10580505}"/>
              </a:ext>
            </a:extLst>
          </p:cNvPr>
          <p:cNvPicPr>
            <a:picLocks noChangeAspect="1"/>
          </p:cNvPicPr>
          <p:nvPr/>
        </p:nvPicPr>
        <p:blipFill>
          <a:blip r:embed="rId3"/>
          <a:stretch>
            <a:fillRect/>
          </a:stretch>
        </p:blipFill>
        <p:spPr>
          <a:xfrm>
            <a:off x="1151444" y="2796113"/>
            <a:ext cx="7468642" cy="485843"/>
          </a:xfrm>
          <a:prstGeom prst="rect">
            <a:avLst/>
          </a:prstGeom>
        </p:spPr>
      </p:pic>
      <p:pic>
        <p:nvPicPr>
          <p:cNvPr id="15" name="Picture 14">
            <a:extLst>
              <a:ext uri="{FF2B5EF4-FFF2-40B4-BE49-F238E27FC236}">
                <a16:creationId xmlns:a16="http://schemas.microsoft.com/office/drawing/2014/main" id="{4B105C53-E9F5-80D1-7314-6F91C59547AD}"/>
              </a:ext>
            </a:extLst>
          </p:cNvPr>
          <p:cNvPicPr>
            <a:picLocks noChangeAspect="1"/>
          </p:cNvPicPr>
          <p:nvPr/>
        </p:nvPicPr>
        <p:blipFill>
          <a:blip r:embed="rId4"/>
          <a:stretch>
            <a:fillRect/>
          </a:stretch>
        </p:blipFill>
        <p:spPr>
          <a:xfrm>
            <a:off x="1151444" y="3750995"/>
            <a:ext cx="7935432" cy="971686"/>
          </a:xfrm>
          <a:prstGeom prst="rect">
            <a:avLst/>
          </a:prstGeom>
        </p:spPr>
      </p:pic>
      <p:pic>
        <p:nvPicPr>
          <p:cNvPr id="17" name="Picture 16">
            <a:extLst>
              <a:ext uri="{FF2B5EF4-FFF2-40B4-BE49-F238E27FC236}">
                <a16:creationId xmlns:a16="http://schemas.microsoft.com/office/drawing/2014/main" id="{4D213494-EF13-FB05-A22F-362B7342C46F}"/>
              </a:ext>
            </a:extLst>
          </p:cNvPr>
          <p:cNvPicPr>
            <a:picLocks noChangeAspect="1"/>
          </p:cNvPicPr>
          <p:nvPr/>
        </p:nvPicPr>
        <p:blipFill>
          <a:blip r:embed="rId5"/>
          <a:stretch>
            <a:fillRect/>
          </a:stretch>
        </p:blipFill>
        <p:spPr>
          <a:xfrm>
            <a:off x="1151444" y="5005641"/>
            <a:ext cx="7954485" cy="228632"/>
          </a:xfrm>
          <a:prstGeom prst="rect">
            <a:avLst/>
          </a:prstGeom>
        </p:spPr>
      </p:pic>
      <p:pic>
        <p:nvPicPr>
          <p:cNvPr id="21" name="Picture 20">
            <a:extLst>
              <a:ext uri="{FF2B5EF4-FFF2-40B4-BE49-F238E27FC236}">
                <a16:creationId xmlns:a16="http://schemas.microsoft.com/office/drawing/2014/main" id="{709BEF15-0ECF-8432-A7BA-509F18EDDF0B}"/>
              </a:ext>
            </a:extLst>
          </p:cNvPr>
          <p:cNvPicPr>
            <a:picLocks noChangeAspect="1"/>
          </p:cNvPicPr>
          <p:nvPr/>
        </p:nvPicPr>
        <p:blipFill>
          <a:blip r:embed="rId6"/>
          <a:stretch>
            <a:fillRect/>
          </a:stretch>
        </p:blipFill>
        <p:spPr>
          <a:xfrm>
            <a:off x="1151444" y="5402917"/>
            <a:ext cx="4725059" cy="228632"/>
          </a:xfrm>
          <a:prstGeom prst="rect">
            <a:avLst/>
          </a:prstGeom>
        </p:spPr>
      </p:pic>
    </p:spTree>
    <p:extLst>
      <p:ext uri="{BB962C8B-B14F-4D97-AF65-F5344CB8AC3E}">
        <p14:creationId xmlns:p14="http://schemas.microsoft.com/office/powerpoint/2010/main" val="1131230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15692-6807-9846-8F4C-835085938608}"/>
              </a:ext>
            </a:extLst>
          </p:cNvPr>
          <p:cNvSpPr>
            <a:spLocks noGrp="1"/>
          </p:cNvSpPr>
          <p:nvPr>
            <p:ph type="title"/>
          </p:nvPr>
        </p:nvSpPr>
        <p:spPr/>
        <p:txBody>
          <a:bodyPr/>
          <a:lstStyle/>
          <a:p>
            <a:r>
              <a:rPr lang="en-AU"/>
              <a:t>Data Cleaning (continue)</a:t>
            </a:r>
            <a:endParaRPr lang="en-AU" dirty="0"/>
          </a:p>
        </p:txBody>
      </p:sp>
      <p:sp>
        <p:nvSpPr>
          <p:cNvPr id="3" name="Content Placeholder 2">
            <a:extLst>
              <a:ext uri="{FF2B5EF4-FFF2-40B4-BE49-F238E27FC236}">
                <a16:creationId xmlns:a16="http://schemas.microsoft.com/office/drawing/2014/main" id="{759F4796-CC37-11DA-9264-F1B18D7B85D3}"/>
              </a:ext>
            </a:extLst>
          </p:cNvPr>
          <p:cNvSpPr>
            <a:spLocks noGrp="1"/>
          </p:cNvSpPr>
          <p:nvPr>
            <p:ph idx="1"/>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AU" sz="1400" b="0" i="0" u="none" strike="noStrike" kern="1200" cap="none" spc="0" normalizeH="0" baseline="0" noProof="0">
                <a:ln>
                  <a:noFill/>
                </a:ln>
                <a:solidFill>
                  <a:prstClr val="black"/>
                </a:solidFill>
                <a:effectLst/>
                <a:uLnTx/>
                <a:uFillTx/>
                <a:latin typeface="Calibri" panose="020F0502020204030204"/>
                <a:ea typeface="+mn-ea"/>
                <a:cs typeface="+mn-cs"/>
              </a:rPr>
              <a:t>Combine rows as required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AU" sz="1400">
              <a:solidFill>
                <a:prstClr val="black"/>
              </a:solidFill>
              <a:latin typeface="Calibri" panose="020F0502020204030204"/>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AU" sz="1400" b="0" i="0" u="none" strike="noStrike" kern="1200" cap="none" spc="0" normalizeH="0" baseline="0" noProof="0">
                <a:ln>
                  <a:noFill/>
                </a:ln>
                <a:solidFill>
                  <a:prstClr val="black"/>
                </a:solidFill>
                <a:effectLst/>
                <a:uLnTx/>
                <a:uFillTx/>
                <a:latin typeface="Calibri" panose="020F0502020204030204"/>
                <a:ea typeface="+mn-ea"/>
                <a:cs typeface="+mn-cs"/>
              </a:rPr>
              <a:t>Convert data to numerical value for more efficient analysis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AU" sz="140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None/>
              <a:tabLst/>
              <a:defRPr/>
            </a:pPr>
            <a:endParaRPr kumimoji="0" lang="en-AU" sz="1400" b="0" i="0" u="none" strike="noStrike" kern="1200" cap="none" spc="0" normalizeH="0" baseline="0" noProof="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AU" sz="1400" b="0" i="0" u="none" strike="noStrike" kern="1200" cap="none" spc="0" normalizeH="0" baseline="0" noProof="0">
                <a:ln>
                  <a:noFill/>
                </a:ln>
                <a:solidFill>
                  <a:prstClr val="black"/>
                </a:solidFill>
                <a:effectLst/>
                <a:uLnTx/>
                <a:uFillTx/>
                <a:latin typeface="Calibri" panose="020F0502020204030204"/>
                <a:ea typeface="+mn-ea"/>
                <a:cs typeface="+mn-cs"/>
              </a:rPr>
              <a:t>Reordering the dataset {Demographic, Lifestyle and Behaviour, Health Indicator}</a:t>
            </a:r>
            <a:endParaRPr lang="en-AU" sz="1400">
              <a:solidFill>
                <a:prstClr val="black"/>
              </a:solidFill>
              <a:latin typeface="Calibri" panose="020F0502020204030204"/>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AU" sz="1400" b="0" i="0" u="none" strike="noStrike" kern="1200" cap="none" spc="0" normalizeH="0" baseline="0" noProof="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AU" sz="1400">
              <a:solidFill>
                <a:prstClr val="black"/>
              </a:solidFill>
              <a:latin typeface="Calibri" panose="020F0502020204030204"/>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AU" sz="1400" b="0" i="0" u="none" strike="noStrike" kern="1200" cap="none" spc="0" normalizeH="0" baseline="0" noProof="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AU" sz="140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None/>
              <a:tabLst/>
              <a:defRPr/>
            </a:pPr>
            <a:endParaRPr kumimoji="0" lang="en-AU" sz="1400" b="0" i="0" u="none" strike="noStrike" kern="1200" cap="none" spc="0" normalizeH="0" baseline="0" noProof="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AU" sz="1400" b="0" i="0" u="none" strike="noStrike" kern="1200" cap="none" spc="0" normalizeH="0" baseline="0" noProof="0">
                <a:ln>
                  <a:noFill/>
                </a:ln>
                <a:solidFill>
                  <a:prstClr val="black"/>
                </a:solidFill>
                <a:effectLst/>
                <a:uLnTx/>
                <a:uFillTx/>
                <a:latin typeface="Calibri" panose="020F0502020204030204"/>
                <a:ea typeface="+mn-ea"/>
                <a:cs typeface="+mn-cs"/>
              </a:rPr>
              <a:t>Final clean dataset:</a:t>
            </a:r>
          </a:p>
          <a:p>
            <a:endParaRPr lang="en-AU" dirty="0"/>
          </a:p>
        </p:txBody>
      </p:sp>
      <p:pic>
        <p:nvPicPr>
          <p:cNvPr id="5" name="Picture 4">
            <a:extLst>
              <a:ext uri="{FF2B5EF4-FFF2-40B4-BE49-F238E27FC236}">
                <a16:creationId xmlns:a16="http://schemas.microsoft.com/office/drawing/2014/main" id="{E522E257-A51B-776D-9F5F-C65D74578EE5}"/>
              </a:ext>
            </a:extLst>
          </p:cNvPr>
          <p:cNvPicPr>
            <a:picLocks noChangeAspect="1"/>
          </p:cNvPicPr>
          <p:nvPr/>
        </p:nvPicPr>
        <p:blipFill>
          <a:blip r:embed="rId2"/>
          <a:stretch>
            <a:fillRect/>
          </a:stretch>
        </p:blipFill>
        <p:spPr>
          <a:xfrm>
            <a:off x="1184704" y="2123471"/>
            <a:ext cx="9822591" cy="283554"/>
          </a:xfrm>
          <a:prstGeom prst="rect">
            <a:avLst/>
          </a:prstGeom>
        </p:spPr>
      </p:pic>
      <p:pic>
        <p:nvPicPr>
          <p:cNvPr id="7" name="Picture 6">
            <a:extLst>
              <a:ext uri="{FF2B5EF4-FFF2-40B4-BE49-F238E27FC236}">
                <a16:creationId xmlns:a16="http://schemas.microsoft.com/office/drawing/2014/main" id="{CB67F290-E353-43F3-190F-777036A1D6CB}"/>
              </a:ext>
            </a:extLst>
          </p:cNvPr>
          <p:cNvPicPr>
            <a:picLocks noChangeAspect="1"/>
          </p:cNvPicPr>
          <p:nvPr/>
        </p:nvPicPr>
        <p:blipFill>
          <a:blip r:embed="rId3"/>
          <a:stretch>
            <a:fillRect/>
          </a:stretch>
        </p:blipFill>
        <p:spPr>
          <a:xfrm>
            <a:off x="1184704" y="2761430"/>
            <a:ext cx="8973802" cy="685896"/>
          </a:xfrm>
          <a:prstGeom prst="rect">
            <a:avLst/>
          </a:prstGeom>
        </p:spPr>
      </p:pic>
      <p:pic>
        <p:nvPicPr>
          <p:cNvPr id="9" name="Picture 8">
            <a:extLst>
              <a:ext uri="{FF2B5EF4-FFF2-40B4-BE49-F238E27FC236}">
                <a16:creationId xmlns:a16="http://schemas.microsoft.com/office/drawing/2014/main" id="{2374982B-D47B-689C-DD31-4149D77CAE3C}"/>
              </a:ext>
            </a:extLst>
          </p:cNvPr>
          <p:cNvPicPr>
            <a:picLocks noChangeAspect="1"/>
          </p:cNvPicPr>
          <p:nvPr/>
        </p:nvPicPr>
        <p:blipFill>
          <a:blip r:embed="rId4"/>
          <a:stretch>
            <a:fillRect/>
          </a:stretch>
        </p:blipFill>
        <p:spPr>
          <a:xfrm>
            <a:off x="1184704" y="3707601"/>
            <a:ext cx="6533908" cy="1621701"/>
          </a:xfrm>
          <a:prstGeom prst="rect">
            <a:avLst/>
          </a:prstGeom>
        </p:spPr>
      </p:pic>
      <p:pic>
        <p:nvPicPr>
          <p:cNvPr id="13" name="Picture 12">
            <a:extLst>
              <a:ext uri="{FF2B5EF4-FFF2-40B4-BE49-F238E27FC236}">
                <a16:creationId xmlns:a16="http://schemas.microsoft.com/office/drawing/2014/main" id="{70F1C252-BECE-36AD-A522-30D360AC5179}"/>
              </a:ext>
            </a:extLst>
          </p:cNvPr>
          <p:cNvPicPr>
            <a:picLocks noChangeAspect="1"/>
          </p:cNvPicPr>
          <p:nvPr/>
        </p:nvPicPr>
        <p:blipFill>
          <a:blip r:embed="rId5"/>
          <a:stretch>
            <a:fillRect/>
          </a:stretch>
        </p:blipFill>
        <p:spPr>
          <a:xfrm>
            <a:off x="1184704" y="5643365"/>
            <a:ext cx="7544853" cy="276264"/>
          </a:xfrm>
          <a:prstGeom prst="rect">
            <a:avLst/>
          </a:prstGeom>
        </p:spPr>
      </p:pic>
      <p:pic>
        <p:nvPicPr>
          <p:cNvPr id="15" name="Picture 14">
            <a:extLst>
              <a:ext uri="{FF2B5EF4-FFF2-40B4-BE49-F238E27FC236}">
                <a16:creationId xmlns:a16="http://schemas.microsoft.com/office/drawing/2014/main" id="{CA1EC104-7A48-9139-EDBD-F7299B2EAD9C}"/>
              </a:ext>
            </a:extLst>
          </p:cNvPr>
          <p:cNvPicPr>
            <a:picLocks noChangeAspect="1"/>
          </p:cNvPicPr>
          <p:nvPr/>
        </p:nvPicPr>
        <p:blipFill>
          <a:blip r:embed="rId6"/>
          <a:stretch>
            <a:fillRect/>
          </a:stretch>
        </p:blipFill>
        <p:spPr>
          <a:xfrm>
            <a:off x="8858181" y="5648203"/>
            <a:ext cx="2149114" cy="663697"/>
          </a:xfrm>
          <a:prstGeom prst="rect">
            <a:avLst/>
          </a:prstGeom>
        </p:spPr>
      </p:pic>
    </p:spTree>
    <p:extLst>
      <p:ext uri="{BB962C8B-B14F-4D97-AF65-F5344CB8AC3E}">
        <p14:creationId xmlns:p14="http://schemas.microsoft.com/office/powerpoint/2010/main" val="3211359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395A1-0647-5B2A-C15C-F006342AB944}"/>
              </a:ext>
            </a:extLst>
          </p:cNvPr>
          <p:cNvSpPr>
            <a:spLocks noGrp="1"/>
          </p:cNvSpPr>
          <p:nvPr>
            <p:ph type="title"/>
          </p:nvPr>
        </p:nvSpPr>
        <p:spPr/>
        <p:txBody>
          <a:bodyPr/>
          <a:lstStyle/>
          <a:p>
            <a:r>
              <a:rPr lang="en-AU" dirty="0"/>
              <a:t>Initial Analysis </a:t>
            </a:r>
          </a:p>
        </p:txBody>
      </p:sp>
      <p:sp>
        <p:nvSpPr>
          <p:cNvPr id="3" name="Content Placeholder 2">
            <a:extLst>
              <a:ext uri="{FF2B5EF4-FFF2-40B4-BE49-F238E27FC236}">
                <a16:creationId xmlns:a16="http://schemas.microsoft.com/office/drawing/2014/main" id="{70C5A4D4-DEA9-AC21-D452-60850223E9BB}"/>
              </a:ext>
            </a:extLst>
          </p:cNvPr>
          <p:cNvSpPr>
            <a:spLocks noGrp="1"/>
          </p:cNvSpPr>
          <p:nvPr>
            <p:ph idx="1"/>
          </p:nvPr>
        </p:nvSpPr>
        <p:spPr/>
        <p:txBody>
          <a:bodyPr>
            <a:normAutofit/>
          </a:bodyPr>
          <a:lstStyle/>
          <a:p>
            <a:r>
              <a:rPr lang="en-AU" sz="1400" dirty="0"/>
              <a:t>Objective: Investigate relationship between each parameter and HD</a:t>
            </a:r>
          </a:p>
          <a:p>
            <a:r>
              <a:rPr lang="en-AU" sz="1400" dirty="0"/>
              <a:t>There are 2 types of dataset:</a:t>
            </a:r>
          </a:p>
          <a:p>
            <a:pPr lvl="1"/>
            <a:r>
              <a:rPr lang="en-AU" sz="1400" dirty="0"/>
              <a:t>Categoric  (14) – Sex, Diabetes, Race, etc</a:t>
            </a:r>
          </a:p>
          <a:p>
            <a:pPr lvl="1"/>
            <a:endParaRPr lang="en-AU" sz="1400" dirty="0"/>
          </a:p>
          <a:p>
            <a:pPr lvl="1"/>
            <a:endParaRPr lang="en-AU" sz="1400" dirty="0"/>
          </a:p>
          <a:p>
            <a:pPr lvl="1"/>
            <a:r>
              <a:rPr lang="en-AU" sz="1400" dirty="0"/>
              <a:t>Numerical (2) – BMI, Sleep </a:t>
            </a:r>
          </a:p>
          <a:p>
            <a:pPr marL="457200" lvl="1" indent="0">
              <a:buNone/>
            </a:pPr>
            <a:endParaRPr lang="en-AU" sz="1400" dirty="0"/>
          </a:p>
          <a:p>
            <a:pPr marL="457200" lvl="1" indent="0">
              <a:buNone/>
            </a:pPr>
            <a:endParaRPr lang="en-AU" sz="1400" dirty="0"/>
          </a:p>
          <a:p>
            <a:r>
              <a:rPr lang="en-AU" sz="1400" dirty="0"/>
              <a:t>Categoric </a:t>
            </a:r>
          </a:p>
          <a:p>
            <a:pPr lvl="1"/>
            <a:r>
              <a:rPr lang="en-AU" sz="1400" dirty="0"/>
              <a:t>Visualisation: Bar Plot</a:t>
            </a:r>
          </a:p>
          <a:p>
            <a:pPr lvl="1"/>
            <a:r>
              <a:rPr lang="en-AU" sz="1400" dirty="0"/>
              <a:t>Test: Chi2, p=0 for all</a:t>
            </a:r>
          </a:p>
          <a:p>
            <a:r>
              <a:rPr lang="en-AU" sz="1400" dirty="0"/>
              <a:t>Numerical </a:t>
            </a:r>
          </a:p>
          <a:p>
            <a:pPr lvl="1"/>
            <a:r>
              <a:rPr lang="en-AU" sz="1400" dirty="0"/>
              <a:t>Visualisation: Box and Violin Plot</a:t>
            </a:r>
          </a:p>
          <a:p>
            <a:pPr lvl="1"/>
            <a:r>
              <a:rPr lang="en-AU" sz="1400" dirty="0"/>
              <a:t>Test: Shapiro – Wilk, p=0 for all</a:t>
            </a:r>
          </a:p>
        </p:txBody>
      </p:sp>
      <p:pic>
        <p:nvPicPr>
          <p:cNvPr id="4" name="Picture 3">
            <a:extLst>
              <a:ext uri="{FF2B5EF4-FFF2-40B4-BE49-F238E27FC236}">
                <a16:creationId xmlns:a16="http://schemas.microsoft.com/office/drawing/2014/main" id="{91BBE8DE-998F-196E-8885-98CAB32497AE}"/>
              </a:ext>
            </a:extLst>
          </p:cNvPr>
          <p:cNvPicPr>
            <a:picLocks noChangeAspect="1"/>
          </p:cNvPicPr>
          <p:nvPr/>
        </p:nvPicPr>
        <p:blipFill>
          <a:blip r:embed="rId2"/>
          <a:stretch>
            <a:fillRect/>
          </a:stretch>
        </p:blipFill>
        <p:spPr>
          <a:xfrm>
            <a:off x="6548729" y="3697886"/>
            <a:ext cx="2955489" cy="1893195"/>
          </a:xfrm>
          <a:prstGeom prst="rect">
            <a:avLst/>
          </a:prstGeom>
        </p:spPr>
      </p:pic>
      <p:pic>
        <p:nvPicPr>
          <p:cNvPr id="18" name="Picture 17">
            <a:extLst>
              <a:ext uri="{FF2B5EF4-FFF2-40B4-BE49-F238E27FC236}">
                <a16:creationId xmlns:a16="http://schemas.microsoft.com/office/drawing/2014/main" id="{4E63DEAB-5DAB-412F-CEA2-5AF9BFDB3EBC}"/>
              </a:ext>
            </a:extLst>
          </p:cNvPr>
          <p:cNvPicPr>
            <a:picLocks noChangeAspect="1"/>
          </p:cNvPicPr>
          <p:nvPr/>
        </p:nvPicPr>
        <p:blipFill>
          <a:blip r:embed="rId3"/>
          <a:stretch>
            <a:fillRect/>
          </a:stretch>
        </p:blipFill>
        <p:spPr>
          <a:xfrm>
            <a:off x="7620677" y="981381"/>
            <a:ext cx="2150330" cy="1436059"/>
          </a:xfrm>
          <a:prstGeom prst="rect">
            <a:avLst/>
          </a:prstGeom>
        </p:spPr>
      </p:pic>
      <p:pic>
        <p:nvPicPr>
          <p:cNvPr id="19" name="Picture 18">
            <a:extLst>
              <a:ext uri="{FF2B5EF4-FFF2-40B4-BE49-F238E27FC236}">
                <a16:creationId xmlns:a16="http://schemas.microsoft.com/office/drawing/2014/main" id="{17D0CF79-499E-B64A-738B-740A275156F4}"/>
              </a:ext>
            </a:extLst>
          </p:cNvPr>
          <p:cNvPicPr>
            <a:picLocks noChangeAspect="1"/>
          </p:cNvPicPr>
          <p:nvPr/>
        </p:nvPicPr>
        <p:blipFill>
          <a:blip r:embed="rId4"/>
          <a:stretch>
            <a:fillRect/>
          </a:stretch>
        </p:blipFill>
        <p:spPr>
          <a:xfrm>
            <a:off x="6548729" y="1774984"/>
            <a:ext cx="2038495" cy="1554785"/>
          </a:xfrm>
          <a:prstGeom prst="rect">
            <a:avLst/>
          </a:prstGeom>
        </p:spPr>
      </p:pic>
    </p:spTree>
    <p:extLst>
      <p:ext uri="{BB962C8B-B14F-4D97-AF65-F5344CB8AC3E}">
        <p14:creationId xmlns:p14="http://schemas.microsoft.com/office/powerpoint/2010/main" val="1178054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BC64DD-C9C3-893F-9190-CDBA74B239BE}"/>
              </a:ext>
            </a:extLst>
          </p:cNvPr>
          <p:cNvSpPr>
            <a:spLocks noGrp="1"/>
          </p:cNvSpPr>
          <p:nvPr>
            <p:ph type="title"/>
          </p:nvPr>
        </p:nvSpPr>
        <p:spPr>
          <a:xfrm>
            <a:off x="1198181" y="557189"/>
            <a:ext cx="9795637" cy="1104857"/>
          </a:xfrm>
        </p:spPr>
        <p:txBody>
          <a:bodyPr vert="horz" lIns="91440" tIns="45720" rIns="91440" bIns="45720" rtlCol="0" anchor="b">
            <a:normAutofit/>
          </a:bodyPr>
          <a:lstStyle/>
          <a:p>
            <a:r>
              <a:rPr lang="en-AU" dirty="0"/>
              <a:t>Initial Analysis (</a:t>
            </a:r>
            <a:r>
              <a:rPr lang="en-US" dirty="0"/>
              <a:t>Demographic) </a:t>
            </a:r>
          </a:p>
        </p:txBody>
      </p:sp>
      <p:pic>
        <p:nvPicPr>
          <p:cNvPr id="11" name="Picture 10" descr="A graph with numbers and text&#10;&#10;Description automatically generated">
            <a:extLst>
              <a:ext uri="{FF2B5EF4-FFF2-40B4-BE49-F238E27FC236}">
                <a16:creationId xmlns:a16="http://schemas.microsoft.com/office/drawing/2014/main" id="{5EBBD053-368D-4977-6A95-10BD2FB64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099" y="3119302"/>
            <a:ext cx="3797536" cy="2848151"/>
          </a:xfrm>
          <a:prstGeom prst="rect">
            <a:avLst/>
          </a:prstGeom>
        </p:spPr>
      </p:pic>
      <p:pic>
        <p:nvPicPr>
          <p:cNvPr id="13" name="Picture 12" descr="A graph with numbers and text&#10;&#10;Description automatically generated with medium confidence">
            <a:extLst>
              <a:ext uri="{FF2B5EF4-FFF2-40B4-BE49-F238E27FC236}">
                <a16:creationId xmlns:a16="http://schemas.microsoft.com/office/drawing/2014/main" id="{55F22A26-943A-6F4A-0DC7-6D1B4CB5A0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386" y="3119302"/>
            <a:ext cx="3797536" cy="2848151"/>
          </a:xfrm>
          <a:prstGeom prst="rect">
            <a:avLst/>
          </a:prstGeom>
        </p:spPr>
      </p:pic>
      <p:pic>
        <p:nvPicPr>
          <p:cNvPr id="5" name="Content Placeholder 4" descr="A graph of a number of people&#10;&#10;Description automatically generated with medium confidence">
            <a:extLst>
              <a:ext uri="{FF2B5EF4-FFF2-40B4-BE49-F238E27FC236}">
                <a16:creationId xmlns:a16="http://schemas.microsoft.com/office/drawing/2014/main" id="{2B0BB4EB-D2BC-358B-AD53-FA868033D34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192673" y="3119302"/>
            <a:ext cx="3797536" cy="2848151"/>
          </a:xfrm>
          <a:prstGeom prst="rect">
            <a:avLst/>
          </a:prstGeom>
        </p:spPr>
      </p:pic>
    </p:spTree>
    <p:extLst>
      <p:ext uri="{BB962C8B-B14F-4D97-AF65-F5344CB8AC3E}">
        <p14:creationId xmlns:p14="http://schemas.microsoft.com/office/powerpoint/2010/main" val="2042360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33E72FA3-BD00-444A-AD9B-E6C3D069C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0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733307-105E-814E-C4FB-98C644D97CDD}"/>
              </a:ext>
            </a:extLst>
          </p:cNvPr>
          <p:cNvSpPr>
            <a:spLocks noGrp="1"/>
          </p:cNvSpPr>
          <p:nvPr>
            <p:ph type="title"/>
          </p:nvPr>
        </p:nvSpPr>
        <p:spPr>
          <a:xfrm>
            <a:off x="838200" y="557189"/>
            <a:ext cx="10515600" cy="1110537"/>
          </a:xfrm>
        </p:spPr>
        <p:txBody>
          <a:bodyPr vert="horz" lIns="91440" tIns="45720" rIns="91440" bIns="45720" rtlCol="0" anchor="ctr">
            <a:normAutofit/>
          </a:bodyPr>
          <a:lstStyle/>
          <a:p>
            <a:r>
              <a:rPr lang="en-AU" dirty="0"/>
              <a:t>Initial Analysis (</a:t>
            </a:r>
            <a:r>
              <a:rPr lang="en-US" kern="1200" dirty="0">
                <a:solidFill>
                  <a:schemeClr val="tx1"/>
                </a:solidFill>
                <a:latin typeface="+mj-lt"/>
                <a:ea typeface="+mj-ea"/>
                <a:cs typeface="+mj-cs"/>
              </a:rPr>
              <a:t>Health Indicator)</a:t>
            </a:r>
          </a:p>
        </p:txBody>
      </p:sp>
      <p:pic>
        <p:nvPicPr>
          <p:cNvPr id="49" name="Picture 48" descr="A graph of a number of stroke&#10;&#10;Description automatically generated">
            <a:extLst>
              <a:ext uri="{FF2B5EF4-FFF2-40B4-BE49-F238E27FC236}">
                <a16:creationId xmlns:a16="http://schemas.microsoft.com/office/drawing/2014/main" id="{49F38E58-8094-23D4-C3A5-3ADF2E8233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821" y="1834939"/>
            <a:ext cx="2742634" cy="2056976"/>
          </a:xfrm>
          <a:prstGeom prst="rect">
            <a:avLst/>
          </a:prstGeom>
        </p:spPr>
      </p:pic>
      <p:pic>
        <p:nvPicPr>
          <p:cNvPr id="45" name="Picture 44" descr="A graph of a number of patients with kidney disease&#10;&#10;Description automatically generated">
            <a:extLst>
              <a:ext uri="{FF2B5EF4-FFF2-40B4-BE49-F238E27FC236}">
                <a16:creationId xmlns:a16="http://schemas.microsoft.com/office/drawing/2014/main" id="{59D450EC-03D6-FDDA-22D0-082F573786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9756" y="1834939"/>
            <a:ext cx="2742634" cy="2056976"/>
          </a:xfrm>
          <a:prstGeom prst="rect">
            <a:avLst/>
          </a:prstGeom>
        </p:spPr>
      </p:pic>
      <p:pic>
        <p:nvPicPr>
          <p:cNvPr id="41" name="Picture 40" descr="A graph of a number of copd&#10;&#10;Description automatically generated">
            <a:extLst>
              <a:ext uri="{FF2B5EF4-FFF2-40B4-BE49-F238E27FC236}">
                <a16:creationId xmlns:a16="http://schemas.microsoft.com/office/drawing/2014/main" id="{47A97885-FE23-821F-3A42-E88D8DDC85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13113" y="1834939"/>
            <a:ext cx="2742634" cy="2056976"/>
          </a:xfrm>
          <a:prstGeom prst="rect">
            <a:avLst/>
          </a:prstGeom>
        </p:spPr>
      </p:pic>
      <p:pic>
        <p:nvPicPr>
          <p:cNvPr id="43" name="Picture 42" descr="A graph of a number of diabetes&#10;&#10;Description automatically generated">
            <a:extLst>
              <a:ext uri="{FF2B5EF4-FFF2-40B4-BE49-F238E27FC236}">
                <a16:creationId xmlns:a16="http://schemas.microsoft.com/office/drawing/2014/main" id="{148429AA-757D-905A-FCF5-A8F1EFAD17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821" y="4063630"/>
            <a:ext cx="2742634" cy="2056976"/>
          </a:xfrm>
          <a:prstGeom prst="rect">
            <a:avLst/>
          </a:prstGeom>
        </p:spPr>
      </p:pic>
      <p:pic>
        <p:nvPicPr>
          <p:cNvPr id="39" name="Content Placeholder 38" descr="A graph of a number of blue and green bars&#10;&#10;Description automatically generated">
            <a:extLst>
              <a:ext uri="{FF2B5EF4-FFF2-40B4-BE49-F238E27FC236}">
                <a16:creationId xmlns:a16="http://schemas.microsoft.com/office/drawing/2014/main" id="{C56CFF1D-AF8F-6B3B-1436-56C954917FB1}"/>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719756" y="4063630"/>
            <a:ext cx="2742634" cy="2056976"/>
          </a:xfrm>
          <a:prstGeom prst="rect">
            <a:avLst/>
          </a:prstGeom>
        </p:spPr>
      </p:pic>
      <p:pic>
        <p:nvPicPr>
          <p:cNvPr id="47" name="Picture 46" descr="A graph of a number of cancer&#10;&#10;Description automatically generated with medium confidence">
            <a:extLst>
              <a:ext uri="{FF2B5EF4-FFF2-40B4-BE49-F238E27FC236}">
                <a16:creationId xmlns:a16="http://schemas.microsoft.com/office/drawing/2014/main" id="{0BDF26F9-E429-A35A-83AF-FD20AFA85D1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13113" y="4063630"/>
            <a:ext cx="2742634" cy="2056976"/>
          </a:xfrm>
          <a:prstGeom prst="rect">
            <a:avLst/>
          </a:prstGeom>
        </p:spPr>
      </p:pic>
    </p:spTree>
    <p:extLst>
      <p:ext uri="{BB962C8B-B14F-4D97-AF65-F5344CB8AC3E}">
        <p14:creationId xmlns:p14="http://schemas.microsoft.com/office/powerpoint/2010/main" val="1366409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CFC69-F5C1-99CB-0160-0AD3810EC874}"/>
              </a:ext>
            </a:extLst>
          </p:cNvPr>
          <p:cNvSpPr>
            <a:spLocks noGrp="1"/>
          </p:cNvSpPr>
          <p:nvPr>
            <p:ph type="title"/>
          </p:nvPr>
        </p:nvSpPr>
        <p:spPr>
          <a:xfrm>
            <a:off x="838200" y="390002"/>
            <a:ext cx="10515600" cy="1325563"/>
          </a:xfrm>
        </p:spPr>
        <p:txBody>
          <a:bodyPr>
            <a:normAutofit/>
          </a:bodyPr>
          <a:lstStyle/>
          <a:p>
            <a:r>
              <a:rPr lang="en-AU" dirty="0"/>
              <a:t>Initial Analysis (Lifestyle and Behaviour)</a:t>
            </a:r>
          </a:p>
        </p:txBody>
      </p:sp>
      <p:pic>
        <p:nvPicPr>
          <p:cNvPr id="5" name="Content Placeholder 4" descr="A graph of a number of bars&#10;&#10;Description automatically generated with medium confidence">
            <a:extLst>
              <a:ext uri="{FF2B5EF4-FFF2-40B4-BE49-F238E27FC236}">
                <a16:creationId xmlns:a16="http://schemas.microsoft.com/office/drawing/2014/main" id="{2F2157AD-BF6E-D59C-E87D-881B213E1D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66303"/>
            <a:ext cx="3847084" cy="2885313"/>
          </a:xfrm>
        </p:spPr>
      </p:pic>
      <p:pic>
        <p:nvPicPr>
          <p:cNvPr id="7" name="Picture 6" descr="A graph of a number of different levels&#10;&#10;Description automatically generated with medium confidence">
            <a:extLst>
              <a:ext uri="{FF2B5EF4-FFF2-40B4-BE49-F238E27FC236}">
                <a16:creationId xmlns:a16="http://schemas.microsoft.com/office/drawing/2014/main" id="{6C2FE2D8-6701-7CDF-0153-65449A2EBC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553" y="1690688"/>
            <a:ext cx="3154455" cy="2365841"/>
          </a:xfrm>
          <a:prstGeom prst="rect">
            <a:avLst/>
          </a:prstGeom>
        </p:spPr>
      </p:pic>
      <p:pic>
        <p:nvPicPr>
          <p:cNvPr id="9" name="Picture 8" descr="A graph with a bar and text&#10;&#10;Description automatically generated with medium confidence">
            <a:extLst>
              <a:ext uri="{FF2B5EF4-FFF2-40B4-BE49-F238E27FC236}">
                <a16:creationId xmlns:a16="http://schemas.microsoft.com/office/drawing/2014/main" id="{8B4E24AE-585B-1252-2CC2-9E3F81F434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3868" y="1712475"/>
            <a:ext cx="3236865" cy="2427648"/>
          </a:xfrm>
          <a:prstGeom prst="rect">
            <a:avLst/>
          </a:prstGeom>
        </p:spPr>
      </p:pic>
      <p:pic>
        <p:nvPicPr>
          <p:cNvPr id="11" name="Picture 10" descr="A bar chart with text and numbers&#10;&#10;Description automatically generated">
            <a:extLst>
              <a:ext uri="{FF2B5EF4-FFF2-40B4-BE49-F238E27FC236}">
                <a16:creationId xmlns:a16="http://schemas.microsoft.com/office/drawing/2014/main" id="{1CAEEEBC-5AB6-4639-E36B-36688ACFCD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1143" y="3953487"/>
            <a:ext cx="3236865" cy="2427649"/>
          </a:xfrm>
          <a:prstGeom prst="rect">
            <a:avLst/>
          </a:prstGeom>
        </p:spPr>
      </p:pic>
      <p:pic>
        <p:nvPicPr>
          <p:cNvPr id="13" name="Picture 12" descr="A graph of a number of smokers&#10;&#10;Description automatically generated">
            <a:extLst>
              <a:ext uri="{FF2B5EF4-FFF2-40B4-BE49-F238E27FC236}">
                <a16:creationId xmlns:a16="http://schemas.microsoft.com/office/drawing/2014/main" id="{9F65657A-1367-8B29-0276-DCD23B3608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56277" y="3996186"/>
            <a:ext cx="3122997" cy="2342249"/>
          </a:xfrm>
          <a:prstGeom prst="rect">
            <a:avLst/>
          </a:prstGeom>
        </p:spPr>
      </p:pic>
    </p:spTree>
    <p:extLst>
      <p:ext uri="{BB962C8B-B14F-4D97-AF65-F5344CB8AC3E}">
        <p14:creationId xmlns:p14="http://schemas.microsoft.com/office/powerpoint/2010/main" val="2418267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31EC6-46D2-4D63-636E-B7BF208DB8D5}"/>
              </a:ext>
            </a:extLst>
          </p:cNvPr>
          <p:cNvSpPr>
            <a:spLocks noGrp="1"/>
          </p:cNvSpPr>
          <p:nvPr>
            <p:ph type="title"/>
          </p:nvPr>
        </p:nvSpPr>
        <p:spPr/>
        <p:txBody>
          <a:bodyPr>
            <a:normAutofit/>
          </a:bodyPr>
          <a:lstStyle/>
          <a:p>
            <a:r>
              <a:rPr lang="en-AU" dirty="0"/>
              <a:t>Initial Analysis (Lifestyle and Behaviour) (continue)</a:t>
            </a:r>
          </a:p>
        </p:txBody>
      </p:sp>
      <p:pic>
        <p:nvPicPr>
          <p:cNvPr id="39" name="Content Placeholder 38" descr="A black and white image of a sound wave&#10;&#10;Description automatically generated">
            <a:extLst>
              <a:ext uri="{FF2B5EF4-FFF2-40B4-BE49-F238E27FC236}">
                <a16:creationId xmlns:a16="http://schemas.microsoft.com/office/drawing/2014/main" id="{F5EA79BF-2FB3-C88A-D109-466C2A64F4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9219" y="1690688"/>
            <a:ext cx="8544581" cy="4272291"/>
          </a:xfrm>
        </p:spPr>
      </p:pic>
      <p:pic>
        <p:nvPicPr>
          <p:cNvPr id="41" name="Picture 40" descr="A diagram of a heart disease&#10;&#10;Description automatically generated">
            <a:extLst>
              <a:ext uri="{FF2B5EF4-FFF2-40B4-BE49-F238E27FC236}">
                <a16:creationId xmlns:a16="http://schemas.microsoft.com/office/drawing/2014/main" id="{A3B2FC9B-8366-8286-FC80-AD92C2ED8D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938" y="1898297"/>
            <a:ext cx="3214226" cy="1928536"/>
          </a:xfrm>
          <a:prstGeom prst="rect">
            <a:avLst/>
          </a:prstGeom>
        </p:spPr>
      </p:pic>
    </p:spTree>
    <p:extLst>
      <p:ext uri="{BB962C8B-B14F-4D97-AF65-F5344CB8AC3E}">
        <p14:creationId xmlns:p14="http://schemas.microsoft.com/office/powerpoint/2010/main" val="212398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1219</TotalTime>
  <Words>781</Words>
  <Application>Microsoft Office PowerPoint</Application>
  <PresentationFormat>Widescreen</PresentationFormat>
  <Paragraphs>86</Paragraphs>
  <Slides>20</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Meiryo</vt:lpstr>
      <vt:lpstr>Aptos</vt:lpstr>
      <vt:lpstr>Arial</vt:lpstr>
      <vt:lpstr>Calibri</vt:lpstr>
      <vt:lpstr>Calibri Light</vt:lpstr>
      <vt:lpstr>Slack-Lato</vt:lpstr>
      <vt:lpstr>Office Theme</vt:lpstr>
      <vt:lpstr>1_Office Theme</vt:lpstr>
      <vt:lpstr>Project 1 – Group 4</vt:lpstr>
      <vt:lpstr>Project Initiative </vt:lpstr>
      <vt:lpstr>Data Cleaning</vt:lpstr>
      <vt:lpstr>Data Cleaning (continue)</vt:lpstr>
      <vt:lpstr>Initial Analysis </vt:lpstr>
      <vt:lpstr>Initial Analysis (Demographic) </vt:lpstr>
      <vt:lpstr>Initial Analysis (Health Indicator)</vt:lpstr>
      <vt:lpstr>Initial Analysis (Lifestyle and Behaviour)</vt:lpstr>
      <vt:lpstr>Initial Analysis (Lifestyle and Behaviour) (continue)</vt:lpstr>
      <vt:lpstr>Initial Analysis (Lifestyle and Behaviour) (continue)</vt:lpstr>
      <vt:lpstr>Deep Dive into the Data</vt:lpstr>
      <vt:lpstr>Deep Dive into the Data</vt:lpstr>
      <vt:lpstr>Deep Dive into the Data</vt:lpstr>
      <vt:lpstr>Deep Dive into the Data</vt:lpstr>
      <vt:lpstr>Deep Dive into the Data</vt:lpstr>
      <vt:lpstr>Geographic Distribution of HD </vt:lpstr>
      <vt:lpstr>States with the lowest HD Ratio</vt:lpstr>
      <vt:lpstr>States with the highest HD Ratio</vt:lpstr>
      <vt:lpstr>Geographic Distribution of HD </vt:lpstr>
      <vt:lpstr>Summary and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 Group 4</dc:title>
  <dc:creator>Kah Jun Yong</dc:creator>
  <cp:lastModifiedBy>Kah Jun Yong</cp:lastModifiedBy>
  <cp:revision>1</cp:revision>
  <dcterms:created xsi:type="dcterms:W3CDTF">2024-01-29T07:31:53Z</dcterms:created>
  <dcterms:modified xsi:type="dcterms:W3CDTF">2024-01-30T06:58:28Z</dcterms:modified>
</cp:coreProperties>
</file>