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B1B8-3394-4C5C-B109-1414F0E097F3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CB56A-642B-4BFE-96E2-6E5ED5C08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19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CB56A-642B-4BFE-96E2-6E5ED5C08BE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1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CB56A-642B-4BFE-96E2-6E5ED5C08B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F2F4-10C0-402B-9529-0575AEE4EABE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C2CF-66CB-4DCC-86FE-D9C69B171D50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776-90B0-4394-B502-55F8DBC60286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9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83F8-44BD-44CC-9414-3EB58F991868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1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6DDA-E50E-4247-A5C3-F88A48AE112D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6605-EB2D-4550-BE73-163FB9351D72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3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4CCE-6DD3-4783-9D6B-DBF437242031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5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6345-A351-4453-AFFE-446CCAFD2953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9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A9C9-576F-46F2-A630-33E65789DFFA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9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DF08-912E-485E-9032-DEF2E36CC886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93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F65A-1BC4-45EF-A6BB-65A5A73B584A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57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73BD-5A81-408F-9A82-37E1E6D166CD}" type="datetime1">
              <a:rPr lang="ru-RU" smtClean="0"/>
              <a:t>25.12.2016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596F-A18D-4A8B-BE8A-A31E891F5E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2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3206" y="235258"/>
            <a:ext cx="11095630" cy="3094795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Презентация на тему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ru-RU" dirty="0">
                <a:cs typeface="Times New Roman" panose="02020603050405020304" pitchFamily="18" charset="0"/>
              </a:rPr>
              <a:t>«Пятнашки»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43415" y="4271749"/>
            <a:ext cx="3748585" cy="1723030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Подготовили студенты группы КБ-22</a:t>
            </a:r>
          </a:p>
          <a:p>
            <a:r>
              <a:rPr lang="ru-RU" dirty="0">
                <a:cs typeface="Times New Roman" panose="02020603050405020304" pitchFamily="18" charset="0"/>
              </a:rPr>
              <a:t>Никбахт М.А.</a:t>
            </a:r>
          </a:p>
          <a:p>
            <a:r>
              <a:rPr lang="ru-RU" dirty="0">
                <a:cs typeface="Times New Roman" panose="02020603050405020304" pitchFamily="18" charset="0"/>
              </a:rPr>
              <a:t>Хо Чи Лык</a:t>
            </a:r>
          </a:p>
        </p:txBody>
      </p:sp>
    </p:spTree>
    <p:extLst>
      <p:ext uri="{BB962C8B-B14F-4D97-AF65-F5344CB8AC3E}">
        <p14:creationId xmlns:p14="http://schemas.microsoft.com/office/powerpoint/2010/main" val="87744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4181" y="1027906"/>
            <a:ext cx="6243638" cy="492845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365125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10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5154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433" y="756138"/>
            <a:ext cx="6506675" cy="518178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391013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11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2119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выполнения программы в рамках курсового проекта удалось создать продукт, который в целом удовлетворил наши ожидания, однако, изначально задумывалось реализовать некую таблицу лидеров, где показывались бы игроки и их наилучшие результаты по времени по убыванию. Во время разработки обрели навыки в работе с сериализацией, в построении различных диаграмм, а также очень полезный опыт в реализации алгоритмов  поиска решений, которые можно применять не только в нашем проекте, но также и в других так называемых играх с нулевой суммой. Ко всему этому, ближе познакомились с процессом создания графического интерфейса в Java.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487813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12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092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возможности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игрового поля (только правильных расстановок)</a:t>
            </a:r>
          </a:p>
          <a:p>
            <a:r>
              <a:rPr lang="ru-RU" dirty="0"/>
              <a:t>алгоритм поиска решения</a:t>
            </a:r>
          </a:p>
          <a:p>
            <a:r>
              <a:rPr lang="ru-RU" dirty="0"/>
              <a:t>приостановка/продолжение игры</a:t>
            </a:r>
          </a:p>
          <a:p>
            <a:r>
              <a:rPr lang="ru-RU" dirty="0"/>
              <a:t>секундомер, измеряющий время сборки</a:t>
            </a:r>
          </a:p>
          <a:p>
            <a:r>
              <a:rPr lang="ru-RU" dirty="0"/>
              <a:t>сохранение игрового состояния в игровые профили под никнеймами.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365125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2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9753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разделы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</a:t>
            </a:r>
          </a:p>
          <a:p>
            <a:r>
              <a:rPr lang="en-US" dirty="0"/>
              <a:t>Activity </a:t>
            </a:r>
            <a:r>
              <a:rPr lang="ru-RU" dirty="0"/>
              <a:t>диаграммы для </a:t>
            </a:r>
            <a:r>
              <a:rPr lang="en-US" dirty="0" err="1"/>
              <a:t>PlayGame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SelectProfile</a:t>
            </a:r>
            <a:endParaRPr lang="en-US" dirty="0"/>
          </a:p>
          <a:p>
            <a:r>
              <a:rPr lang="en-US" dirty="0"/>
              <a:t>Sequence </a:t>
            </a:r>
            <a:r>
              <a:rPr lang="ru-RU" dirty="0"/>
              <a:t>диаграмма</a:t>
            </a:r>
          </a:p>
          <a:p>
            <a:r>
              <a:rPr lang="ru-RU" dirty="0"/>
              <a:t>Диаграмма классов</a:t>
            </a:r>
          </a:p>
          <a:p>
            <a:r>
              <a:rPr lang="ru-RU" dirty="0"/>
              <a:t>Результат</a:t>
            </a:r>
          </a:p>
          <a:p>
            <a:r>
              <a:rPr lang="ru-RU" dirty="0"/>
              <a:t>Вывод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365125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3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7725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565"/>
            <a:ext cx="10515600" cy="1325563"/>
          </a:xfrm>
        </p:spPr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128"/>
            <a:ext cx="12192000" cy="540451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505784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4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305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Play Game Activity Diagram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752"/>
            <a:ext cx="11714327" cy="595724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267814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5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3088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SelectProfile</a:t>
            </a:r>
            <a:r>
              <a:rPr lang="en-US" dirty="0"/>
              <a:t> Activity Diagram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" y="955343"/>
            <a:ext cx="12142456" cy="5902657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297656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6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3905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18"/>
            <a:ext cx="12192000" cy="599819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217897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7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4364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576"/>
            <a:ext cx="12192001" cy="596042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297656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8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1755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выходе получили следующее приложение: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06814" y="2356338"/>
            <a:ext cx="2924909" cy="38206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365125"/>
            <a:ext cx="2743200" cy="365125"/>
          </a:xfrm>
        </p:spPr>
        <p:txBody>
          <a:bodyPr/>
          <a:lstStyle/>
          <a:p>
            <a:fld id="{D4DD596F-A18D-4A8B-BE8A-A31E891F5ED6}" type="slidenum">
              <a:rPr lang="ru-RU" sz="2800" b="1" smtClean="0"/>
              <a:t>9</a:t>
            </a:fld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89394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198</Words>
  <Application>Microsoft Office PowerPoint</Application>
  <PresentationFormat>Широкоэкранный</PresentationFormat>
  <Paragraphs>39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на тему: «Пятнашки»</vt:lpstr>
      <vt:lpstr>Основные возможности</vt:lpstr>
      <vt:lpstr>Основные разделы</vt:lpstr>
      <vt:lpstr>Use-case диаграмма</vt:lpstr>
      <vt:lpstr>Play Game Activity Diagram</vt:lpstr>
      <vt:lpstr>SelectProfile Activity Diagram</vt:lpstr>
      <vt:lpstr>Sequence Diagram</vt:lpstr>
      <vt:lpstr>Class Diagram</vt:lpstr>
      <vt:lpstr>Результаты</vt:lpstr>
      <vt:lpstr>Презентация PowerPoint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Luc Ho</dc:creator>
  <cp:lastModifiedBy>Luc Ho</cp:lastModifiedBy>
  <cp:revision>20</cp:revision>
  <dcterms:created xsi:type="dcterms:W3CDTF">2016-12-24T16:49:04Z</dcterms:created>
  <dcterms:modified xsi:type="dcterms:W3CDTF">2016-12-25T21:03:46Z</dcterms:modified>
</cp:coreProperties>
</file>