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8FBA4-FC03-8D3E-414E-CCE40DDA20EF}" v="1149" dt="2024-04-22T03:42:08.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Ryan" userId="S::ryan.davis16@snhu.edu::a172d1c0-347c-47f7-bc4d-d88735b34223" providerId="AD" clId="Web-{6748FBA4-FC03-8D3E-414E-CCE40DDA20EF}"/>
    <pc:docChg chg="addSld modSld">
      <pc:chgData name="Davis, Ryan" userId="S::ryan.davis16@snhu.edu::a172d1c0-347c-47f7-bc4d-d88735b34223" providerId="AD" clId="Web-{6748FBA4-FC03-8D3E-414E-CCE40DDA20EF}" dt="2024-04-22T03:42:08.573" v="1133" actId="20577"/>
      <pc:docMkLst>
        <pc:docMk/>
      </pc:docMkLst>
      <pc:sldChg chg="modSp">
        <pc:chgData name="Davis, Ryan" userId="S::ryan.davis16@snhu.edu::a172d1c0-347c-47f7-bc4d-d88735b34223" providerId="AD" clId="Web-{6748FBA4-FC03-8D3E-414E-CCE40DDA20EF}" dt="2024-04-22T03:04:20.726" v="11" actId="20577"/>
        <pc:sldMkLst>
          <pc:docMk/>
          <pc:sldMk cId="109857222" sldId="256"/>
        </pc:sldMkLst>
        <pc:spChg chg="mod">
          <ac:chgData name="Davis, Ryan" userId="S::ryan.davis16@snhu.edu::a172d1c0-347c-47f7-bc4d-d88735b34223" providerId="AD" clId="Web-{6748FBA4-FC03-8D3E-414E-CCE40DDA20EF}" dt="2024-04-22T03:03:59.194" v="5" actId="20577"/>
          <ac:spMkLst>
            <pc:docMk/>
            <pc:sldMk cId="109857222" sldId="256"/>
            <ac:spMk id="2" creationId="{00000000-0000-0000-0000-000000000000}"/>
          </ac:spMkLst>
        </pc:spChg>
        <pc:spChg chg="mod">
          <ac:chgData name="Davis, Ryan" userId="S::ryan.davis16@snhu.edu::a172d1c0-347c-47f7-bc4d-d88735b34223" providerId="AD" clId="Web-{6748FBA4-FC03-8D3E-414E-CCE40DDA20EF}" dt="2024-04-22T03:04:20.726" v="11" actId="20577"/>
          <ac:spMkLst>
            <pc:docMk/>
            <pc:sldMk cId="109857222" sldId="256"/>
            <ac:spMk id="3" creationId="{00000000-0000-0000-0000-000000000000}"/>
          </ac:spMkLst>
        </pc:spChg>
      </pc:sldChg>
      <pc:sldChg chg="modSp new">
        <pc:chgData name="Davis, Ryan" userId="S::ryan.davis16@snhu.edu::a172d1c0-347c-47f7-bc4d-d88735b34223" providerId="AD" clId="Web-{6748FBA4-FC03-8D3E-414E-CCE40DDA20EF}" dt="2024-04-22T03:09:04.261" v="130" actId="20577"/>
        <pc:sldMkLst>
          <pc:docMk/>
          <pc:sldMk cId="3375328469" sldId="257"/>
        </pc:sldMkLst>
        <pc:spChg chg="mod">
          <ac:chgData name="Davis, Ryan" userId="S::ryan.davis16@snhu.edu::a172d1c0-347c-47f7-bc4d-d88735b34223" providerId="AD" clId="Web-{6748FBA4-FC03-8D3E-414E-CCE40DDA20EF}" dt="2024-04-22T03:04:49.181" v="18" actId="20577"/>
          <ac:spMkLst>
            <pc:docMk/>
            <pc:sldMk cId="3375328469" sldId="257"/>
            <ac:spMk id="2" creationId="{FD6AE825-85D2-D745-94D4-C9B70FECC707}"/>
          </ac:spMkLst>
        </pc:spChg>
        <pc:spChg chg="mod">
          <ac:chgData name="Davis, Ryan" userId="S::ryan.davis16@snhu.edu::a172d1c0-347c-47f7-bc4d-d88735b34223" providerId="AD" clId="Web-{6748FBA4-FC03-8D3E-414E-CCE40DDA20EF}" dt="2024-04-22T03:09:04.261" v="130" actId="20577"/>
          <ac:spMkLst>
            <pc:docMk/>
            <pc:sldMk cId="3375328469" sldId="257"/>
            <ac:spMk id="3" creationId="{232440B9-29B7-D01E-AFAC-E5BE0CFF5DF2}"/>
          </ac:spMkLst>
        </pc:spChg>
      </pc:sldChg>
      <pc:sldChg chg="modSp new">
        <pc:chgData name="Davis, Ryan" userId="S::ryan.davis16@snhu.edu::a172d1c0-347c-47f7-bc4d-d88735b34223" providerId="AD" clId="Web-{6748FBA4-FC03-8D3E-414E-CCE40DDA20EF}" dt="2024-04-22T03:12:39.147" v="278" actId="20577"/>
        <pc:sldMkLst>
          <pc:docMk/>
          <pc:sldMk cId="3683237951" sldId="258"/>
        </pc:sldMkLst>
        <pc:spChg chg="mod">
          <ac:chgData name="Davis, Ryan" userId="S::ryan.davis16@snhu.edu::a172d1c0-347c-47f7-bc4d-d88735b34223" providerId="AD" clId="Web-{6748FBA4-FC03-8D3E-414E-CCE40DDA20EF}" dt="2024-04-22T03:09:09.605" v="133" actId="20577"/>
          <ac:spMkLst>
            <pc:docMk/>
            <pc:sldMk cId="3683237951" sldId="258"/>
            <ac:spMk id="2" creationId="{ECBC118D-ED80-1965-371C-C6D774C1B616}"/>
          </ac:spMkLst>
        </pc:spChg>
        <pc:spChg chg="mod">
          <ac:chgData name="Davis, Ryan" userId="S::ryan.davis16@snhu.edu::a172d1c0-347c-47f7-bc4d-d88735b34223" providerId="AD" clId="Web-{6748FBA4-FC03-8D3E-414E-CCE40DDA20EF}" dt="2024-04-22T03:12:39.147" v="278" actId="20577"/>
          <ac:spMkLst>
            <pc:docMk/>
            <pc:sldMk cId="3683237951" sldId="258"/>
            <ac:spMk id="3" creationId="{DCDA6C97-62AF-FEB0-A691-A5A0A0E2843F}"/>
          </ac:spMkLst>
        </pc:spChg>
      </pc:sldChg>
      <pc:sldChg chg="modSp new">
        <pc:chgData name="Davis, Ryan" userId="S::ryan.davis16@snhu.edu::a172d1c0-347c-47f7-bc4d-d88735b34223" providerId="AD" clId="Web-{6748FBA4-FC03-8D3E-414E-CCE40DDA20EF}" dt="2024-04-22T03:15:55.298" v="451" actId="20577"/>
        <pc:sldMkLst>
          <pc:docMk/>
          <pc:sldMk cId="3504338045" sldId="259"/>
        </pc:sldMkLst>
        <pc:spChg chg="mod">
          <ac:chgData name="Davis, Ryan" userId="S::ryan.davis16@snhu.edu::a172d1c0-347c-47f7-bc4d-d88735b34223" providerId="AD" clId="Web-{6748FBA4-FC03-8D3E-414E-CCE40DDA20EF}" dt="2024-04-22T03:13:12.258" v="281" actId="20577"/>
          <ac:spMkLst>
            <pc:docMk/>
            <pc:sldMk cId="3504338045" sldId="259"/>
            <ac:spMk id="2" creationId="{1D11DCDE-5FC4-000F-61F6-6CB64309281B}"/>
          </ac:spMkLst>
        </pc:spChg>
        <pc:spChg chg="mod">
          <ac:chgData name="Davis, Ryan" userId="S::ryan.davis16@snhu.edu::a172d1c0-347c-47f7-bc4d-d88735b34223" providerId="AD" clId="Web-{6748FBA4-FC03-8D3E-414E-CCE40DDA20EF}" dt="2024-04-22T03:15:55.298" v="451" actId="20577"/>
          <ac:spMkLst>
            <pc:docMk/>
            <pc:sldMk cId="3504338045" sldId="259"/>
            <ac:spMk id="3" creationId="{21E3C483-64E3-B179-CA06-92D55464FDEA}"/>
          </ac:spMkLst>
        </pc:spChg>
      </pc:sldChg>
      <pc:sldChg chg="modSp new">
        <pc:chgData name="Davis, Ryan" userId="S::ryan.davis16@snhu.edu::a172d1c0-347c-47f7-bc4d-d88735b34223" providerId="AD" clId="Web-{6748FBA4-FC03-8D3E-414E-CCE40DDA20EF}" dt="2024-04-22T03:19:15.231" v="600" actId="20577"/>
        <pc:sldMkLst>
          <pc:docMk/>
          <pc:sldMk cId="1276272310" sldId="260"/>
        </pc:sldMkLst>
        <pc:spChg chg="mod">
          <ac:chgData name="Davis, Ryan" userId="S::ryan.davis16@snhu.edu::a172d1c0-347c-47f7-bc4d-d88735b34223" providerId="AD" clId="Web-{6748FBA4-FC03-8D3E-414E-CCE40DDA20EF}" dt="2024-04-22T03:16:05.689" v="468" actId="20577"/>
          <ac:spMkLst>
            <pc:docMk/>
            <pc:sldMk cId="1276272310" sldId="260"/>
            <ac:spMk id="2" creationId="{51CD93AD-35F9-0F9A-CE18-E1095A424F75}"/>
          </ac:spMkLst>
        </pc:spChg>
        <pc:spChg chg="mod">
          <ac:chgData name="Davis, Ryan" userId="S::ryan.davis16@snhu.edu::a172d1c0-347c-47f7-bc4d-d88735b34223" providerId="AD" clId="Web-{6748FBA4-FC03-8D3E-414E-CCE40DDA20EF}" dt="2024-04-22T03:19:15.231" v="600" actId="20577"/>
          <ac:spMkLst>
            <pc:docMk/>
            <pc:sldMk cId="1276272310" sldId="260"/>
            <ac:spMk id="3" creationId="{E8B2E34A-8174-C6DD-0252-39E5885C11E9}"/>
          </ac:spMkLst>
        </pc:spChg>
      </pc:sldChg>
      <pc:sldChg chg="modSp new">
        <pc:chgData name="Davis, Ryan" userId="S::ryan.davis16@snhu.edu::a172d1c0-347c-47f7-bc4d-d88735b34223" providerId="AD" clId="Web-{6748FBA4-FC03-8D3E-414E-CCE40DDA20EF}" dt="2024-04-22T03:37:46.543" v="851" actId="20577"/>
        <pc:sldMkLst>
          <pc:docMk/>
          <pc:sldMk cId="415208013" sldId="261"/>
        </pc:sldMkLst>
        <pc:spChg chg="mod">
          <ac:chgData name="Davis, Ryan" userId="S::ryan.davis16@snhu.edu::a172d1c0-347c-47f7-bc4d-d88735b34223" providerId="AD" clId="Web-{6748FBA4-FC03-8D3E-414E-CCE40DDA20EF}" dt="2024-04-22T03:32:57.090" v="613" actId="20577"/>
          <ac:spMkLst>
            <pc:docMk/>
            <pc:sldMk cId="415208013" sldId="261"/>
            <ac:spMk id="2" creationId="{3A20009A-9E3E-659D-DA28-3A760681B128}"/>
          </ac:spMkLst>
        </pc:spChg>
        <pc:spChg chg="mod">
          <ac:chgData name="Davis, Ryan" userId="S::ryan.davis16@snhu.edu::a172d1c0-347c-47f7-bc4d-d88735b34223" providerId="AD" clId="Web-{6748FBA4-FC03-8D3E-414E-CCE40DDA20EF}" dt="2024-04-22T03:37:46.543" v="851" actId="20577"/>
          <ac:spMkLst>
            <pc:docMk/>
            <pc:sldMk cId="415208013" sldId="261"/>
            <ac:spMk id="3" creationId="{CA12B083-48BB-20BA-0158-C572911AB391}"/>
          </ac:spMkLst>
        </pc:spChg>
      </pc:sldChg>
      <pc:sldChg chg="modSp new">
        <pc:chgData name="Davis, Ryan" userId="S::ryan.davis16@snhu.edu::a172d1c0-347c-47f7-bc4d-d88735b34223" providerId="AD" clId="Web-{6748FBA4-FC03-8D3E-414E-CCE40DDA20EF}" dt="2024-04-22T03:40:09.176" v="982" actId="20577"/>
        <pc:sldMkLst>
          <pc:docMk/>
          <pc:sldMk cId="36970961" sldId="262"/>
        </pc:sldMkLst>
        <pc:spChg chg="mod">
          <ac:chgData name="Davis, Ryan" userId="S::ryan.davis16@snhu.edu::a172d1c0-347c-47f7-bc4d-d88735b34223" providerId="AD" clId="Web-{6748FBA4-FC03-8D3E-414E-CCE40DDA20EF}" dt="2024-04-22T03:37:51.075" v="855" actId="20577"/>
          <ac:spMkLst>
            <pc:docMk/>
            <pc:sldMk cId="36970961" sldId="262"/>
            <ac:spMk id="2" creationId="{2DEB77D6-948E-77AB-DEDD-892DE3B25A69}"/>
          </ac:spMkLst>
        </pc:spChg>
        <pc:spChg chg="mod">
          <ac:chgData name="Davis, Ryan" userId="S::ryan.davis16@snhu.edu::a172d1c0-347c-47f7-bc4d-d88735b34223" providerId="AD" clId="Web-{6748FBA4-FC03-8D3E-414E-CCE40DDA20EF}" dt="2024-04-22T03:40:09.176" v="982" actId="20577"/>
          <ac:spMkLst>
            <pc:docMk/>
            <pc:sldMk cId="36970961" sldId="262"/>
            <ac:spMk id="3" creationId="{3FB28076-F168-50D2-185A-F9EB0B34336A}"/>
          </ac:spMkLst>
        </pc:spChg>
      </pc:sldChg>
      <pc:sldChg chg="modSp new">
        <pc:chgData name="Davis, Ryan" userId="S::ryan.davis16@snhu.edu::a172d1c0-347c-47f7-bc4d-d88735b34223" providerId="AD" clId="Web-{6748FBA4-FC03-8D3E-414E-CCE40DDA20EF}" dt="2024-04-22T03:42:08.573" v="1133" actId="20577"/>
        <pc:sldMkLst>
          <pc:docMk/>
          <pc:sldMk cId="1195680883" sldId="263"/>
        </pc:sldMkLst>
        <pc:spChg chg="mod">
          <ac:chgData name="Davis, Ryan" userId="S::ryan.davis16@snhu.edu::a172d1c0-347c-47f7-bc4d-d88735b34223" providerId="AD" clId="Web-{6748FBA4-FC03-8D3E-414E-CCE40DDA20EF}" dt="2024-04-22T03:40:29.083" v="987" actId="20577"/>
          <ac:spMkLst>
            <pc:docMk/>
            <pc:sldMk cId="1195680883" sldId="263"/>
            <ac:spMk id="2" creationId="{B31844B3-9443-01A9-F008-A0C06C6AE0E2}"/>
          </ac:spMkLst>
        </pc:spChg>
        <pc:spChg chg="mod">
          <ac:chgData name="Davis, Ryan" userId="S::ryan.davis16@snhu.edu::a172d1c0-347c-47f7-bc4d-d88735b34223" providerId="AD" clId="Web-{6748FBA4-FC03-8D3E-414E-CCE40DDA20EF}" dt="2024-04-22T03:42:08.573" v="1133" actId="20577"/>
          <ac:spMkLst>
            <pc:docMk/>
            <pc:sldMk cId="1195680883" sldId="263"/>
            <ac:spMk id="3" creationId="{417DD834-A291-24E6-65F1-8413C62017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Work environment.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E825-85D2-D745-94D4-C9B70FECC707}"/>
              </a:ext>
            </a:extLst>
          </p:cNvPr>
          <p:cNvSpPr>
            <a:spLocks noGrp="1"/>
          </p:cNvSpPr>
          <p:nvPr>
            <p:ph type="title"/>
          </p:nvPr>
        </p:nvSpPr>
        <p:spPr/>
        <p:txBody>
          <a:bodyPr/>
          <a:lstStyle/>
          <a:p>
            <a:r>
              <a:rPr lang="en-US" dirty="0"/>
              <a:t>Intro to the agile environment</a:t>
            </a:r>
          </a:p>
        </p:txBody>
      </p:sp>
      <p:sp>
        <p:nvSpPr>
          <p:cNvPr id="3" name="Content Placeholder 2">
            <a:extLst>
              <a:ext uri="{FF2B5EF4-FFF2-40B4-BE49-F238E27FC236}">
                <a16:creationId xmlns:a16="http://schemas.microsoft.com/office/drawing/2014/main" id="{232440B9-29B7-D01E-AFAC-E5BE0CFF5DF2}"/>
              </a:ext>
            </a:extLst>
          </p:cNvPr>
          <p:cNvSpPr>
            <a:spLocks noGrp="1"/>
          </p:cNvSpPr>
          <p:nvPr>
            <p:ph idx="1"/>
          </p:nvPr>
        </p:nvSpPr>
        <p:spPr/>
        <p:txBody>
          <a:bodyPr vert="horz" lIns="91440" tIns="45720" rIns="91440" bIns="45720" rtlCol="0" anchor="t">
            <a:normAutofit/>
          </a:bodyPr>
          <a:lstStyle/>
          <a:p>
            <a:r>
              <a:rPr lang="en-US" dirty="0"/>
              <a:t>Agile is a methodology used in the vast IT work environments that </a:t>
            </a:r>
            <a:r>
              <a:rPr lang="en-US" dirty="0" err="1"/>
              <a:t>capatilizes</a:t>
            </a:r>
            <a:r>
              <a:rPr lang="en-US" dirty="0"/>
              <a:t> on speed, adaption and teamwork to provide customer value.</a:t>
            </a:r>
          </a:p>
          <a:p>
            <a:r>
              <a:rPr lang="en-US" dirty="0"/>
              <a:t>Agile is becoming the most popular dynamic in the field today, allowing better communication</a:t>
            </a:r>
          </a:p>
        </p:txBody>
      </p:sp>
    </p:spTree>
    <p:extLst>
      <p:ext uri="{BB962C8B-B14F-4D97-AF65-F5344CB8AC3E}">
        <p14:creationId xmlns:p14="http://schemas.microsoft.com/office/powerpoint/2010/main" val="337532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18D-ED80-1965-371C-C6D774C1B616}"/>
              </a:ext>
            </a:extLst>
          </p:cNvPr>
          <p:cNvSpPr>
            <a:spLocks noGrp="1"/>
          </p:cNvSpPr>
          <p:nvPr>
            <p:ph type="title"/>
          </p:nvPr>
        </p:nvSpPr>
        <p:spPr/>
        <p:txBody>
          <a:bodyPr/>
          <a:lstStyle/>
          <a:p>
            <a:r>
              <a:rPr lang="en-US" dirty="0"/>
              <a:t>Roles</a:t>
            </a:r>
          </a:p>
        </p:txBody>
      </p:sp>
      <p:sp>
        <p:nvSpPr>
          <p:cNvPr id="3" name="Content Placeholder 2">
            <a:extLst>
              <a:ext uri="{FF2B5EF4-FFF2-40B4-BE49-F238E27FC236}">
                <a16:creationId xmlns:a16="http://schemas.microsoft.com/office/drawing/2014/main" id="{DCDA6C97-62AF-FEB0-A691-A5A0A0E2843F}"/>
              </a:ext>
            </a:extLst>
          </p:cNvPr>
          <p:cNvSpPr>
            <a:spLocks noGrp="1"/>
          </p:cNvSpPr>
          <p:nvPr>
            <p:ph idx="1"/>
          </p:nvPr>
        </p:nvSpPr>
        <p:spPr/>
        <p:txBody>
          <a:bodyPr vert="horz" lIns="91440" tIns="45720" rIns="91440" bIns="45720" rtlCol="0" anchor="t">
            <a:normAutofit/>
          </a:bodyPr>
          <a:lstStyle/>
          <a:p>
            <a:r>
              <a:rPr lang="en-US" dirty="0"/>
              <a:t>Product Owner</a:t>
            </a:r>
          </a:p>
          <a:p>
            <a:pPr lvl="1">
              <a:buFont typeface="Courier New" panose="020B0604020202020204" pitchFamily="34" charset="0"/>
              <a:buChar char="o"/>
            </a:pPr>
            <a:r>
              <a:rPr lang="en-US"/>
              <a:t>Provides product backlogs to move to customer interests day to day</a:t>
            </a:r>
            <a:endParaRPr lang="en-US" dirty="0"/>
          </a:p>
          <a:p>
            <a:r>
              <a:rPr lang="en-US"/>
              <a:t>Scrum Master</a:t>
            </a:r>
            <a:endParaRPr lang="en-US" dirty="0"/>
          </a:p>
          <a:p>
            <a:pPr lvl="1">
              <a:buFont typeface="Courier New" panose="020B0604020202020204" pitchFamily="34" charset="0"/>
              <a:buChar char="o"/>
            </a:pPr>
            <a:r>
              <a:rPr lang="en-US" dirty="0"/>
              <a:t>Manages the scrum meetings, facilitating any roadblocks and practicing every day agile principles to provide consistency and integrity.</a:t>
            </a:r>
          </a:p>
          <a:p>
            <a:r>
              <a:rPr lang="en-US"/>
              <a:t>Development team</a:t>
            </a:r>
          </a:p>
          <a:p>
            <a:pPr lvl="1">
              <a:buFont typeface="Courier New" panose="020B0604020202020204" pitchFamily="34" charset="0"/>
              <a:buChar char="o"/>
            </a:pPr>
            <a:r>
              <a:rPr lang="en-US" dirty="0"/>
              <a:t>The majority of the force comprised of programmers, engineers and testers. These are the testers and developers that do the heavy lifting in sprints.</a:t>
            </a:r>
          </a:p>
        </p:txBody>
      </p:sp>
    </p:spTree>
    <p:extLst>
      <p:ext uri="{BB962C8B-B14F-4D97-AF65-F5344CB8AC3E}">
        <p14:creationId xmlns:p14="http://schemas.microsoft.com/office/powerpoint/2010/main" val="368323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DCDE-5FC4-000F-61F6-6CB64309281B}"/>
              </a:ext>
            </a:extLst>
          </p:cNvPr>
          <p:cNvSpPr>
            <a:spLocks noGrp="1"/>
          </p:cNvSpPr>
          <p:nvPr>
            <p:ph type="title"/>
          </p:nvPr>
        </p:nvSpPr>
        <p:spPr/>
        <p:txBody>
          <a:bodyPr/>
          <a:lstStyle/>
          <a:p>
            <a:r>
              <a:rPr lang="en-US" dirty="0"/>
              <a:t>stages</a:t>
            </a:r>
          </a:p>
        </p:txBody>
      </p:sp>
      <p:sp>
        <p:nvSpPr>
          <p:cNvPr id="3" name="Content Placeholder 2">
            <a:extLst>
              <a:ext uri="{FF2B5EF4-FFF2-40B4-BE49-F238E27FC236}">
                <a16:creationId xmlns:a16="http://schemas.microsoft.com/office/drawing/2014/main" id="{21E3C483-64E3-B179-CA06-92D55464FDEA}"/>
              </a:ext>
            </a:extLst>
          </p:cNvPr>
          <p:cNvSpPr>
            <a:spLocks noGrp="1"/>
          </p:cNvSpPr>
          <p:nvPr>
            <p:ph idx="1"/>
          </p:nvPr>
        </p:nvSpPr>
        <p:spPr/>
        <p:txBody>
          <a:bodyPr vert="horz" lIns="91440" tIns="45720" rIns="91440" bIns="45720" rtlCol="0" anchor="t">
            <a:normAutofit/>
          </a:bodyPr>
          <a:lstStyle/>
          <a:p>
            <a:r>
              <a:rPr lang="en-US" dirty="0"/>
              <a:t>Planning</a:t>
            </a:r>
          </a:p>
          <a:p>
            <a:pPr lvl="1">
              <a:buFont typeface="Courier New" panose="020B0604020202020204" pitchFamily="34" charset="0"/>
              <a:buChar char="o"/>
            </a:pPr>
            <a:r>
              <a:rPr lang="en-US" dirty="0"/>
              <a:t>This stage is limited as agile is built to be adaptive and planning to far ahead is seen as counter productive. Still it is important to get estimates on time needed to complete tasks, this stage involves creating backlogs, user stories and building sprints</a:t>
            </a:r>
          </a:p>
          <a:p>
            <a:r>
              <a:rPr lang="en-US" dirty="0"/>
              <a:t>Sprint</a:t>
            </a:r>
          </a:p>
          <a:p>
            <a:pPr lvl="1">
              <a:buFont typeface="Courier New" panose="020B0604020202020204" pitchFamily="34" charset="0"/>
              <a:buChar char="o"/>
            </a:pPr>
            <a:r>
              <a:rPr lang="en-US" dirty="0"/>
              <a:t>The work put into practice, sprints are incremental and generally comprised of 2 to 4 week durations to complete a set of tasks subject to change at any time labeled with levels of priority for the development team to complete</a:t>
            </a:r>
          </a:p>
          <a:p>
            <a:pPr marL="0" indent="0">
              <a:buNone/>
            </a:pPr>
            <a:r>
              <a:rPr lang="en-US" dirty="0"/>
              <a:t>Continued...</a:t>
            </a:r>
          </a:p>
        </p:txBody>
      </p:sp>
    </p:spTree>
    <p:extLst>
      <p:ext uri="{BB962C8B-B14F-4D97-AF65-F5344CB8AC3E}">
        <p14:creationId xmlns:p14="http://schemas.microsoft.com/office/powerpoint/2010/main" val="350433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93AD-35F9-0F9A-CE18-E1095A424F75}"/>
              </a:ext>
            </a:extLst>
          </p:cNvPr>
          <p:cNvSpPr>
            <a:spLocks noGrp="1"/>
          </p:cNvSpPr>
          <p:nvPr>
            <p:ph type="title"/>
          </p:nvPr>
        </p:nvSpPr>
        <p:spPr/>
        <p:txBody>
          <a:bodyPr/>
          <a:lstStyle/>
          <a:p>
            <a:r>
              <a:rPr lang="en-US" dirty="0"/>
              <a:t>Stages Continued</a:t>
            </a:r>
          </a:p>
        </p:txBody>
      </p:sp>
      <p:sp>
        <p:nvSpPr>
          <p:cNvPr id="3" name="Content Placeholder 2">
            <a:extLst>
              <a:ext uri="{FF2B5EF4-FFF2-40B4-BE49-F238E27FC236}">
                <a16:creationId xmlns:a16="http://schemas.microsoft.com/office/drawing/2014/main" id="{E8B2E34A-8174-C6DD-0252-39E5885C11E9}"/>
              </a:ext>
            </a:extLst>
          </p:cNvPr>
          <p:cNvSpPr>
            <a:spLocks noGrp="1"/>
          </p:cNvSpPr>
          <p:nvPr>
            <p:ph idx="1"/>
          </p:nvPr>
        </p:nvSpPr>
        <p:spPr/>
        <p:txBody>
          <a:bodyPr vert="horz" lIns="91440" tIns="45720" rIns="91440" bIns="45720" rtlCol="0" anchor="t">
            <a:normAutofit/>
          </a:bodyPr>
          <a:lstStyle/>
          <a:p>
            <a:r>
              <a:rPr lang="en-US" dirty="0"/>
              <a:t>Review</a:t>
            </a:r>
          </a:p>
          <a:p>
            <a:pPr lvl="1">
              <a:buFont typeface="Courier New" panose="020B0604020202020204" pitchFamily="34" charset="0"/>
              <a:buChar char="o"/>
            </a:pPr>
            <a:r>
              <a:rPr lang="en-US" dirty="0"/>
              <a:t>Investers / product owner review completed work deciding what comes next and where possible improvements may lie.</a:t>
            </a:r>
          </a:p>
          <a:p>
            <a:r>
              <a:rPr lang="en-US" dirty="0"/>
              <a:t>Retrospective</a:t>
            </a:r>
          </a:p>
          <a:p>
            <a:pPr lvl="1">
              <a:buFont typeface="Courier New" panose="020B0604020202020204" pitchFamily="34" charset="0"/>
              <a:buChar char="o"/>
            </a:pPr>
            <a:r>
              <a:rPr lang="en-US" dirty="0"/>
              <a:t>The team takes time on reviewing completed work after the initial review from the higher ups to adapt where needed to build a better production team.</a:t>
            </a:r>
          </a:p>
        </p:txBody>
      </p:sp>
    </p:spTree>
    <p:extLst>
      <p:ext uri="{BB962C8B-B14F-4D97-AF65-F5344CB8AC3E}">
        <p14:creationId xmlns:p14="http://schemas.microsoft.com/office/powerpoint/2010/main" val="12762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009A-9E3E-659D-DA28-3A760681B128}"/>
              </a:ext>
            </a:extLst>
          </p:cNvPr>
          <p:cNvSpPr>
            <a:spLocks noGrp="1"/>
          </p:cNvSpPr>
          <p:nvPr>
            <p:ph type="title"/>
          </p:nvPr>
        </p:nvSpPr>
        <p:spPr/>
        <p:txBody>
          <a:bodyPr/>
          <a:lstStyle/>
          <a:p>
            <a:r>
              <a:rPr lang="en-US" dirty="0"/>
              <a:t>Waterfall vs Agile comparison</a:t>
            </a:r>
          </a:p>
        </p:txBody>
      </p:sp>
      <p:sp>
        <p:nvSpPr>
          <p:cNvPr id="3" name="Content Placeholder 2">
            <a:extLst>
              <a:ext uri="{FF2B5EF4-FFF2-40B4-BE49-F238E27FC236}">
                <a16:creationId xmlns:a16="http://schemas.microsoft.com/office/drawing/2014/main" id="{CA12B083-48BB-20BA-0158-C572911AB391}"/>
              </a:ext>
            </a:extLst>
          </p:cNvPr>
          <p:cNvSpPr>
            <a:spLocks noGrp="1"/>
          </p:cNvSpPr>
          <p:nvPr>
            <p:ph idx="1"/>
          </p:nvPr>
        </p:nvSpPr>
        <p:spPr>
          <a:xfrm>
            <a:off x="621957" y="1825625"/>
            <a:ext cx="10515600" cy="4351338"/>
          </a:xfrm>
        </p:spPr>
        <p:txBody>
          <a:bodyPr vert="horz" lIns="91440" tIns="45720" rIns="91440" bIns="45720" rtlCol="0" anchor="t">
            <a:normAutofit/>
          </a:bodyPr>
          <a:lstStyle/>
          <a:p>
            <a:r>
              <a:rPr lang="en-US" dirty="0"/>
              <a:t>Waterfall's environments are usually more clear on what is required from the development team but is less adaptive to changed therefore can dramatically increase production time of a product and can have a trickle effect of stress on the team when they are being pressured to work harder / faster to deliver resulting in potentially sloppier code / results or extended timing which can cost the company more in money. It goes through its own phases and does not typically deviate from this </a:t>
            </a:r>
            <a:r>
              <a:rPr lang="en-US"/>
              <a:t>process.</a:t>
            </a:r>
            <a:endParaRPr lang="en-US" dirty="0"/>
          </a:p>
          <a:p>
            <a:r>
              <a:rPr lang="en-US" dirty="0"/>
              <a:t>Continued. . .</a:t>
            </a:r>
          </a:p>
        </p:txBody>
      </p:sp>
    </p:spTree>
    <p:extLst>
      <p:ext uri="{BB962C8B-B14F-4D97-AF65-F5344CB8AC3E}">
        <p14:creationId xmlns:p14="http://schemas.microsoft.com/office/powerpoint/2010/main" val="41520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77D6-948E-77AB-DEDD-892DE3B25A69}"/>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3FB28076-F168-50D2-185A-F9EB0B34336A}"/>
              </a:ext>
            </a:extLst>
          </p:cNvPr>
          <p:cNvSpPr>
            <a:spLocks noGrp="1"/>
          </p:cNvSpPr>
          <p:nvPr>
            <p:ph idx="1"/>
          </p:nvPr>
        </p:nvSpPr>
        <p:spPr/>
        <p:txBody>
          <a:bodyPr vert="horz" lIns="91440" tIns="45720" rIns="91440" bIns="45720" rtlCol="0" anchor="t">
            <a:normAutofit/>
          </a:bodyPr>
          <a:lstStyle/>
          <a:p>
            <a:r>
              <a:rPr lang="en-US" dirty="0"/>
              <a:t>Agile's environments roadmap is less clear </a:t>
            </a:r>
            <a:r>
              <a:rPr lang="en-US" dirty="0" err="1"/>
              <a:t>capatilizing</a:t>
            </a:r>
            <a:r>
              <a:rPr lang="en-US" dirty="0"/>
              <a:t> on adaption with the idea of focus on what is directly in front of us prioritizing what is most directly needed at any given point of time allowing flexibility and change at nearly any point of time, this can lead to additional stress occasionally but prevents huge back pedals which can cause substantial stress on everyone. It values adaption, collaboration and delivery.</a:t>
            </a:r>
          </a:p>
        </p:txBody>
      </p:sp>
    </p:spTree>
    <p:extLst>
      <p:ext uri="{BB962C8B-B14F-4D97-AF65-F5344CB8AC3E}">
        <p14:creationId xmlns:p14="http://schemas.microsoft.com/office/powerpoint/2010/main" val="3697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44B3-9443-01A9-F008-A0C06C6AE0E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17DD834-A291-24E6-65F1-8413C6201720}"/>
              </a:ext>
            </a:extLst>
          </p:cNvPr>
          <p:cNvSpPr>
            <a:spLocks noGrp="1"/>
          </p:cNvSpPr>
          <p:nvPr>
            <p:ph idx="1"/>
          </p:nvPr>
        </p:nvSpPr>
        <p:spPr/>
        <p:txBody>
          <a:bodyPr vert="horz" lIns="91440" tIns="45720" rIns="91440" bIns="45720" rtlCol="0" anchor="t">
            <a:normAutofit/>
          </a:bodyPr>
          <a:lstStyle/>
          <a:p>
            <a:r>
              <a:rPr lang="en-US" dirty="0"/>
              <a:t>Agile is typically the </a:t>
            </a:r>
            <a:r>
              <a:rPr lang="en-US"/>
              <a:t>preferred</a:t>
            </a:r>
            <a:r>
              <a:rPr lang="en-US" dirty="0"/>
              <a:t> method of choice in this line of work as customers often don't understand / know what they really want at the beginning resulting in the need of constant changing anyway. No process is perfect and the ability to change at any time along with clear communication / expectations becomes invaluable and less stressful than other methods.</a:t>
            </a:r>
          </a:p>
        </p:txBody>
      </p:sp>
    </p:spTree>
    <p:extLst>
      <p:ext uri="{BB962C8B-B14F-4D97-AF65-F5344CB8AC3E}">
        <p14:creationId xmlns:p14="http://schemas.microsoft.com/office/powerpoint/2010/main" val="1195680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AGILE</vt:lpstr>
      <vt:lpstr>Intro to the agile environment</vt:lpstr>
      <vt:lpstr>Roles</vt:lpstr>
      <vt:lpstr>stages</vt:lpstr>
      <vt:lpstr>Stages Continued</vt:lpstr>
      <vt:lpstr>Waterfall vs Agile comparison</vt:lpstr>
      <vt:lpstr>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213</cp:revision>
  <dcterms:created xsi:type="dcterms:W3CDTF">2024-04-22T03:01:27Z</dcterms:created>
  <dcterms:modified xsi:type="dcterms:W3CDTF">2024-04-22T03:42:32Z</dcterms:modified>
</cp:coreProperties>
</file>