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53"/>
    <p:sldId id="257" r:id="rId54"/>
    <p:sldId id="258" r:id="rId55"/>
    <p:sldId id="259" r:id="rId56"/>
    <p:sldId id="260" r:id="rId57"/>
    <p:sldId id="261" r:id="rId58"/>
    <p:sldId id="262" r:id="rId59"/>
    <p:sldId id="263" r:id="rId60"/>
    <p:sldId id="264" r:id="rId61"/>
    <p:sldId id="265" r:id="rId6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cade Gamer" charset="1" panose="00000000000000000000"/>
      <p:regular r:id="rId10"/>
    </p:embeddedFont>
    <p:embeddedFont>
      <p:font typeface="Aleo" charset="1" panose="020F0502020204030203"/>
      <p:regular r:id="rId11"/>
    </p:embeddedFont>
    <p:embeddedFont>
      <p:font typeface="Aleo Bold" charset="1" panose="020F0802020204030203"/>
      <p:regular r:id="rId12"/>
    </p:embeddedFont>
    <p:embeddedFont>
      <p:font typeface="Aleo Italics" charset="1" panose="020F0502020204030203"/>
      <p:regular r:id="rId13"/>
    </p:embeddedFont>
    <p:embeddedFont>
      <p:font typeface="Aleo Bold Italics" charset="1" panose="020F0802020204030203"/>
      <p:regular r:id="rId14"/>
    </p:embeddedFont>
    <p:embeddedFont>
      <p:font typeface="Aleo Light" charset="1" panose="00000400000000000000"/>
      <p:regular r:id="rId15"/>
    </p:embeddedFont>
    <p:embeddedFont>
      <p:font typeface="Aleo Light Italics" charset="1" panose="00000400000000000000"/>
      <p:regular r:id="rId16"/>
    </p:embeddedFont>
    <p:embeddedFont>
      <p:font typeface="Canva Sans" charset="1" panose="020B0503030501040103"/>
      <p:regular r:id="rId17"/>
    </p:embeddedFont>
    <p:embeddedFont>
      <p:font typeface="Canva Sans Bold" charset="1" panose="020B0803030501040103"/>
      <p:regular r:id="rId18"/>
    </p:embeddedFont>
    <p:embeddedFont>
      <p:font typeface="Canva Sans Italics" charset="1" panose="020B0503030501040103"/>
      <p:regular r:id="rId19"/>
    </p:embeddedFont>
    <p:embeddedFont>
      <p:font typeface="Canva Sans Bold Italics" charset="1" panose="020B0803030501040103"/>
      <p:regular r:id="rId20"/>
    </p:embeddedFont>
    <p:embeddedFont>
      <p:font typeface="Canva Sans Medium" charset="1" panose="020B0603030501040103"/>
      <p:regular r:id="rId21"/>
    </p:embeddedFont>
    <p:embeddedFont>
      <p:font typeface="Canva Sans Medium Italics" charset="1" panose="020B0603030501040103"/>
      <p:regular r:id="rId22"/>
    </p:embeddedFont>
    <p:embeddedFont>
      <p:font typeface="Poppins" charset="1" panose="00000500000000000000"/>
      <p:regular r:id="rId23"/>
    </p:embeddedFont>
    <p:embeddedFont>
      <p:font typeface="Poppins Bold" charset="1" panose="00000800000000000000"/>
      <p:regular r:id="rId24"/>
    </p:embeddedFont>
    <p:embeddedFont>
      <p:font typeface="Poppins Italics" charset="1" panose="00000500000000000000"/>
      <p:regular r:id="rId25"/>
    </p:embeddedFont>
    <p:embeddedFont>
      <p:font typeface="Poppins Bold Italics" charset="1" panose="00000800000000000000"/>
      <p:regular r:id="rId26"/>
    </p:embeddedFont>
    <p:embeddedFont>
      <p:font typeface="Poppins Thin" charset="1" panose="00000300000000000000"/>
      <p:regular r:id="rId27"/>
    </p:embeddedFont>
    <p:embeddedFont>
      <p:font typeface="Poppins Thin Italics" charset="1" panose="00000300000000000000"/>
      <p:regular r:id="rId28"/>
    </p:embeddedFont>
    <p:embeddedFont>
      <p:font typeface="Poppins Extra-Light" charset="1" panose="00000300000000000000"/>
      <p:regular r:id="rId29"/>
    </p:embeddedFont>
    <p:embeddedFont>
      <p:font typeface="Poppins Extra-Light Italics" charset="1" panose="00000300000000000000"/>
      <p:regular r:id="rId30"/>
    </p:embeddedFont>
    <p:embeddedFont>
      <p:font typeface="Poppins Light" charset="1" panose="00000400000000000000"/>
      <p:regular r:id="rId31"/>
    </p:embeddedFont>
    <p:embeddedFont>
      <p:font typeface="Poppins Light Italics" charset="1" panose="00000400000000000000"/>
      <p:regular r:id="rId32"/>
    </p:embeddedFont>
    <p:embeddedFont>
      <p:font typeface="Poppins Medium" charset="1" panose="00000600000000000000"/>
      <p:regular r:id="rId33"/>
    </p:embeddedFont>
    <p:embeddedFont>
      <p:font typeface="Poppins Medium Italics" charset="1" panose="00000600000000000000"/>
      <p:regular r:id="rId34"/>
    </p:embeddedFont>
    <p:embeddedFont>
      <p:font typeface="Poppins Semi-Bold" charset="1" panose="00000700000000000000"/>
      <p:regular r:id="rId35"/>
    </p:embeddedFont>
    <p:embeddedFont>
      <p:font typeface="Poppins Semi-Bold Italics" charset="1" panose="00000700000000000000"/>
      <p:regular r:id="rId36"/>
    </p:embeddedFont>
    <p:embeddedFont>
      <p:font typeface="Poppins Ultra-Bold" charset="1" panose="00000900000000000000"/>
      <p:regular r:id="rId37"/>
    </p:embeddedFont>
    <p:embeddedFont>
      <p:font typeface="Poppins Ultra-Bold Italics" charset="1" panose="00000900000000000000"/>
      <p:regular r:id="rId38"/>
    </p:embeddedFont>
    <p:embeddedFont>
      <p:font typeface="Poppins Heavy" charset="1" panose="00000A00000000000000"/>
      <p:regular r:id="rId39"/>
    </p:embeddedFont>
    <p:embeddedFont>
      <p:font typeface="Poppins Heavy Italics" charset="1" panose="00000A00000000000000"/>
      <p:regular r:id="rId40"/>
    </p:embeddedFont>
    <p:embeddedFont>
      <p:font typeface="Open Sans" charset="1" panose="00000000000000000000"/>
      <p:regular r:id="rId41"/>
    </p:embeddedFont>
    <p:embeddedFont>
      <p:font typeface="Open Sans Bold" charset="1" panose="00000000000000000000"/>
      <p:regular r:id="rId42"/>
    </p:embeddedFont>
    <p:embeddedFont>
      <p:font typeface="Open Sans Italics" charset="1" panose="00000000000000000000"/>
      <p:regular r:id="rId43"/>
    </p:embeddedFont>
    <p:embeddedFont>
      <p:font typeface="Open Sans Bold Italics" charset="1" panose="00000000000000000000"/>
      <p:regular r:id="rId44"/>
    </p:embeddedFont>
    <p:embeddedFont>
      <p:font typeface="Open Sans Light" charset="1" panose="00000000000000000000"/>
      <p:regular r:id="rId45"/>
    </p:embeddedFont>
    <p:embeddedFont>
      <p:font typeface="Open Sans Light Italics" charset="1" panose="00000000000000000000"/>
      <p:regular r:id="rId46"/>
    </p:embeddedFont>
    <p:embeddedFont>
      <p:font typeface="Open Sans Medium" charset="1" panose="00000000000000000000"/>
      <p:regular r:id="rId47"/>
    </p:embeddedFont>
    <p:embeddedFont>
      <p:font typeface="Open Sans Medium Italics" charset="1" panose="00000000000000000000"/>
      <p:regular r:id="rId48"/>
    </p:embeddedFont>
    <p:embeddedFont>
      <p:font typeface="Open Sans Semi-Bold" charset="1" panose="00000000000000000000"/>
      <p:regular r:id="rId49"/>
    </p:embeddedFont>
    <p:embeddedFont>
      <p:font typeface="Open Sans Semi-Bold Italics" charset="1" panose="00000000000000000000"/>
      <p:regular r:id="rId50"/>
    </p:embeddedFont>
    <p:embeddedFont>
      <p:font typeface="Open Sans Ultra-Bold" charset="1" panose="00000000000000000000"/>
      <p:regular r:id="rId51"/>
    </p:embeddedFont>
    <p:embeddedFont>
      <p:font typeface="Open Sans Ultra-Bold Italics" charset="1" panose="00000000000000000000"/>
      <p:regular r:id="rId5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45" Target="fonts/font45.fntdata" Type="http://schemas.openxmlformats.org/officeDocument/2006/relationships/font"/><Relationship Id="rId46" Target="fonts/font46.fntdata" Type="http://schemas.openxmlformats.org/officeDocument/2006/relationships/font"/><Relationship Id="rId47" Target="fonts/font47.fntdata" Type="http://schemas.openxmlformats.org/officeDocument/2006/relationships/font"/><Relationship Id="rId48" Target="fonts/font48.fntdata" Type="http://schemas.openxmlformats.org/officeDocument/2006/relationships/font"/><Relationship Id="rId49" Target="fonts/font49.fntdata" Type="http://schemas.openxmlformats.org/officeDocument/2006/relationships/font"/><Relationship Id="rId5" Target="tableStyles.xml" Type="http://schemas.openxmlformats.org/officeDocument/2006/relationships/tableStyles"/><Relationship Id="rId50" Target="fonts/font50.fntdata" Type="http://schemas.openxmlformats.org/officeDocument/2006/relationships/font"/><Relationship Id="rId51" Target="fonts/font51.fntdata" Type="http://schemas.openxmlformats.org/officeDocument/2006/relationships/font"/><Relationship Id="rId52" Target="fonts/font52.fntdata" Type="http://schemas.openxmlformats.org/officeDocument/2006/relationships/font"/><Relationship Id="rId53" Target="slides/slide1.xml" Type="http://schemas.openxmlformats.org/officeDocument/2006/relationships/slide"/><Relationship Id="rId54" Target="slides/slide2.xml" Type="http://schemas.openxmlformats.org/officeDocument/2006/relationships/slide"/><Relationship Id="rId55" Target="slides/slide3.xml" Type="http://schemas.openxmlformats.org/officeDocument/2006/relationships/slide"/><Relationship Id="rId56" Target="slides/slide4.xml" Type="http://schemas.openxmlformats.org/officeDocument/2006/relationships/slide"/><Relationship Id="rId57" Target="slides/slide5.xml" Type="http://schemas.openxmlformats.org/officeDocument/2006/relationships/slide"/><Relationship Id="rId58" Target="slides/slide6.xml" Type="http://schemas.openxmlformats.org/officeDocument/2006/relationships/slide"/><Relationship Id="rId59" Target="slides/slide7.xml" Type="http://schemas.openxmlformats.org/officeDocument/2006/relationships/slide"/><Relationship Id="rId6" Target="fonts/font6.fntdata" Type="http://schemas.openxmlformats.org/officeDocument/2006/relationships/font"/><Relationship Id="rId60" Target="slides/slide8.xml" Type="http://schemas.openxmlformats.org/officeDocument/2006/relationships/slide"/><Relationship Id="rId61" Target="slides/slide9.xml" Type="http://schemas.openxmlformats.org/officeDocument/2006/relationships/slide"/><Relationship Id="rId62" Target="slides/slide10.xml" Type="http://schemas.openxmlformats.org/officeDocument/2006/relationships/slide"/><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12" Target="../media/image3.png" Type="http://schemas.openxmlformats.org/officeDocument/2006/relationships/image"/><Relationship Id="rId13" Target="../media/image4.svg" Type="http://schemas.openxmlformats.org/officeDocument/2006/relationships/image"/><Relationship Id="rId14" Target="../media/image5.png" Type="http://schemas.openxmlformats.org/officeDocument/2006/relationships/image"/><Relationship Id="rId15" Target="../media/image6.svg" Type="http://schemas.openxmlformats.org/officeDocument/2006/relationships/image"/><Relationship Id="rId16" Target="../media/image9.png" Type="http://schemas.openxmlformats.org/officeDocument/2006/relationships/image"/><Relationship Id="rId17" Target="../media/image10.svg" Type="http://schemas.openxmlformats.org/officeDocument/2006/relationships/image"/><Relationship Id="rId18" Target="../media/image11.png" Type="http://schemas.openxmlformats.org/officeDocument/2006/relationships/image"/><Relationship Id="rId19" Target="../media/image12.svg" Type="http://schemas.openxmlformats.org/officeDocument/2006/relationships/image"/><Relationship Id="rId2" Target="../media/image53.png" Type="http://schemas.openxmlformats.org/officeDocument/2006/relationships/image"/><Relationship Id="rId20" Target="../media/image13.png" Type="http://schemas.openxmlformats.org/officeDocument/2006/relationships/image"/><Relationship Id="rId21" Target="../media/image14.svg" Type="http://schemas.openxmlformats.org/officeDocument/2006/relationships/image"/><Relationship Id="rId3" Target="../media/image54.svg" Type="http://schemas.openxmlformats.org/officeDocument/2006/relationships/image"/><Relationship Id="rId4" Target="../media/image55.png" Type="http://schemas.openxmlformats.org/officeDocument/2006/relationships/image"/><Relationship Id="rId5" Target="../media/image56.svg" Type="http://schemas.openxmlformats.org/officeDocument/2006/relationships/image"/><Relationship Id="rId6" Target="../media/image37.png" Type="http://schemas.openxmlformats.org/officeDocument/2006/relationships/image"/><Relationship Id="rId7" Target="../media/image38.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29.png" Type="http://schemas.openxmlformats.org/officeDocument/2006/relationships/image"/><Relationship Id="rId7" Target="../media/image30.png" Type="http://schemas.openxmlformats.org/officeDocument/2006/relationships/image"/><Relationship Id="rId8" Target="../media/image31.png" Type="http://schemas.openxmlformats.org/officeDocument/2006/relationships/image"/><Relationship Id="rId9" Target="../media/image3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 Id="rId8" Target="../media/image3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12" Target="../media/image3.png" Type="http://schemas.openxmlformats.org/officeDocument/2006/relationships/image"/><Relationship Id="rId13" Target="../media/image4.svg" Type="http://schemas.openxmlformats.org/officeDocument/2006/relationships/image"/><Relationship Id="rId14" Target="../media/image37.png" Type="http://schemas.openxmlformats.org/officeDocument/2006/relationships/image"/><Relationship Id="rId15" Target="../media/image38.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33.png" Type="http://schemas.openxmlformats.org/officeDocument/2006/relationships/image"/><Relationship Id="rId3" Target="../media/image34.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35.png" Type="http://schemas.openxmlformats.org/officeDocument/2006/relationships/image"/><Relationship Id="rId9" Target="../media/image3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9.png" Type="http://schemas.openxmlformats.org/officeDocument/2006/relationships/image"/><Relationship Id="rId5" Target="../media/image40.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7.png" Type="http://schemas.openxmlformats.org/officeDocument/2006/relationships/image"/><Relationship Id="rId5" Target="../media/image38.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9.png" Type="http://schemas.openxmlformats.org/officeDocument/2006/relationships/image"/><Relationship Id="rId11" Target="../media/image50.svg" Type="http://schemas.openxmlformats.org/officeDocument/2006/relationships/image"/><Relationship Id="rId12" Target="../media/image51.png" Type="http://schemas.openxmlformats.org/officeDocument/2006/relationships/image"/><Relationship Id="rId13" Target="../media/image52.svg" Type="http://schemas.openxmlformats.org/officeDocument/2006/relationships/image"/><Relationship Id="rId14" Target="../media/image27.png" Type="http://schemas.openxmlformats.org/officeDocument/2006/relationships/image"/><Relationship Id="rId15" Target="../media/image28.svg" Type="http://schemas.openxmlformats.org/officeDocument/2006/relationships/image"/><Relationship Id="rId16" Target="../media/image1.png" Type="http://schemas.openxmlformats.org/officeDocument/2006/relationships/image"/><Relationship Id="rId17" Target="../media/image2.svg" Type="http://schemas.openxmlformats.org/officeDocument/2006/relationships/image"/><Relationship Id="rId18" Target="../media/image39.png" Type="http://schemas.openxmlformats.org/officeDocument/2006/relationships/image"/><Relationship Id="rId19" Target="../media/image40.svg" Type="http://schemas.openxmlformats.org/officeDocument/2006/relationships/image"/><Relationship Id="rId2" Target="../media/image41.png" Type="http://schemas.openxmlformats.org/officeDocument/2006/relationships/image"/><Relationship Id="rId20" Target="../media/image3.png" Type="http://schemas.openxmlformats.org/officeDocument/2006/relationships/image"/><Relationship Id="rId21" Target="../media/image4.svg" Type="http://schemas.openxmlformats.org/officeDocument/2006/relationships/image"/><Relationship Id="rId22" Target="../media/image15.png" Type="http://schemas.openxmlformats.org/officeDocument/2006/relationships/image"/><Relationship Id="rId23" Target="../media/image16.svg" Type="http://schemas.openxmlformats.org/officeDocument/2006/relationships/image"/><Relationship Id="rId24" Target="../media/image17.png" Type="http://schemas.openxmlformats.org/officeDocument/2006/relationships/image"/><Relationship Id="rId25" Target="../media/image18.svg" Type="http://schemas.openxmlformats.org/officeDocument/2006/relationships/image"/><Relationship Id="rId3" Target="../media/image42.svg" Type="http://schemas.openxmlformats.org/officeDocument/2006/relationships/image"/><Relationship Id="rId4" Target="../media/image43.png" Type="http://schemas.openxmlformats.org/officeDocument/2006/relationships/image"/><Relationship Id="rId5" Target="../media/image44.svg" Type="http://schemas.openxmlformats.org/officeDocument/2006/relationships/image"/><Relationship Id="rId6" Target="../media/image45.png" Type="http://schemas.openxmlformats.org/officeDocument/2006/relationships/image"/><Relationship Id="rId7" Target="../media/image46.svg" Type="http://schemas.openxmlformats.org/officeDocument/2006/relationships/image"/><Relationship Id="rId8" Target="../media/image47.png" Type="http://schemas.openxmlformats.org/officeDocument/2006/relationships/image"/><Relationship Id="rId9" Target="../media/image4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false" flipV="false" rot="0">
            <a:off x="14483299" y="7687654"/>
            <a:ext cx="2776001" cy="2599346"/>
          </a:xfrm>
          <a:custGeom>
            <a:avLst/>
            <a:gdLst/>
            <a:ahLst/>
            <a:cxnLst/>
            <a:rect r="r" b="b" t="t" l="l"/>
            <a:pathLst>
              <a:path h="2599346" w="2776001">
                <a:moveTo>
                  <a:pt x="0" y="0"/>
                </a:moveTo>
                <a:lnTo>
                  <a:pt x="2776001" y="0"/>
                </a:lnTo>
                <a:lnTo>
                  <a:pt x="2776001" y="2599346"/>
                </a:lnTo>
                <a:lnTo>
                  <a:pt x="0" y="25993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28700" y="7687654"/>
            <a:ext cx="2776001" cy="2599346"/>
          </a:xfrm>
          <a:custGeom>
            <a:avLst/>
            <a:gdLst/>
            <a:ahLst/>
            <a:cxnLst/>
            <a:rect r="r" b="b" t="t" l="l"/>
            <a:pathLst>
              <a:path h="2599346" w="2776001">
                <a:moveTo>
                  <a:pt x="2776001" y="0"/>
                </a:moveTo>
                <a:lnTo>
                  <a:pt x="0" y="0"/>
                </a:lnTo>
                <a:lnTo>
                  <a:pt x="0" y="2599346"/>
                </a:lnTo>
                <a:lnTo>
                  <a:pt x="2776001" y="2599346"/>
                </a:lnTo>
                <a:lnTo>
                  <a:pt x="277600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028251" y="9539425"/>
            <a:ext cx="2569790" cy="747575"/>
          </a:xfrm>
          <a:custGeom>
            <a:avLst/>
            <a:gdLst/>
            <a:ahLst/>
            <a:cxnLst/>
            <a:rect r="r" b="b" t="t" l="l"/>
            <a:pathLst>
              <a:path h="747575" w="2569790">
                <a:moveTo>
                  <a:pt x="0" y="0"/>
                </a:moveTo>
                <a:lnTo>
                  <a:pt x="2569789" y="0"/>
                </a:lnTo>
                <a:lnTo>
                  <a:pt x="2569789" y="747575"/>
                </a:lnTo>
                <a:lnTo>
                  <a:pt x="0" y="7475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9689960" y="9539425"/>
            <a:ext cx="2569790" cy="747575"/>
          </a:xfrm>
          <a:custGeom>
            <a:avLst/>
            <a:gdLst/>
            <a:ahLst/>
            <a:cxnLst/>
            <a:rect r="r" b="b" t="t" l="l"/>
            <a:pathLst>
              <a:path h="747575" w="2569790">
                <a:moveTo>
                  <a:pt x="2569789" y="0"/>
                </a:moveTo>
                <a:lnTo>
                  <a:pt x="0" y="0"/>
                </a:lnTo>
                <a:lnTo>
                  <a:pt x="0" y="747575"/>
                </a:lnTo>
                <a:lnTo>
                  <a:pt x="2569789" y="747575"/>
                </a:lnTo>
                <a:lnTo>
                  <a:pt x="256978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550892" y="7687654"/>
            <a:ext cx="2599346" cy="2599346"/>
          </a:xfrm>
          <a:custGeom>
            <a:avLst/>
            <a:gdLst/>
            <a:ahLst/>
            <a:cxnLst/>
            <a:rect r="r" b="b" t="t" l="l"/>
            <a:pathLst>
              <a:path h="2599346" w="2599346">
                <a:moveTo>
                  <a:pt x="0" y="0"/>
                </a:moveTo>
                <a:lnTo>
                  <a:pt x="2599346" y="0"/>
                </a:lnTo>
                <a:lnTo>
                  <a:pt x="2599346" y="2599346"/>
                </a:lnTo>
                <a:lnTo>
                  <a:pt x="0" y="25993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false" rot="0">
            <a:off x="4137762" y="7687654"/>
            <a:ext cx="2599346" cy="2599346"/>
          </a:xfrm>
          <a:custGeom>
            <a:avLst/>
            <a:gdLst/>
            <a:ahLst/>
            <a:cxnLst/>
            <a:rect r="r" b="b" t="t" l="l"/>
            <a:pathLst>
              <a:path h="2599346" w="2599346">
                <a:moveTo>
                  <a:pt x="2599346" y="0"/>
                </a:moveTo>
                <a:lnTo>
                  <a:pt x="0" y="0"/>
                </a:lnTo>
                <a:lnTo>
                  <a:pt x="0" y="2599346"/>
                </a:lnTo>
                <a:lnTo>
                  <a:pt x="2599346" y="2599346"/>
                </a:lnTo>
                <a:lnTo>
                  <a:pt x="2599346"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83296" y="6172200"/>
            <a:ext cx="845404" cy="4114800"/>
          </a:xfrm>
          <a:custGeom>
            <a:avLst/>
            <a:gdLst/>
            <a:ahLst/>
            <a:cxnLst/>
            <a:rect r="r" b="b" t="t" l="l"/>
            <a:pathLst>
              <a:path h="4114800" w="845404">
                <a:moveTo>
                  <a:pt x="0" y="0"/>
                </a:moveTo>
                <a:lnTo>
                  <a:pt x="845404" y="0"/>
                </a:lnTo>
                <a:lnTo>
                  <a:pt x="84540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7259300" y="6172200"/>
            <a:ext cx="845404" cy="4114800"/>
          </a:xfrm>
          <a:custGeom>
            <a:avLst/>
            <a:gdLst/>
            <a:ahLst/>
            <a:cxnLst/>
            <a:rect r="r" b="b" t="t" l="l"/>
            <a:pathLst>
              <a:path h="4114800" w="845404">
                <a:moveTo>
                  <a:pt x="845404" y="0"/>
                </a:moveTo>
                <a:lnTo>
                  <a:pt x="0" y="0"/>
                </a:lnTo>
                <a:lnTo>
                  <a:pt x="0" y="4114800"/>
                </a:lnTo>
                <a:lnTo>
                  <a:pt x="845404" y="4114800"/>
                </a:lnTo>
                <a:lnTo>
                  <a:pt x="845404"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8217623" y="9407784"/>
            <a:ext cx="1852754" cy="879216"/>
          </a:xfrm>
          <a:custGeom>
            <a:avLst/>
            <a:gdLst/>
            <a:ahLst/>
            <a:cxnLst/>
            <a:rect r="r" b="b" t="t" l="l"/>
            <a:pathLst>
              <a:path h="879216" w="1852754">
                <a:moveTo>
                  <a:pt x="0" y="0"/>
                </a:moveTo>
                <a:lnTo>
                  <a:pt x="1852754" y="0"/>
                </a:lnTo>
                <a:lnTo>
                  <a:pt x="1852754" y="879216"/>
                </a:lnTo>
                <a:lnTo>
                  <a:pt x="0" y="87921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5542069" y="9629372"/>
            <a:ext cx="1826745" cy="657628"/>
          </a:xfrm>
          <a:custGeom>
            <a:avLst/>
            <a:gdLst/>
            <a:ahLst/>
            <a:cxnLst/>
            <a:rect r="r" b="b" t="t" l="l"/>
            <a:pathLst>
              <a:path h="657628" w="1826745">
                <a:moveTo>
                  <a:pt x="0" y="0"/>
                </a:moveTo>
                <a:lnTo>
                  <a:pt x="1826746" y="0"/>
                </a:lnTo>
                <a:lnTo>
                  <a:pt x="1826746" y="657628"/>
                </a:lnTo>
                <a:lnTo>
                  <a:pt x="0" y="65762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1870875" y="9420673"/>
            <a:ext cx="2268953" cy="866327"/>
          </a:xfrm>
          <a:custGeom>
            <a:avLst/>
            <a:gdLst/>
            <a:ahLst/>
            <a:cxnLst/>
            <a:rect r="r" b="b" t="t" l="l"/>
            <a:pathLst>
              <a:path h="866327" w="2268953">
                <a:moveTo>
                  <a:pt x="0" y="0"/>
                </a:moveTo>
                <a:lnTo>
                  <a:pt x="2268953" y="0"/>
                </a:lnTo>
                <a:lnTo>
                  <a:pt x="2268953" y="866327"/>
                </a:lnTo>
                <a:lnTo>
                  <a:pt x="0" y="866327"/>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true" flipV="false" rot="0">
            <a:off x="10919185" y="9629372"/>
            <a:ext cx="1826745" cy="657628"/>
          </a:xfrm>
          <a:custGeom>
            <a:avLst/>
            <a:gdLst/>
            <a:ahLst/>
            <a:cxnLst/>
            <a:rect r="r" b="b" t="t" l="l"/>
            <a:pathLst>
              <a:path h="657628" w="1826745">
                <a:moveTo>
                  <a:pt x="1826746" y="0"/>
                </a:moveTo>
                <a:lnTo>
                  <a:pt x="0" y="0"/>
                </a:lnTo>
                <a:lnTo>
                  <a:pt x="0" y="657628"/>
                </a:lnTo>
                <a:lnTo>
                  <a:pt x="1826746" y="657628"/>
                </a:lnTo>
                <a:lnTo>
                  <a:pt x="1826746"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true" flipV="false" rot="0">
            <a:off x="14148172" y="9407784"/>
            <a:ext cx="2268953" cy="866327"/>
          </a:xfrm>
          <a:custGeom>
            <a:avLst/>
            <a:gdLst/>
            <a:ahLst/>
            <a:cxnLst/>
            <a:rect r="r" b="b" t="t" l="l"/>
            <a:pathLst>
              <a:path h="866327" w="2268953">
                <a:moveTo>
                  <a:pt x="2268953" y="0"/>
                </a:moveTo>
                <a:lnTo>
                  <a:pt x="0" y="0"/>
                </a:lnTo>
                <a:lnTo>
                  <a:pt x="0" y="866328"/>
                </a:lnTo>
                <a:lnTo>
                  <a:pt x="2268953" y="866328"/>
                </a:lnTo>
                <a:lnTo>
                  <a:pt x="2268953"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5" id="15"/>
          <p:cNvSpPr txBox="true"/>
          <p:nvPr/>
        </p:nvSpPr>
        <p:spPr>
          <a:xfrm rot="0">
            <a:off x="1870875" y="2265894"/>
            <a:ext cx="14354252" cy="5362575"/>
          </a:xfrm>
          <a:prstGeom prst="rect">
            <a:avLst/>
          </a:prstGeom>
        </p:spPr>
        <p:txBody>
          <a:bodyPr anchor="t" rtlCol="false" tIns="0" lIns="0" bIns="0" rIns="0">
            <a:spAutoFit/>
          </a:bodyPr>
          <a:lstStyle/>
          <a:p>
            <a:pPr algn="ctr">
              <a:lnSpc>
                <a:spcPts val="21000"/>
              </a:lnSpc>
            </a:pPr>
            <a:r>
              <a:rPr lang="en-US" sz="15000">
                <a:solidFill>
                  <a:srgbClr val="FFFFFF"/>
                </a:solidFill>
                <a:latin typeface="Arcade Gamer"/>
              </a:rPr>
              <a:t>CATCH ME </a:t>
            </a:r>
          </a:p>
          <a:p>
            <a:pPr algn="ctr">
              <a:lnSpc>
                <a:spcPts val="21000"/>
              </a:lnSpc>
              <a:spcBef>
                <a:spcPct val="0"/>
              </a:spcBef>
            </a:pPr>
            <a:r>
              <a:rPr lang="en-US" sz="15000">
                <a:solidFill>
                  <a:srgbClr val="FFFFFF"/>
                </a:solidFill>
                <a:latin typeface="Arcade Gamer"/>
              </a:rPr>
              <a:t>IF YOU CAN</a:t>
            </a:r>
          </a:p>
        </p:txBody>
      </p:sp>
      <p:sp>
        <p:nvSpPr>
          <p:cNvPr name="Freeform 16" id="16"/>
          <p:cNvSpPr/>
          <p:nvPr/>
        </p:nvSpPr>
        <p:spPr>
          <a:xfrm flipH="false" flipV="false" rot="0">
            <a:off x="2416700" y="1792431"/>
            <a:ext cx="2359993" cy="823852"/>
          </a:xfrm>
          <a:custGeom>
            <a:avLst/>
            <a:gdLst/>
            <a:ahLst/>
            <a:cxnLst/>
            <a:rect r="r" b="b" t="t" l="l"/>
            <a:pathLst>
              <a:path h="823852" w="2359993">
                <a:moveTo>
                  <a:pt x="0" y="0"/>
                </a:moveTo>
                <a:lnTo>
                  <a:pt x="2359993" y="0"/>
                </a:lnTo>
                <a:lnTo>
                  <a:pt x="2359993" y="823852"/>
                </a:lnTo>
                <a:lnTo>
                  <a:pt x="0" y="82385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7" id="17"/>
          <p:cNvSpPr/>
          <p:nvPr/>
        </p:nvSpPr>
        <p:spPr>
          <a:xfrm flipH="true" flipV="false" rot="0">
            <a:off x="12745931" y="1792431"/>
            <a:ext cx="2359993" cy="823852"/>
          </a:xfrm>
          <a:custGeom>
            <a:avLst/>
            <a:gdLst/>
            <a:ahLst/>
            <a:cxnLst/>
            <a:rect r="r" b="b" t="t" l="l"/>
            <a:pathLst>
              <a:path h="823852" w="2359993">
                <a:moveTo>
                  <a:pt x="2359993" y="0"/>
                </a:moveTo>
                <a:lnTo>
                  <a:pt x="0" y="0"/>
                </a:lnTo>
                <a:lnTo>
                  <a:pt x="0" y="823852"/>
                </a:lnTo>
                <a:lnTo>
                  <a:pt x="2359993" y="823852"/>
                </a:lnTo>
                <a:lnTo>
                  <a:pt x="2359993"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8" id="18"/>
          <p:cNvSpPr/>
          <p:nvPr/>
        </p:nvSpPr>
        <p:spPr>
          <a:xfrm flipH="false" flipV="false" rot="0">
            <a:off x="-711215" y="631973"/>
            <a:ext cx="4453058" cy="793454"/>
          </a:xfrm>
          <a:custGeom>
            <a:avLst/>
            <a:gdLst/>
            <a:ahLst/>
            <a:cxnLst/>
            <a:rect r="r" b="b" t="t" l="l"/>
            <a:pathLst>
              <a:path h="793454" w="4453058">
                <a:moveTo>
                  <a:pt x="0" y="0"/>
                </a:moveTo>
                <a:lnTo>
                  <a:pt x="4453058" y="0"/>
                </a:lnTo>
                <a:lnTo>
                  <a:pt x="4453058" y="793454"/>
                </a:lnTo>
                <a:lnTo>
                  <a:pt x="0" y="79345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9" id="19"/>
          <p:cNvSpPr/>
          <p:nvPr/>
        </p:nvSpPr>
        <p:spPr>
          <a:xfrm flipH="true" flipV="false" rot="0">
            <a:off x="14546157" y="631973"/>
            <a:ext cx="4453058" cy="793454"/>
          </a:xfrm>
          <a:custGeom>
            <a:avLst/>
            <a:gdLst/>
            <a:ahLst/>
            <a:cxnLst/>
            <a:rect r="r" b="b" t="t" l="l"/>
            <a:pathLst>
              <a:path h="793454" w="4453058">
                <a:moveTo>
                  <a:pt x="4453058" y="0"/>
                </a:moveTo>
                <a:lnTo>
                  <a:pt x="0" y="0"/>
                </a:lnTo>
                <a:lnTo>
                  <a:pt x="0" y="793454"/>
                </a:lnTo>
                <a:lnTo>
                  <a:pt x="4453058" y="793454"/>
                </a:lnTo>
                <a:lnTo>
                  <a:pt x="4453058"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false" flipV="false" rot="0">
            <a:off x="16264858" y="2613013"/>
            <a:ext cx="2023142" cy="7673987"/>
          </a:xfrm>
          <a:custGeom>
            <a:avLst/>
            <a:gdLst/>
            <a:ahLst/>
            <a:cxnLst/>
            <a:rect r="r" b="b" t="t" l="l"/>
            <a:pathLst>
              <a:path h="7673987" w="2023142">
                <a:moveTo>
                  <a:pt x="0" y="0"/>
                </a:moveTo>
                <a:lnTo>
                  <a:pt x="2023142" y="0"/>
                </a:lnTo>
                <a:lnTo>
                  <a:pt x="2023142" y="7673987"/>
                </a:lnTo>
                <a:lnTo>
                  <a:pt x="0" y="76739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898974" y="1028700"/>
            <a:ext cx="2104159" cy="9258300"/>
          </a:xfrm>
          <a:custGeom>
            <a:avLst/>
            <a:gdLst/>
            <a:ahLst/>
            <a:cxnLst/>
            <a:rect r="r" b="b" t="t" l="l"/>
            <a:pathLst>
              <a:path h="9258300" w="2104159">
                <a:moveTo>
                  <a:pt x="0" y="0"/>
                </a:moveTo>
                <a:lnTo>
                  <a:pt x="2104159" y="0"/>
                </a:lnTo>
                <a:lnTo>
                  <a:pt x="2104159" y="9258300"/>
                </a:lnTo>
                <a:lnTo>
                  <a:pt x="0" y="92583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2284867" y="1028700"/>
            <a:ext cx="2104159" cy="9258300"/>
          </a:xfrm>
          <a:custGeom>
            <a:avLst/>
            <a:gdLst/>
            <a:ahLst/>
            <a:cxnLst/>
            <a:rect r="r" b="b" t="t" l="l"/>
            <a:pathLst>
              <a:path h="9258300" w="2104159">
                <a:moveTo>
                  <a:pt x="2104159" y="0"/>
                </a:moveTo>
                <a:lnTo>
                  <a:pt x="0" y="0"/>
                </a:lnTo>
                <a:lnTo>
                  <a:pt x="0" y="9258300"/>
                </a:lnTo>
                <a:lnTo>
                  <a:pt x="2104159" y="9258300"/>
                </a:lnTo>
                <a:lnTo>
                  <a:pt x="210415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0" y="2613013"/>
            <a:ext cx="2023142" cy="7673987"/>
          </a:xfrm>
          <a:custGeom>
            <a:avLst/>
            <a:gdLst/>
            <a:ahLst/>
            <a:cxnLst/>
            <a:rect r="r" b="b" t="t" l="l"/>
            <a:pathLst>
              <a:path h="7673987" w="2023142">
                <a:moveTo>
                  <a:pt x="2023142" y="0"/>
                </a:moveTo>
                <a:lnTo>
                  <a:pt x="0" y="0"/>
                </a:lnTo>
                <a:lnTo>
                  <a:pt x="0" y="7673987"/>
                </a:lnTo>
                <a:lnTo>
                  <a:pt x="2023142" y="7673987"/>
                </a:lnTo>
                <a:lnTo>
                  <a:pt x="202314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7129606" y="1057562"/>
            <a:ext cx="4028788" cy="4028788"/>
          </a:xfrm>
          <a:custGeom>
            <a:avLst/>
            <a:gdLst/>
            <a:ahLst/>
            <a:cxnLst/>
            <a:rect r="r" b="b" t="t" l="l"/>
            <a:pathLst>
              <a:path h="4028788" w="4028788">
                <a:moveTo>
                  <a:pt x="0" y="0"/>
                </a:moveTo>
                <a:lnTo>
                  <a:pt x="4028788" y="0"/>
                </a:lnTo>
                <a:lnTo>
                  <a:pt x="4028788" y="4028788"/>
                </a:lnTo>
                <a:lnTo>
                  <a:pt x="0" y="40287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900164" y="3594529"/>
            <a:ext cx="10487673" cy="4064550"/>
          </a:xfrm>
          <a:prstGeom prst="rect">
            <a:avLst/>
          </a:prstGeom>
        </p:spPr>
        <p:txBody>
          <a:bodyPr anchor="t" rtlCol="false" tIns="0" lIns="0" bIns="0" rIns="0">
            <a:spAutoFit/>
          </a:bodyPr>
          <a:lstStyle/>
          <a:p>
            <a:pPr algn="ctr">
              <a:lnSpc>
                <a:spcPts val="15062"/>
              </a:lnSpc>
            </a:pPr>
            <a:r>
              <a:rPr lang="en-US" sz="16195">
                <a:solidFill>
                  <a:srgbClr val="FFFFFF"/>
                </a:solidFill>
                <a:latin typeface="Arcade Gamer"/>
              </a:rPr>
              <a:t>THANK</a:t>
            </a:r>
          </a:p>
          <a:p>
            <a:pPr algn="ctr">
              <a:lnSpc>
                <a:spcPts val="15062"/>
              </a:lnSpc>
            </a:pPr>
            <a:r>
              <a:rPr lang="en-US" sz="16195">
                <a:solidFill>
                  <a:srgbClr val="FFFFFF"/>
                </a:solidFill>
                <a:latin typeface="Arcade Gamer"/>
              </a:rPr>
              <a:t>YOU</a:t>
            </a:r>
          </a:p>
        </p:txBody>
      </p:sp>
      <p:sp>
        <p:nvSpPr>
          <p:cNvPr name="Freeform 8" id="8"/>
          <p:cNvSpPr/>
          <p:nvPr/>
        </p:nvSpPr>
        <p:spPr>
          <a:xfrm flipH="false" flipV="false" rot="0">
            <a:off x="4257771" y="1710223"/>
            <a:ext cx="1885630" cy="658256"/>
          </a:xfrm>
          <a:custGeom>
            <a:avLst/>
            <a:gdLst/>
            <a:ahLst/>
            <a:cxnLst/>
            <a:rect r="r" b="b" t="t" l="l"/>
            <a:pathLst>
              <a:path h="658256" w="1885630">
                <a:moveTo>
                  <a:pt x="0" y="0"/>
                </a:moveTo>
                <a:lnTo>
                  <a:pt x="1885631" y="0"/>
                </a:lnTo>
                <a:lnTo>
                  <a:pt x="1885631" y="658257"/>
                </a:lnTo>
                <a:lnTo>
                  <a:pt x="0" y="65825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2144598" y="1710223"/>
            <a:ext cx="1885630" cy="658256"/>
          </a:xfrm>
          <a:custGeom>
            <a:avLst/>
            <a:gdLst/>
            <a:ahLst/>
            <a:cxnLst/>
            <a:rect r="r" b="b" t="t" l="l"/>
            <a:pathLst>
              <a:path h="658256" w="1885630">
                <a:moveTo>
                  <a:pt x="1885631" y="0"/>
                </a:moveTo>
                <a:lnTo>
                  <a:pt x="0" y="0"/>
                </a:lnTo>
                <a:lnTo>
                  <a:pt x="0" y="658257"/>
                </a:lnTo>
                <a:lnTo>
                  <a:pt x="1885631" y="658257"/>
                </a:lnTo>
                <a:lnTo>
                  <a:pt x="1885631"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711215" y="631973"/>
            <a:ext cx="2996082" cy="533847"/>
          </a:xfrm>
          <a:custGeom>
            <a:avLst/>
            <a:gdLst/>
            <a:ahLst/>
            <a:cxnLst/>
            <a:rect r="r" b="b" t="t" l="l"/>
            <a:pathLst>
              <a:path h="533847" w="2996082">
                <a:moveTo>
                  <a:pt x="0" y="0"/>
                </a:moveTo>
                <a:lnTo>
                  <a:pt x="2996082" y="0"/>
                </a:lnTo>
                <a:lnTo>
                  <a:pt x="2996082" y="533847"/>
                </a:lnTo>
                <a:lnTo>
                  <a:pt x="0" y="53384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true" flipV="false" rot="0">
            <a:off x="16003133" y="631973"/>
            <a:ext cx="2996082" cy="533847"/>
          </a:xfrm>
          <a:custGeom>
            <a:avLst/>
            <a:gdLst/>
            <a:ahLst/>
            <a:cxnLst/>
            <a:rect r="r" b="b" t="t" l="l"/>
            <a:pathLst>
              <a:path h="533847" w="2996082">
                <a:moveTo>
                  <a:pt x="2996082" y="0"/>
                </a:moveTo>
                <a:lnTo>
                  <a:pt x="0" y="0"/>
                </a:lnTo>
                <a:lnTo>
                  <a:pt x="0" y="533847"/>
                </a:lnTo>
                <a:lnTo>
                  <a:pt x="2996082" y="533847"/>
                </a:lnTo>
                <a:lnTo>
                  <a:pt x="2996082"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6028251" y="9539425"/>
            <a:ext cx="2569790" cy="747575"/>
          </a:xfrm>
          <a:custGeom>
            <a:avLst/>
            <a:gdLst/>
            <a:ahLst/>
            <a:cxnLst/>
            <a:rect r="r" b="b" t="t" l="l"/>
            <a:pathLst>
              <a:path h="747575" w="2569790">
                <a:moveTo>
                  <a:pt x="0" y="0"/>
                </a:moveTo>
                <a:lnTo>
                  <a:pt x="2569789" y="0"/>
                </a:lnTo>
                <a:lnTo>
                  <a:pt x="2569789" y="747575"/>
                </a:lnTo>
                <a:lnTo>
                  <a:pt x="0" y="74757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true" flipV="false" rot="0">
            <a:off x="9689960" y="9539425"/>
            <a:ext cx="2569790" cy="747575"/>
          </a:xfrm>
          <a:custGeom>
            <a:avLst/>
            <a:gdLst/>
            <a:ahLst/>
            <a:cxnLst/>
            <a:rect r="r" b="b" t="t" l="l"/>
            <a:pathLst>
              <a:path h="747575" w="2569790">
                <a:moveTo>
                  <a:pt x="2569789" y="0"/>
                </a:moveTo>
                <a:lnTo>
                  <a:pt x="0" y="0"/>
                </a:lnTo>
                <a:lnTo>
                  <a:pt x="0" y="747575"/>
                </a:lnTo>
                <a:lnTo>
                  <a:pt x="2569789" y="747575"/>
                </a:lnTo>
                <a:lnTo>
                  <a:pt x="2569789"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11550892" y="7687654"/>
            <a:ext cx="2599346" cy="2599346"/>
          </a:xfrm>
          <a:custGeom>
            <a:avLst/>
            <a:gdLst/>
            <a:ahLst/>
            <a:cxnLst/>
            <a:rect r="r" b="b" t="t" l="l"/>
            <a:pathLst>
              <a:path h="2599346" w="2599346">
                <a:moveTo>
                  <a:pt x="0" y="0"/>
                </a:moveTo>
                <a:lnTo>
                  <a:pt x="2599346" y="0"/>
                </a:lnTo>
                <a:lnTo>
                  <a:pt x="2599346" y="2599346"/>
                </a:lnTo>
                <a:lnTo>
                  <a:pt x="0" y="259934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true" flipV="false" rot="0">
            <a:off x="4137762" y="7687654"/>
            <a:ext cx="2599346" cy="2599346"/>
          </a:xfrm>
          <a:custGeom>
            <a:avLst/>
            <a:gdLst/>
            <a:ahLst/>
            <a:cxnLst/>
            <a:rect r="r" b="b" t="t" l="l"/>
            <a:pathLst>
              <a:path h="2599346" w="2599346">
                <a:moveTo>
                  <a:pt x="2599346" y="0"/>
                </a:moveTo>
                <a:lnTo>
                  <a:pt x="0" y="0"/>
                </a:lnTo>
                <a:lnTo>
                  <a:pt x="0" y="2599346"/>
                </a:lnTo>
                <a:lnTo>
                  <a:pt x="2599346" y="2599346"/>
                </a:lnTo>
                <a:lnTo>
                  <a:pt x="2599346"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8217623" y="9407784"/>
            <a:ext cx="1852754" cy="879216"/>
          </a:xfrm>
          <a:custGeom>
            <a:avLst/>
            <a:gdLst/>
            <a:ahLst/>
            <a:cxnLst/>
            <a:rect r="r" b="b" t="t" l="l"/>
            <a:pathLst>
              <a:path h="879216" w="1852754">
                <a:moveTo>
                  <a:pt x="0" y="0"/>
                </a:moveTo>
                <a:lnTo>
                  <a:pt x="1852754" y="0"/>
                </a:lnTo>
                <a:lnTo>
                  <a:pt x="1852754" y="879216"/>
                </a:lnTo>
                <a:lnTo>
                  <a:pt x="0" y="87921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7" id="17"/>
          <p:cNvSpPr/>
          <p:nvPr/>
        </p:nvSpPr>
        <p:spPr>
          <a:xfrm flipH="false" flipV="false" rot="0">
            <a:off x="5542069" y="9629372"/>
            <a:ext cx="1826745" cy="657628"/>
          </a:xfrm>
          <a:custGeom>
            <a:avLst/>
            <a:gdLst/>
            <a:ahLst/>
            <a:cxnLst/>
            <a:rect r="r" b="b" t="t" l="l"/>
            <a:pathLst>
              <a:path h="657628" w="1826745">
                <a:moveTo>
                  <a:pt x="0" y="0"/>
                </a:moveTo>
                <a:lnTo>
                  <a:pt x="1826746" y="0"/>
                </a:lnTo>
                <a:lnTo>
                  <a:pt x="1826746" y="657628"/>
                </a:lnTo>
                <a:lnTo>
                  <a:pt x="0" y="657628"/>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8" id="18"/>
          <p:cNvSpPr/>
          <p:nvPr/>
        </p:nvSpPr>
        <p:spPr>
          <a:xfrm flipH="false" flipV="false" rot="0">
            <a:off x="1202059" y="9420673"/>
            <a:ext cx="2268953" cy="866327"/>
          </a:xfrm>
          <a:custGeom>
            <a:avLst/>
            <a:gdLst/>
            <a:ahLst/>
            <a:cxnLst/>
            <a:rect r="r" b="b" t="t" l="l"/>
            <a:pathLst>
              <a:path h="866327" w="2268953">
                <a:moveTo>
                  <a:pt x="0" y="0"/>
                </a:moveTo>
                <a:lnTo>
                  <a:pt x="2268953" y="0"/>
                </a:lnTo>
                <a:lnTo>
                  <a:pt x="2268953" y="866327"/>
                </a:lnTo>
                <a:lnTo>
                  <a:pt x="0" y="866327"/>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9" id="19"/>
          <p:cNvSpPr/>
          <p:nvPr/>
        </p:nvSpPr>
        <p:spPr>
          <a:xfrm flipH="true" flipV="false" rot="0">
            <a:off x="10919185" y="9629372"/>
            <a:ext cx="1826745" cy="657628"/>
          </a:xfrm>
          <a:custGeom>
            <a:avLst/>
            <a:gdLst/>
            <a:ahLst/>
            <a:cxnLst/>
            <a:rect r="r" b="b" t="t" l="l"/>
            <a:pathLst>
              <a:path h="657628" w="1826745">
                <a:moveTo>
                  <a:pt x="1826746" y="0"/>
                </a:moveTo>
                <a:lnTo>
                  <a:pt x="0" y="0"/>
                </a:lnTo>
                <a:lnTo>
                  <a:pt x="0" y="657628"/>
                </a:lnTo>
                <a:lnTo>
                  <a:pt x="1826746" y="657628"/>
                </a:lnTo>
                <a:lnTo>
                  <a:pt x="1826746"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0" id="20"/>
          <p:cNvSpPr/>
          <p:nvPr/>
        </p:nvSpPr>
        <p:spPr>
          <a:xfrm flipH="true" flipV="false" rot="0">
            <a:off x="14816988" y="9407784"/>
            <a:ext cx="2268953" cy="866327"/>
          </a:xfrm>
          <a:custGeom>
            <a:avLst/>
            <a:gdLst/>
            <a:ahLst/>
            <a:cxnLst/>
            <a:rect r="r" b="b" t="t" l="l"/>
            <a:pathLst>
              <a:path h="866327" w="2268953">
                <a:moveTo>
                  <a:pt x="2268953" y="0"/>
                </a:moveTo>
                <a:lnTo>
                  <a:pt x="0" y="0"/>
                </a:lnTo>
                <a:lnTo>
                  <a:pt x="0" y="866328"/>
                </a:lnTo>
                <a:lnTo>
                  <a:pt x="2268953" y="866328"/>
                </a:lnTo>
                <a:lnTo>
                  <a:pt x="2268953"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false" flipV="false" rot="0">
            <a:off x="0" y="8907087"/>
            <a:ext cx="9144000" cy="1379913"/>
          </a:xfrm>
          <a:custGeom>
            <a:avLst/>
            <a:gdLst/>
            <a:ahLst/>
            <a:cxnLst/>
            <a:rect r="r" b="b" t="t" l="l"/>
            <a:pathLst>
              <a:path h="1379913" w="9144000">
                <a:moveTo>
                  <a:pt x="0" y="0"/>
                </a:moveTo>
                <a:lnTo>
                  <a:pt x="9144000" y="0"/>
                </a:lnTo>
                <a:lnTo>
                  <a:pt x="9144000" y="1379913"/>
                </a:lnTo>
                <a:lnTo>
                  <a:pt x="0" y="13799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9144000" y="8907087"/>
            <a:ext cx="9144000" cy="1379913"/>
          </a:xfrm>
          <a:custGeom>
            <a:avLst/>
            <a:gdLst/>
            <a:ahLst/>
            <a:cxnLst/>
            <a:rect r="r" b="b" t="t" l="l"/>
            <a:pathLst>
              <a:path h="1379913" w="9144000">
                <a:moveTo>
                  <a:pt x="9144000" y="0"/>
                </a:moveTo>
                <a:lnTo>
                  <a:pt x="0" y="0"/>
                </a:lnTo>
                <a:lnTo>
                  <a:pt x="0" y="1379913"/>
                </a:lnTo>
                <a:lnTo>
                  <a:pt x="9144000" y="1379913"/>
                </a:lnTo>
                <a:lnTo>
                  <a:pt x="91440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34885" y="4522832"/>
            <a:ext cx="2882084" cy="5764168"/>
          </a:xfrm>
          <a:custGeom>
            <a:avLst/>
            <a:gdLst/>
            <a:ahLst/>
            <a:cxnLst/>
            <a:rect r="r" b="b" t="t" l="l"/>
            <a:pathLst>
              <a:path h="5764168" w="2882084">
                <a:moveTo>
                  <a:pt x="0" y="0"/>
                </a:moveTo>
                <a:lnTo>
                  <a:pt x="2882084" y="0"/>
                </a:lnTo>
                <a:lnTo>
                  <a:pt x="2882084" y="5764168"/>
                </a:lnTo>
                <a:lnTo>
                  <a:pt x="0" y="57641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4571031" y="4522832"/>
            <a:ext cx="2882084" cy="5764168"/>
          </a:xfrm>
          <a:custGeom>
            <a:avLst/>
            <a:gdLst/>
            <a:ahLst/>
            <a:cxnLst/>
            <a:rect r="r" b="b" t="t" l="l"/>
            <a:pathLst>
              <a:path h="5764168" w="2882084">
                <a:moveTo>
                  <a:pt x="2882084" y="0"/>
                </a:moveTo>
                <a:lnTo>
                  <a:pt x="0" y="0"/>
                </a:lnTo>
                <a:lnTo>
                  <a:pt x="0" y="5764168"/>
                </a:lnTo>
                <a:lnTo>
                  <a:pt x="2882084" y="5764168"/>
                </a:lnTo>
                <a:lnTo>
                  <a:pt x="288208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6430752" y="7711881"/>
            <a:ext cx="5426497" cy="2575119"/>
          </a:xfrm>
          <a:custGeom>
            <a:avLst/>
            <a:gdLst/>
            <a:ahLst/>
            <a:cxnLst/>
            <a:rect r="r" b="b" t="t" l="l"/>
            <a:pathLst>
              <a:path h="2575119" w="5426497">
                <a:moveTo>
                  <a:pt x="0" y="0"/>
                </a:moveTo>
                <a:lnTo>
                  <a:pt x="5426496" y="0"/>
                </a:lnTo>
                <a:lnTo>
                  <a:pt x="5426496" y="2575119"/>
                </a:lnTo>
                <a:lnTo>
                  <a:pt x="0" y="25751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2976542" y="1475975"/>
            <a:ext cx="12334916" cy="1612324"/>
          </a:xfrm>
          <a:prstGeom prst="rect">
            <a:avLst/>
          </a:prstGeom>
        </p:spPr>
        <p:txBody>
          <a:bodyPr anchor="t" rtlCol="false" tIns="0" lIns="0" bIns="0" rIns="0">
            <a:spAutoFit/>
          </a:bodyPr>
          <a:lstStyle/>
          <a:p>
            <a:pPr algn="ctr">
              <a:lnSpc>
                <a:spcPts val="12676"/>
              </a:lnSpc>
              <a:spcBef>
                <a:spcPct val="0"/>
              </a:spcBef>
            </a:pPr>
            <a:r>
              <a:rPr lang="en-US" sz="9054">
                <a:solidFill>
                  <a:srgbClr val="FFFFFF"/>
                </a:solidFill>
                <a:latin typeface="Arcade Gamer"/>
              </a:rPr>
              <a:t>ABOUT GAME</a:t>
            </a:r>
          </a:p>
        </p:txBody>
      </p:sp>
      <p:sp>
        <p:nvSpPr>
          <p:cNvPr name="TextBox 8" id="8"/>
          <p:cNvSpPr txBox="true"/>
          <p:nvPr/>
        </p:nvSpPr>
        <p:spPr>
          <a:xfrm rot="0">
            <a:off x="4334981" y="3880485"/>
            <a:ext cx="9618039" cy="2497455"/>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Open Sans"/>
              </a:rPr>
              <a:t>"Catch Me If You Can" is an immersive game set in a dynamic world of mystery and adventure. Players navigate through obstacles while pursuing an elusive target, using wit, strategy, and reflexes to outsmart opponents. With stunning visuals, engaging gameplay "Catch Me If You Can" offers a unique experience. From exploring hidden passages to engaging in intense chases, every moment is filled with excitement. With its blend of action, strategy, and storytelling, the game promises endless entertainment for players of all ages. Are you ready to embark on this thrilling journey? Join the chase in "Catch Me If You Can" and experience the excitement firsthand!</a:t>
            </a:r>
          </a:p>
        </p:txBody>
      </p:sp>
      <p:sp>
        <p:nvSpPr>
          <p:cNvPr name="Freeform 9" id="9"/>
          <p:cNvSpPr/>
          <p:nvPr/>
        </p:nvSpPr>
        <p:spPr>
          <a:xfrm flipH="false" flipV="false" rot="0">
            <a:off x="1028700" y="2660030"/>
            <a:ext cx="2359993" cy="823852"/>
          </a:xfrm>
          <a:custGeom>
            <a:avLst/>
            <a:gdLst/>
            <a:ahLst/>
            <a:cxnLst/>
            <a:rect r="r" b="b" t="t" l="l"/>
            <a:pathLst>
              <a:path h="823852" w="2359993">
                <a:moveTo>
                  <a:pt x="0" y="0"/>
                </a:moveTo>
                <a:lnTo>
                  <a:pt x="2359993" y="0"/>
                </a:lnTo>
                <a:lnTo>
                  <a:pt x="2359993" y="823852"/>
                </a:lnTo>
                <a:lnTo>
                  <a:pt x="0" y="82385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true" flipV="false" rot="0">
            <a:off x="14901719" y="2660030"/>
            <a:ext cx="2359993" cy="823852"/>
          </a:xfrm>
          <a:custGeom>
            <a:avLst/>
            <a:gdLst/>
            <a:ahLst/>
            <a:cxnLst/>
            <a:rect r="r" b="b" t="t" l="l"/>
            <a:pathLst>
              <a:path h="823852" w="2359993">
                <a:moveTo>
                  <a:pt x="2359993" y="0"/>
                </a:moveTo>
                <a:lnTo>
                  <a:pt x="0" y="0"/>
                </a:lnTo>
                <a:lnTo>
                  <a:pt x="0" y="823852"/>
                </a:lnTo>
                <a:lnTo>
                  <a:pt x="2359993" y="823852"/>
                </a:lnTo>
                <a:lnTo>
                  <a:pt x="2359993"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711215" y="631973"/>
            <a:ext cx="4453058" cy="793454"/>
          </a:xfrm>
          <a:custGeom>
            <a:avLst/>
            <a:gdLst/>
            <a:ahLst/>
            <a:cxnLst/>
            <a:rect r="r" b="b" t="t" l="l"/>
            <a:pathLst>
              <a:path h="793454" w="4453058">
                <a:moveTo>
                  <a:pt x="0" y="0"/>
                </a:moveTo>
                <a:lnTo>
                  <a:pt x="4453058" y="0"/>
                </a:lnTo>
                <a:lnTo>
                  <a:pt x="4453058" y="793454"/>
                </a:lnTo>
                <a:lnTo>
                  <a:pt x="0" y="79345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true" flipV="false" rot="0">
            <a:off x="14546157" y="631973"/>
            <a:ext cx="4453058" cy="793454"/>
          </a:xfrm>
          <a:custGeom>
            <a:avLst/>
            <a:gdLst/>
            <a:ahLst/>
            <a:cxnLst/>
            <a:rect r="r" b="b" t="t" l="l"/>
            <a:pathLst>
              <a:path h="793454" w="4453058">
                <a:moveTo>
                  <a:pt x="4453058" y="0"/>
                </a:moveTo>
                <a:lnTo>
                  <a:pt x="0" y="0"/>
                </a:lnTo>
                <a:lnTo>
                  <a:pt x="0" y="793454"/>
                </a:lnTo>
                <a:lnTo>
                  <a:pt x="4453058" y="793454"/>
                </a:lnTo>
                <a:lnTo>
                  <a:pt x="445305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false" flipV="false" rot="0">
            <a:off x="1814399" y="5558342"/>
            <a:ext cx="6266896" cy="4728658"/>
          </a:xfrm>
          <a:custGeom>
            <a:avLst/>
            <a:gdLst/>
            <a:ahLst/>
            <a:cxnLst/>
            <a:rect r="r" b="b" t="t" l="l"/>
            <a:pathLst>
              <a:path h="4728658" w="6266896">
                <a:moveTo>
                  <a:pt x="0" y="0"/>
                </a:moveTo>
                <a:lnTo>
                  <a:pt x="6266897" y="0"/>
                </a:lnTo>
                <a:lnTo>
                  <a:pt x="6266897" y="4728658"/>
                </a:lnTo>
                <a:lnTo>
                  <a:pt x="0" y="47286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4043035" y="8676449"/>
            <a:ext cx="4473754" cy="1610551"/>
          </a:xfrm>
          <a:custGeom>
            <a:avLst/>
            <a:gdLst/>
            <a:ahLst/>
            <a:cxnLst/>
            <a:rect r="r" b="b" t="t" l="l"/>
            <a:pathLst>
              <a:path h="1610551" w="4473754">
                <a:moveTo>
                  <a:pt x="4473753" y="0"/>
                </a:moveTo>
                <a:lnTo>
                  <a:pt x="0" y="0"/>
                </a:lnTo>
                <a:lnTo>
                  <a:pt x="0" y="1610551"/>
                </a:lnTo>
                <a:lnTo>
                  <a:pt x="4473753" y="1610551"/>
                </a:lnTo>
                <a:lnTo>
                  <a:pt x="447375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41552" y="4628850"/>
            <a:ext cx="3775529" cy="5658150"/>
          </a:xfrm>
          <a:custGeom>
            <a:avLst/>
            <a:gdLst/>
            <a:ahLst/>
            <a:cxnLst/>
            <a:rect r="r" b="b" t="t" l="l"/>
            <a:pathLst>
              <a:path h="5658150" w="3775529">
                <a:moveTo>
                  <a:pt x="0" y="0"/>
                </a:moveTo>
                <a:lnTo>
                  <a:pt x="3775530" y="0"/>
                </a:lnTo>
                <a:lnTo>
                  <a:pt x="3775530" y="5658150"/>
                </a:lnTo>
                <a:lnTo>
                  <a:pt x="0" y="56581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8524485" y="8938950"/>
            <a:ext cx="2840719" cy="1348050"/>
          </a:xfrm>
          <a:custGeom>
            <a:avLst/>
            <a:gdLst/>
            <a:ahLst/>
            <a:cxnLst/>
            <a:rect r="r" b="b" t="t" l="l"/>
            <a:pathLst>
              <a:path h="1348050" w="2840719">
                <a:moveTo>
                  <a:pt x="0" y="0"/>
                </a:moveTo>
                <a:lnTo>
                  <a:pt x="2840719" y="0"/>
                </a:lnTo>
                <a:lnTo>
                  <a:pt x="2840719" y="1348050"/>
                </a:lnTo>
                <a:lnTo>
                  <a:pt x="0" y="134805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1775720" y="1664813"/>
            <a:ext cx="7711389" cy="984249"/>
          </a:xfrm>
          <a:prstGeom prst="rect">
            <a:avLst/>
          </a:prstGeom>
        </p:spPr>
        <p:txBody>
          <a:bodyPr anchor="t" rtlCol="false" tIns="0" lIns="0" bIns="0" rIns="0">
            <a:spAutoFit/>
          </a:bodyPr>
          <a:lstStyle/>
          <a:p>
            <a:pPr>
              <a:lnSpc>
                <a:spcPts val="7700"/>
              </a:lnSpc>
              <a:spcBef>
                <a:spcPct val="0"/>
              </a:spcBef>
            </a:pPr>
            <a:r>
              <a:rPr lang="en-US" sz="5500">
                <a:solidFill>
                  <a:srgbClr val="FFFFFF"/>
                </a:solidFill>
                <a:latin typeface="Arcade Gamer"/>
              </a:rPr>
              <a:t>DESIGN CHOICES</a:t>
            </a:r>
          </a:p>
        </p:txBody>
      </p:sp>
      <p:sp>
        <p:nvSpPr>
          <p:cNvPr name="Freeform 7" id="7"/>
          <p:cNvSpPr/>
          <p:nvPr/>
        </p:nvSpPr>
        <p:spPr>
          <a:xfrm flipH="true" flipV="false" rot="0">
            <a:off x="16681517" y="409711"/>
            <a:ext cx="2359993" cy="823852"/>
          </a:xfrm>
          <a:custGeom>
            <a:avLst/>
            <a:gdLst/>
            <a:ahLst/>
            <a:cxnLst/>
            <a:rect r="r" b="b" t="t" l="l"/>
            <a:pathLst>
              <a:path h="823852" w="2359993">
                <a:moveTo>
                  <a:pt x="2359993" y="0"/>
                </a:moveTo>
                <a:lnTo>
                  <a:pt x="0" y="0"/>
                </a:lnTo>
                <a:lnTo>
                  <a:pt x="0" y="823852"/>
                </a:lnTo>
                <a:lnTo>
                  <a:pt x="2359993" y="823852"/>
                </a:lnTo>
                <a:lnTo>
                  <a:pt x="2359993"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425333" y="562555"/>
            <a:ext cx="2908065" cy="518164"/>
          </a:xfrm>
          <a:custGeom>
            <a:avLst/>
            <a:gdLst/>
            <a:ahLst/>
            <a:cxnLst/>
            <a:rect r="r" b="b" t="t" l="l"/>
            <a:pathLst>
              <a:path h="518164" w="2908065">
                <a:moveTo>
                  <a:pt x="0" y="0"/>
                </a:moveTo>
                <a:lnTo>
                  <a:pt x="2908066" y="0"/>
                </a:lnTo>
                <a:lnTo>
                  <a:pt x="2908066" y="518164"/>
                </a:lnTo>
                <a:lnTo>
                  <a:pt x="0" y="51816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9" id="9"/>
          <p:cNvSpPr txBox="true"/>
          <p:nvPr/>
        </p:nvSpPr>
        <p:spPr>
          <a:xfrm rot="0">
            <a:off x="8279177" y="2896653"/>
            <a:ext cx="9582336" cy="4568995"/>
          </a:xfrm>
          <a:prstGeom prst="rect">
            <a:avLst/>
          </a:prstGeom>
        </p:spPr>
        <p:txBody>
          <a:bodyPr anchor="t" rtlCol="false" tIns="0" lIns="0" bIns="0" rIns="0">
            <a:spAutoFit/>
          </a:bodyPr>
          <a:lstStyle/>
          <a:p>
            <a:pPr>
              <a:lnSpc>
                <a:spcPts val="2790"/>
              </a:lnSpc>
            </a:pPr>
            <a:r>
              <a:rPr lang="en-US" sz="1993">
                <a:solidFill>
                  <a:srgbClr val="FFFFFF"/>
                </a:solidFill>
                <a:latin typeface="Open Sans Semi-Bold"/>
              </a:rPr>
              <a:t>1.</a:t>
            </a:r>
            <a:r>
              <a:rPr lang="en-US" sz="1993">
                <a:solidFill>
                  <a:srgbClr val="FFFFFF"/>
                </a:solidFill>
                <a:latin typeface="Open Sans Bold"/>
              </a:rPr>
              <a:t>Programming Language</a:t>
            </a:r>
            <a:r>
              <a:rPr lang="en-US" sz="1993">
                <a:solidFill>
                  <a:srgbClr val="FFFFFF"/>
                </a:solidFill>
                <a:latin typeface="Open Sans Bold"/>
              </a:rPr>
              <a:t>: </a:t>
            </a:r>
            <a:r>
              <a:rPr lang="en-US" sz="1993">
                <a:solidFill>
                  <a:srgbClr val="FFFFFF"/>
                </a:solidFill>
                <a:latin typeface="Open Sans"/>
              </a:rPr>
              <a:t>Python was selected for its simplicity, readability, and rapid development capabilities.</a:t>
            </a:r>
          </a:p>
          <a:p>
            <a:pPr>
              <a:lnSpc>
                <a:spcPts val="2790"/>
              </a:lnSpc>
            </a:pPr>
            <a:r>
              <a:rPr lang="en-US" sz="1993">
                <a:solidFill>
                  <a:srgbClr val="FFFFFF"/>
                </a:solidFill>
                <a:latin typeface="Open Sans"/>
              </a:rPr>
              <a:t>2. </a:t>
            </a:r>
            <a:r>
              <a:rPr lang="en-US" sz="1993">
                <a:solidFill>
                  <a:srgbClr val="FFFFFF"/>
                </a:solidFill>
                <a:latin typeface="Open Sans Bold"/>
              </a:rPr>
              <a:t>Game Development Library:</a:t>
            </a:r>
            <a:r>
              <a:rPr lang="en-US" sz="1993">
                <a:solidFill>
                  <a:srgbClr val="FFFFFF"/>
                </a:solidFill>
                <a:latin typeface="Open Sans"/>
              </a:rPr>
              <a:t> Pygame was chosen as it offers a robust set of tools for creating 2D games in Python, including graphics, sound, and input handling.</a:t>
            </a:r>
          </a:p>
          <a:p>
            <a:pPr>
              <a:lnSpc>
                <a:spcPts val="2790"/>
              </a:lnSpc>
            </a:pPr>
            <a:r>
              <a:rPr lang="en-US" sz="1993">
                <a:solidFill>
                  <a:srgbClr val="FFFFFF"/>
                </a:solidFill>
                <a:latin typeface="Open Sans"/>
              </a:rPr>
              <a:t>3.</a:t>
            </a:r>
            <a:r>
              <a:rPr lang="en-US" sz="1993">
                <a:solidFill>
                  <a:srgbClr val="FFFFFF"/>
                </a:solidFill>
                <a:latin typeface="Open Sans Bold"/>
              </a:rPr>
              <a:t> Platform: </a:t>
            </a:r>
            <a:r>
              <a:rPr lang="en-US" sz="1993">
                <a:solidFill>
                  <a:srgbClr val="FFFFFF"/>
                </a:solidFill>
                <a:latin typeface="Open Sans"/>
              </a:rPr>
              <a:t>The game will be developed for desktop platforms to ensure broad accessibility and simplify distribution and deployment.</a:t>
            </a:r>
          </a:p>
          <a:p>
            <a:pPr>
              <a:lnSpc>
                <a:spcPts val="2790"/>
              </a:lnSpc>
            </a:pPr>
            <a:r>
              <a:rPr lang="en-US" sz="1993">
                <a:solidFill>
                  <a:srgbClr val="FFFFFF"/>
                </a:solidFill>
                <a:latin typeface="Open Sans"/>
              </a:rPr>
              <a:t>4.</a:t>
            </a:r>
            <a:r>
              <a:rPr lang="en-US" sz="1993">
                <a:solidFill>
                  <a:srgbClr val="FFFFFF"/>
                </a:solidFill>
                <a:latin typeface="Open Sans Bold"/>
              </a:rPr>
              <a:t> 2D Graphics: </a:t>
            </a:r>
            <a:r>
              <a:rPr lang="en-US" sz="1993">
                <a:solidFill>
                  <a:srgbClr val="FFFFFF"/>
                </a:solidFill>
                <a:latin typeface="Open Sans"/>
              </a:rPr>
              <a:t>Opting for 2D graphics allows for engaging visuals and immersive gameplay experiences without the complexity of 3D graphics, enabling a focus on gameplay mechanics.</a:t>
            </a:r>
          </a:p>
          <a:p>
            <a:pPr algn="l">
              <a:lnSpc>
                <a:spcPts val="2790"/>
              </a:lnSpc>
              <a:spcBef>
                <a:spcPct val="0"/>
              </a:spcBef>
            </a:pPr>
            <a:r>
              <a:rPr lang="en-US" sz="1993">
                <a:solidFill>
                  <a:srgbClr val="FFFFFF"/>
                </a:solidFill>
                <a:latin typeface="Open Sans"/>
              </a:rPr>
              <a:t>5. </a:t>
            </a:r>
            <a:r>
              <a:rPr lang="en-US" sz="1993">
                <a:solidFill>
                  <a:srgbClr val="FFFFFF"/>
                </a:solidFill>
                <a:latin typeface="Open Sans Bold"/>
              </a:rPr>
              <a:t>Accessibility:</a:t>
            </a:r>
            <a:r>
              <a:rPr lang="en-US" sz="1993">
                <a:solidFill>
                  <a:srgbClr val="FFFFFF"/>
                </a:solidFill>
                <a:latin typeface="Open Sans"/>
              </a:rPr>
              <a:t> Developing for desktop platforms ensures that the game can be played on a wide range of devices, including laptops and desktop computers, maximizing accessibility for players.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true" flipV="false" rot="0">
            <a:off x="16681517" y="409711"/>
            <a:ext cx="2359993" cy="823852"/>
          </a:xfrm>
          <a:custGeom>
            <a:avLst/>
            <a:gdLst/>
            <a:ahLst/>
            <a:cxnLst/>
            <a:rect r="r" b="b" t="t" l="l"/>
            <a:pathLst>
              <a:path h="823852" w="2359993">
                <a:moveTo>
                  <a:pt x="2359993" y="0"/>
                </a:moveTo>
                <a:lnTo>
                  <a:pt x="0" y="0"/>
                </a:lnTo>
                <a:lnTo>
                  <a:pt x="0" y="823852"/>
                </a:lnTo>
                <a:lnTo>
                  <a:pt x="2359993" y="823852"/>
                </a:lnTo>
                <a:lnTo>
                  <a:pt x="235999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25333" y="562555"/>
            <a:ext cx="2908065" cy="518164"/>
          </a:xfrm>
          <a:custGeom>
            <a:avLst/>
            <a:gdLst/>
            <a:ahLst/>
            <a:cxnLst/>
            <a:rect r="r" b="b" t="t" l="l"/>
            <a:pathLst>
              <a:path h="518164" w="2908065">
                <a:moveTo>
                  <a:pt x="0" y="0"/>
                </a:moveTo>
                <a:lnTo>
                  <a:pt x="2908066" y="0"/>
                </a:lnTo>
                <a:lnTo>
                  <a:pt x="2908066" y="518164"/>
                </a:lnTo>
                <a:lnTo>
                  <a:pt x="0" y="5181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134831">
            <a:off x="-1234459" y="-515694"/>
            <a:ext cx="8574421" cy="4988724"/>
          </a:xfrm>
          <a:custGeom>
            <a:avLst/>
            <a:gdLst/>
            <a:ahLst/>
            <a:cxnLst/>
            <a:rect r="r" b="b" t="t" l="l"/>
            <a:pathLst>
              <a:path h="4988724" w="8574421">
                <a:moveTo>
                  <a:pt x="0" y="0"/>
                </a:moveTo>
                <a:lnTo>
                  <a:pt x="8574421" y="0"/>
                </a:lnTo>
                <a:lnTo>
                  <a:pt x="8574421" y="4988724"/>
                </a:lnTo>
                <a:lnTo>
                  <a:pt x="0" y="4988724"/>
                </a:lnTo>
                <a:lnTo>
                  <a:pt x="0" y="0"/>
                </a:lnTo>
                <a:close/>
              </a:path>
            </a:pathLst>
          </a:custGeom>
          <a:blipFill>
            <a:blip r:embed="rId6"/>
            <a:stretch>
              <a:fillRect l="0" t="-1510" r="0" b="-1510"/>
            </a:stretch>
          </a:blipFill>
        </p:spPr>
      </p:sp>
      <p:sp>
        <p:nvSpPr>
          <p:cNvPr name="Freeform 5" id="5"/>
          <p:cNvSpPr/>
          <p:nvPr/>
        </p:nvSpPr>
        <p:spPr>
          <a:xfrm flipH="false" flipV="false" rot="500405">
            <a:off x="2030097" y="2345392"/>
            <a:ext cx="7642681" cy="4399854"/>
          </a:xfrm>
          <a:custGeom>
            <a:avLst/>
            <a:gdLst/>
            <a:ahLst/>
            <a:cxnLst/>
            <a:rect r="r" b="b" t="t" l="l"/>
            <a:pathLst>
              <a:path h="4399854" w="7642681">
                <a:moveTo>
                  <a:pt x="0" y="0"/>
                </a:moveTo>
                <a:lnTo>
                  <a:pt x="7642681" y="0"/>
                </a:lnTo>
                <a:lnTo>
                  <a:pt x="7642681" y="4399855"/>
                </a:lnTo>
                <a:lnTo>
                  <a:pt x="0" y="4399855"/>
                </a:lnTo>
                <a:lnTo>
                  <a:pt x="0" y="0"/>
                </a:lnTo>
                <a:close/>
              </a:path>
            </a:pathLst>
          </a:custGeom>
          <a:blipFill>
            <a:blip r:embed="rId7"/>
            <a:stretch>
              <a:fillRect l="0" t="0" r="0" b="0"/>
            </a:stretch>
          </a:blipFill>
        </p:spPr>
      </p:sp>
      <p:sp>
        <p:nvSpPr>
          <p:cNvPr name="Freeform 6" id="6"/>
          <p:cNvSpPr/>
          <p:nvPr/>
        </p:nvSpPr>
        <p:spPr>
          <a:xfrm flipH="false" flipV="false" rot="-1014993">
            <a:off x="-3128284" y="4494051"/>
            <a:ext cx="8313968" cy="4865273"/>
          </a:xfrm>
          <a:custGeom>
            <a:avLst/>
            <a:gdLst/>
            <a:ahLst/>
            <a:cxnLst/>
            <a:rect r="r" b="b" t="t" l="l"/>
            <a:pathLst>
              <a:path h="4865273" w="8313968">
                <a:moveTo>
                  <a:pt x="0" y="0"/>
                </a:moveTo>
                <a:lnTo>
                  <a:pt x="8313968" y="0"/>
                </a:lnTo>
                <a:lnTo>
                  <a:pt x="8313968" y="4865274"/>
                </a:lnTo>
                <a:lnTo>
                  <a:pt x="0" y="4865274"/>
                </a:lnTo>
                <a:lnTo>
                  <a:pt x="0" y="0"/>
                </a:lnTo>
                <a:close/>
              </a:path>
            </a:pathLst>
          </a:custGeom>
          <a:blipFill>
            <a:blip r:embed="rId8"/>
            <a:stretch>
              <a:fillRect l="0" t="0" r="0" b="0"/>
            </a:stretch>
          </a:blipFill>
        </p:spPr>
      </p:sp>
      <p:sp>
        <p:nvSpPr>
          <p:cNvPr name="Freeform 7" id="7"/>
          <p:cNvSpPr/>
          <p:nvPr/>
        </p:nvSpPr>
        <p:spPr>
          <a:xfrm flipH="false" flipV="false" rot="115802">
            <a:off x="1096910" y="6710128"/>
            <a:ext cx="7221998" cy="4172218"/>
          </a:xfrm>
          <a:custGeom>
            <a:avLst/>
            <a:gdLst/>
            <a:ahLst/>
            <a:cxnLst/>
            <a:rect r="r" b="b" t="t" l="l"/>
            <a:pathLst>
              <a:path h="4172218" w="7221998">
                <a:moveTo>
                  <a:pt x="0" y="0"/>
                </a:moveTo>
                <a:lnTo>
                  <a:pt x="7221998" y="0"/>
                </a:lnTo>
                <a:lnTo>
                  <a:pt x="7221998" y="4172218"/>
                </a:lnTo>
                <a:lnTo>
                  <a:pt x="0" y="4172218"/>
                </a:lnTo>
                <a:lnTo>
                  <a:pt x="0" y="0"/>
                </a:lnTo>
                <a:close/>
              </a:path>
            </a:pathLst>
          </a:custGeom>
          <a:blipFill>
            <a:blip r:embed="rId9"/>
            <a:stretch>
              <a:fillRect l="0" t="0" r="0" b="0"/>
            </a:stretch>
          </a:blipFill>
        </p:spPr>
      </p:sp>
      <p:sp>
        <p:nvSpPr>
          <p:cNvPr name="TextBox 8" id="8"/>
          <p:cNvSpPr txBox="true"/>
          <p:nvPr/>
        </p:nvSpPr>
        <p:spPr>
          <a:xfrm rot="0">
            <a:off x="9951462" y="1164455"/>
            <a:ext cx="7711389" cy="2392045"/>
          </a:xfrm>
          <a:prstGeom prst="rect">
            <a:avLst/>
          </a:prstGeom>
        </p:spPr>
        <p:txBody>
          <a:bodyPr anchor="t" rtlCol="false" tIns="0" lIns="0" bIns="0" rIns="0">
            <a:spAutoFit/>
          </a:bodyPr>
          <a:lstStyle/>
          <a:p>
            <a:pPr algn="ctr">
              <a:lnSpc>
                <a:spcPts val="9379"/>
              </a:lnSpc>
              <a:spcBef>
                <a:spcPct val="0"/>
              </a:spcBef>
            </a:pPr>
            <a:r>
              <a:rPr lang="en-US" sz="6699">
                <a:solidFill>
                  <a:srgbClr val="FFFFFF"/>
                </a:solidFill>
                <a:latin typeface="Arcade Gamer"/>
              </a:rPr>
              <a:t>OUR PLATFORM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false" flipV="false" rot="0">
            <a:off x="-711215" y="631973"/>
            <a:ext cx="4453058" cy="793454"/>
          </a:xfrm>
          <a:custGeom>
            <a:avLst/>
            <a:gdLst/>
            <a:ahLst/>
            <a:cxnLst/>
            <a:rect r="r" b="b" t="t" l="l"/>
            <a:pathLst>
              <a:path h="793454" w="4453058">
                <a:moveTo>
                  <a:pt x="0" y="0"/>
                </a:moveTo>
                <a:lnTo>
                  <a:pt x="4453058" y="0"/>
                </a:lnTo>
                <a:lnTo>
                  <a:pt x="4453058" y="793454"/>
                </a:lnTo>
                <a:lnTo>
                  <a:pt x="0" y="7934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862369" y="2107679"/>
            <a:ext cx="2359993" cy="823852"/>
          </a:xfrm>
          <a:custGeom>
            <a:avLst/>
            <a:gdLst/>
            <a:ahLst/>
            <a:cxnLst/>
            <a:rect r="r" b="b" t="t" l="l"/>
            <a:pathLst>
              <a:path h="823852" w="2359993">
                <a:moveTo>
                  <a:pt x="0" y="0"/>
                </a:moveTo>
                <a:lnTo>
                  <a:pt x="2359993" y="0"/>
                </a:lnTo>
                <a:lnTo>
                  <a:pt x="2359993" y="823852"/>
                </a:lnTo>
                <a:lnTo>
                  <a:pt x="0" y="8238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479502" y="5502248"/>
            <a:ext cx="2479371" cy="4784752"/>
          </a:xfrm>
          <a:custGeom>
            <a:avLst/>
            <a:gdLst/>
            <a:ahLst/>
            <a:cxnLst/>
            <a:rect r="r" b="b" t="t" l="l"/>
            <a:pathLst>
              <a:path h="4784752" w="2479371">
                <a:moveTo>
                  <a:pt x="0" y="0"/>
                </a:moveTo>
                <a:lnTo>
                  <a:pt x="2479371" y="0"/>
                </a:lnTo>
                <a:lnTo>
                  <a:pt x="2479371" y="4784752"/>
                </a:lnTo>
                <a:lnTo>
                  <a:pt x="0" y="47847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8861765" y="6646115"/>
            <a:ext cx="2770756" cy="775869"/>
            <a:chOff x="0" y="0"/>
            <a:chExt cx="2902644" cy="812800"/>
          </a:xfrm>
        </p:grpSpPr>
        <p:sp>
          <p:nvSpPr>
            <p:cNvPr name="Freeform 6" id="6"/>
            <p:cNvSpPr/>
            <p:nvPr/>
          </p:nvSpPr>
          <p:spPr>
            <a:xfrm flipH="false" flipV="false" rot="0">
              <a:off x="0" y="0"/>
              <a:ext cx="2902644" cy="812800"/>
            </a:xfrm>
            <a:custGeom>
              <a:avLst/>
              <a:gdLst/>
              <a:ahLst/>
              <a:cxnLst/>
              <a:rect r="r" b="b" t="t" l="l"/>
              <a:pathLst>
                <a:path h="812800" w="2902644">
                  <a:moveTo>
                    <a:pt x="0" y="0"/>
                  </a:moveTo>
                  <a:lnTo>
                    <a:pt x="2902644" y="0"/>
                  </a:lnTo>
                  <a:lnTo>
                    <a:pt x="2902644" y="812800"/>
                  </a:lnTo>
                  <a:lnTo>
                    <a:pt x="0" y="812800"/>
                  </a:lnTo>
                  <a:close/>
                </a:path>
              </a:pathLst>
            </a:custGeom>
            <a:solidFill>
              <a:srgbClr val="FF0068"/>
            </a:solidFill>
          </p:spPr>
        </p:sp>
        <p:sp>
          <p:nvSpPr>
            <p:cNvPr name="TextBox 7" id="7"/>
            <p:cNvSpPr txBox="true"/>
            <p:nvPr/>
          </p:nvSpPr>
          <p:spPr>
            <a:xfrm>
              <a:off x="0" y="-38100"/>
              <a:ext cx="2902644" cy="85090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6061471" y="1028700"/>
            <a:ext cx="4453058" cy="793454"/>
          </a:xfrm>
          <a:custGeom>
            <a:avLst/>
            <a:gdLst/>
            <a:ahLst/>
            <a:cxnLst/>
            <a:rect r="r" b="b" t="t" l="l"/>
            <a:pathLst>
              <a:path h="793454" w="4453058">
                <a:moveTo>
                  <a:pt x="0" y="0"/>
                </a:moveTo>
                <a:lnTo>
                  <a:pt x="4453058" y="0"/>
                </a:lnTo>
                <a:lnTo>
                  <a:pt x="4453058" y="793454"/>
                </a:lnTo>
                <a:lnTo>
                  <a:pt x="0" y="7934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false" rot="0">
            <a:off x="16061471" y="3752328"/>
            <a:ext cx="1569844" cy="548018"/>
          </a:xfrm>
          <a:custGeom>
            <a:avLst/>
            <a:gdLst/>
            <a:ahLst/>
            <a:cxnLst/>
            <a:rect r="r" b="b" t="t" l="l"/>
            <a:pathLst>
              <a:path h="548018" w="1569844">
                <a:moveTo>
                  <a:pt x="1569845" y="0"/>
                </a:moveTo>
                <a:lnTo>
                  <a:pt x="0" y="0"/>
                </a:lnTo>
                <a:lnTo>
                  <a:pt x="0" y="548018"/>
                </a:lnTo>
                <a:lnTo>
                  <a:pt x="1569845" y="548018"/>
                </a:lnTo>
                <a:lnTo>
                  <a:pt x="156984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8"/>
            <a:stretch>
              <a:fillRect l="-1022" t="-1197" r="0" b="-2194"/>
            </a:stretch>
          </a:blipFill>
        </p:spPr>
      </p:sp>
      <p:grpSp>
        <p:nvGrpSpPr>
          <p:cNvPr name="Group 11" id="11"/>
          <p:cNvGrpSpPr/>
          <p:nvPr/>
        </p:nvGrpSpPr>
        <p:grpSpPr>
          <a:xfrm rot="0">
            <a:off x="12765105" y="4464572"/>
            <a:ext cx="3394715" cy="5369850"/>
            <a:chOff x="0" y="0"/>
            <a:chExt cx="894081" cy="1414281"/>
          </a:xfrm>
        </p:grpSpPr>
        <p:sp>
          <p:nvSpPr>
            <p:cNvPr name="Freeform 12" id="12"/>
            <p:cNvSpPr/>
            <p:nvPr/>
          </p:nvSpPr>
          <p:spPr>
            <a:xfrm flipH="false" flipV="false" rot="0">
              <a:off x="0" y="0"/>
              <a:ext cx="894081" cy="1414281"/>
            </a:xfrm>
            <a:custGeom>
              <a:avLst/>
              <a:gdLst/>
              <a:ahLst/>
              <a:cxnLst/>
              <a:rect r="r" b="b" t="t" l="l"/>
              <a:pathLst>
                <a:path h="1414281" w="894081">
                  <a:moveTo>
                    <a:pt x="0" y="0"/>
                  </a:moveTo>
                  <a:lnTo>
                    <a:pt x="894081" y="0"/>
                  </a:lnTo>
                  <a:lnTo>
                    <a:pt x="894081" y="1414281"/>
                  </a:lnTo>
                  <a:lnTo>
                    <a:pt x="0" y="1414281"/>
                  </a:lnTo>
                  <a:close/>
                </a:path>
              </a:pathLst>
            </a:custGeom>
            <a:solidFill>
              <a:srgbClr val="000000"/>
            </a:solidFill>
          </p:spPr>
        </p:sp>
        <p:sp>
          <p:nvSpPr>
            <p:cNvPr name="TextBox 13" id="13"/>
            <p:cNvSpPr txBox="true"/>
            <p:nvPr/>
          </p:nvSpPr>
          <p:spPr>
            <a:xfrm>
              <a:off x="0" y="-28575"/>
              <a:ext cx="894081" cy="1442856"/>
            </a:xfrm>
            <a:prstGeom prst="rect">
              <a:avLst/>
            </a:prstGeom>
          </p:spPr>
          <p:txBody>
            <a:bodyPr anchor="ctr" rtlCol="false" tIns="50800" lIns="50800" bIns="50800" rIns="50800"/>
            <a:lstStyle/>
            <a:p>
              <a:pPr algn="ctr">
                <a:lnSpc>
                  <a:spcPts val="2519"/>
                </a:lnSpc>
              </a:pPr>
            </a:p>
          </p:txBody>
        </p:sp>
      </p:grpSp>
      <p:sp>
        <p:nvSpPr>
          <p:cNvPr name="TextBox 14" id="14"/>
          <p:cNvSpPr txBox="true"/>
          <p:nvPr/>
        </p:nvSpPr>
        <p:spPr>
          <a:xfrm rot="0">
            <a:off x="11417614" y="371327"/>
            <a:ext cx="6054336" cy="1955799"/>
          </a:xfrm>
          <a:prstGeom prst="rect">
            <a:avLst/>
          </a:prstGeom>
        </p:spPr>
        <p:txBody>
          <a:bodyPr anchor="t" rtlCol="false" tIns="0" lIns="0" bIns="0" rIns="0">
            <a:spAutoFit/>
          </a:bodyPr>
          <a:lstStyle/>
          <a:p>
            <a:pPr algn="ctr">
              <a:lnSpc>
                <a:spcPts val="7700"/>
              </a:lnSpc>
              <a:spcBef>
                <a:spcPct val="0"/>
              </a:spcBef>
            </a:pPr>
            <a:r>
              <a:rPr lang="en-US" sz="5500">
                <a:solidFill>
                  <a:srgbClr val="FFFFFF"/>
                </a:solidFill>
                <a:latin typeface="Arcade Gamer"/>
              </a:rPr>
              <a:t>GAME CONTROLS</a:t>
            </a:r>
          </a:p>
        </p:txBody>
      </p:sp>
      <p:sp>
        <p:nvSpPr>
          <p:cNvPr name="TextBox 15" id="15"/>
          <p:cNvSpPr txBox="true"/>
          <p:nvPr/>
        </p:nvSpPr>
        <p:spPr>
          <a:xfrm rot="0">
            <a:off x="11026158" y="2806018"/>
            <a:ext cx="2165192" cy="785959"/>
          </a:xfrm>
          <a:prstGeom prst="rect">
            <a:avLst/>
          </a:prstGeom>
        </p:spPr>
        <p:txBody>
          <a:bodyPr anchor="t" rtlCol="false" tIns="0" lIns="0" bIns="0" rIns="0">
            <a:spAutoFit/>
          </a:bodyPr>
          <a:lstStyle/>
          <a:p>
            <a:pPr algn="l">
              <a:lnSpc>
                <a:spcPts val="3149"/>
              </a:lnSpc>
            </a:pPr>
            <a:r>
              <a:rPr lang="en-US" sz="2624" spc="39">
                <a:solidFill>
                  <a:srgbClr val="FFFFFF"/>
                </a:solidFill>
                <a:latin typeface="Aleo Bold Italics"/>
              </a:rPr>
              <a:t>PLAYER CONTROLS</a:t>
            </a:r>
          </a:p>
        </p:txBody>
      </p:sp>
      <p:sp>
        <p:nvSpPr>
          <p:cNvPr name="TextBox 16" id="16"/>
          <p:cNvSpPr txBox="true"/>
          <p:nvPr/>
        </p:nvSpPr>
        <p:spPr>
          <a:xfrm rot="0">
            <a:off x="11026158" y="5823457"/>
            <a:ext cx="2165192" cy="785959"/>
          </a:xfrm>
          <a:prstGeom prst="rect">
            <a:avLst/>
          </a:prstGeom>
        </p:spPr>
        <p:txBody>
          <a:bodyPr anchor="t" rtlCol="false" tIns="0" lIns="0" bIns="0" rIns="0">
            <a:spAutoFit/>
          </a:bodyPr>
          <a:lstStyle/>
          <a:p>
            <a:pPr algn="l">
              <a:lnSpc>
                <a:spcPts val="3149"/>
              </a:lnSpc>
            </a:pPr>
            <a:r>
              <a:rPr lang="en-US" sz="2624" spc="39">
                <a:solidFill>
                  <a:srgbClr val="FFFFFF"/>
                </a:solidFill>
                <a:latin typeface="Aleo Bold Italics"/>
              </a:rPr>
              <a:t>CAMERA CONTROLS</a:t>
            </a:r>
          </a:p>
        </p:txBody>
      </p:sp>
      <p:sp>
        <p:nvSpPr>
          <p:cNvPr name="TextBox 17" id="17"/>
          <p:cNvSpPr txBox="true"/>
          <p:nvPr/>
        </p:nvSpPr>
        <p:spPr>
          <a:xfrm rot="0">
            <a:off x="11026158" y="8993582"/>
            <a:ext cx="2165192" cy="392980"/>
          </a:xfrm>
          <a:prstGeom prst="rect">
            <a:avLst/>
          </a:prstGeom>
        </p:spPr>
        <p:txBody>
          <a:bodyPr anchor="t" rtlCol="false" tIns="0" lIns="0" bIns="0" rIns="0">
            <a:spAutoFit/>
          </a:bodyPr>
          <a:lstStyle/>
          <a:p>
            <a:pPr algn="l">
              <a:lnSpc>
                <a:spcPts val="3149"/>
              </a:lnSpc>
            </a:pPr>
            <a:r>
              <a:rPr lang="en-US" sz="2624" spc="39">
                <a:solidFill>
                  <a:srgbClr val="FFFFFF"/>
                </a:solidFill>
                <a:latin typeface="Aleo Bold Italics"/>
              </a:rPr>
              <a:t>BLAST!</a:t>
            </a:r>
          </a:p>
        </p:txBody>
      </p:sp>
      <p:sp>
        <p:nvSpPr>
          <p:cNvPr name="TextBox 18" id="18"/>
          <p:cNvSpPr txBox="true"/>
          <p:nvPr/>
        </p:nvSpPr>
        <p:spPr>
          <a:xfrm rot="0">
            <a:off x="12646982" y="3853066"/>
            <a:ext cx="3630960" cy="611505"/>
          </a:xfrm>
          <a:prstGeom prst="rect">
            <a:avLst/>
          </a:prstGeom>
        </p:spPr>
        <p:txBody>
          <a:bodyPr anchor="t" rtlCol="false" tIns="0" lIns="0" bIns="0" rIns="0">
            <a:spAutoFit/>
          </a:bodyPr>
          <a:lstStyle/>
          <a:p>
            <a:pPr>
              <a:lnSpc>
                <a:spcPts val="2519"/>
              </a:lnSpc>
            </a:pPr>
            <a:r>
              <a:rPr lang="en-US" sz="1799">
                <a:solidFill>
                  <a:srgbClr val="FFFFFF"/>
                </a:solidFill>
                <a:latin typeface="Open Sans Bold"/>
              </a:rPr>
              <a:t>THE PLAYER MOVES USING</a:t>
            </a:r>
          </a:p>
          <a:p>
            <a:pPr>
              <a:lnSpc>
                <a:spcPts val="2519"/>
              </a:lnSpc>
              <a:spcBef>
                <a:spcPct val="0"/>
              </a:spcBef>
            </a:pPr>
            <a:r>
              <a:rPr lang="en-US" sz="1799">
                <a:solidFill>
                  <a:srgbClr val="FFFFFF"/>
                </a:solidFill>
                <a:latin typeface="Open Sans Bold"/>
              </a:rPr>
              <a:t> THE TRADITIONAL ARROW KEYS</a:t>
            </a:r>
          </a:p>
        </p:txBody>
      </p:sp>
      <p:sp>
        <p:nvSpPr>
          <p:cNvPr name="TextBox 19" id="19"/>
          <p:cNvSpPr txBox="true"/>
          <p:nvPr/>
        </p:nvSpPr>
        <p:spPr>
          <a:xfrm rot="0">
            <a:off x="12646982" y="6866591"/>
            <a:ext cx="3588097" cy="611505"/>
          </a:xfrm>
          <a:prstGeom prst="rect">
            <a:avLst/>
          </a:prstGeom>
        </p:spPr>
        <p:txBody>
          <a:bodyPr anchor="t" rtlCol="false" tIns="0" lIns="0" bIns="0" rIns="0">
            <a:spAutoFit/>
          </a:bodyPr>
          <a:lstStyle/>
          <a:p>
            <a:pPr>
              <a:lnSpc>
                <a:spcPts val="2519"/>
              </a:lnSpc>
            </a:pPr>
            <a:r>
              <a:rPr lang="en-US" sz="1799">
                <a:solidFill>
                  <a:srgbClr val="FFFFFF"/>
                </a:solidFill>
                <a:latin typeface="Open Sans Bold"/>
              </a:rPr>
              <a:t>THE CAMERA MOVES USING THE</a:t>
            </a:r>
          </a:p>
          <a:p>
            <a:pPr>
              <a:lnSpc>
                <a:spcPts val="2519"/>
              </a:lnSpc>
              <a:spcBef>
                <a:spcPct val="0"/>
              </a:spcBef>
            </a:pPr>
            <a:r>
              <a:rPr lang="en-US" sz="1799">
                <a:solidFill>
                  <a:srgbClr val="FFFFFF"/>
                </a:solidFill>
                <a:latin typeface="Open Sans Bold"/>
              </a:rPr>
              <a:t>WASD CONFIGURATION.</a:t>
            </a:r>
          </a:p>
        </p:txBody>
      </p:sp>
      <p:sp>
        <p:nvSpPr>
          <p:cNvPr name="TextBox 20" id="20"/>
          <p:cNvSpPr txBox="true"/>
          <p:nvPr/>
        </p:nvSpPr>
        <p:spPr>
          <a:xfrm rot="0">
            <a:off x="12765105" y="8775056"/>
            <a:ext cx="3751808" cy="611505"/>
          </a:xfrm>
          <a:prstGeom prst="rect">
            <a:avLst/>
          </a:prstGeom>
        </p:spPr>
        <p:txBody>
          <a:bodyPr anchor="t" rtlCol="false" tIns="0" lIns="0" bIns="0" rIns="0">
            <a:spAutoFit/>
          </a:bodyPr>
          <a:lstStyle/>
          <a:p>
            <a:pPr>
              <a:lnSpc>
                <a:spcPts val="2519"/>
              </a:lnSpc>
            </a:pPr>
            <a:r>
              <a:rPr lang="en-US" sz="1799">
                <a:solidFill>
                  <a:srgbClr val="FFFFFF"/>
                </a:solidFill>
                <a:latin typeface="Open Sans Bold"/>
              </a:rPr>
              <a:t>PRESS EITHER SHIFT BUTTON FOR</a:t>
            </a:r>
          </a:p>
          <a:p>
            <a:pPr>
              <a:lnSpc>
                <a:spcPts val="2519"/>
              </a:lnSpc>
              <a:spcBef>
                <a:spcPct val="0"/>
              </a:spcBef>
            </a:pPr>
            <a:r>
              <a:rPr lang="en-US" sz="1799">
                <a:solidFill>
                  <a:srgbClr val="FFFFFF"/>
                </a:solidFill>
                <a:latin typeface="Open Sans Bold"/>
              </a:rPr>
              <a:t>AN EXCITING SURPRISE!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false" flipV="false" rot="0">
            <a:off x="11115675" y="1028700"/>
            <a:ext cx="4797483" cy="9258300"/>
          </a:xfrm>
          <a:custGeom>
            <a:avLst/>
            <a:gdLst/>
            <a:ahLst/>
            <a:cxnLst/>
            <a:rect r="r" b="b" t="t" l="l"/>
            <a:pathLst>
              <a:path h="9258300" w="4797483">
                <a:moveTo>
                  <a:pt x="0" y="0"/>
                </a:moveTo>
                <a:lnTo>
                  <a:pt x="4797483" y="0"/>
                </a:lnTo>
                <a:lnTo>
                  <a:pt x="4797483"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28959" y="9129204"/>
            <a:ext cx="2684476" cy="1024982"/>
          </a:xfrm>
          <a:custGeom>
            <a:avLst/>
            <a:gdLst/>
            <a:ahLst/>
            <a:cxnLst/>
            <a:rect r="r" b="b" t="t" l="l"/>
            <a:pathLst>
              <a:path h="1024982" w="2684476">
                <a:moveTo>
                  <a:pt x="0" y="0"/>
                </a:moveTo>
                <a:lnTo>
                  <a:pt x="2684476" y="0"/>
                </a:lnTo>
                <a:lnTo>
                  <a:pt x="2684476" y="1024982"/>
                </a:lnTo>
                <a:lnTo>
                  <a:pt x="0" y="10249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489329" y="9629372"/>
            <a:ext cx="1826745" cy="657628"/>
          </a:xfrm>
          <a:custGeom>
            <a:avLst/>
            <a:gdLst/>
            <a:ahLst/>
            <a:cxnLst/>
            <a:rect r="r" b="b" t="t" l="l"/>
            <a:pathLst>
              <a:path h="657628" w="1826745">
                <a:moveTo>
                  <a:pt x="0" y="0"/>
                </a:moveTo>
                <a:lnTo>
                  <a:pt x="1826746" y="0"/>
                </a:lnTo>
                <a:lnTo>
                  <a:pt x="1826746" y="657628"/>
                </a:lnTo>
                <a:lnTo>
                  <a:pt x="0" y="6576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703157" y="3086100"/>
            <a:ext cx="1556143" cy="4114800"/>
          </a:xfrm>
          <a:custGeom>
            <a:avLst/>
            <a:gdLst/>
            <a:ahLst/>
            <a:cxnLst/>
            <a:rect r="r" b="b" t="t" l="l"/>
            <a:pathLst>
              <a:path h="4114800" w="1556143">
                <a:moveTo>
                  <a:pt x="0" y="0"/>
                </a:moveTo>
                <a:lnTo>
                  <a:pt x="1556143" y="0"/>
                </a:lnTo>
                <a:lnTo>
                  <a:pt x="1556143"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6258093" y="7998182"/>
            <a:ext cx="1144409" cy="2288818"/>
          </a:xfrm>
          <a:custGeom>
            <a:avLst/>
            <a:gdLst/>
            <a:ahLst/>
            <a:cxnLst/>
            <a:rect r="r" b="b" t="t" l="l"/>
            <a:pathLst>
              <a:path h="2288818" w="1144409">
                <a:moveTo>
                  <a:pt x="0" y="0"/>
                </a:moveTo>
                <a:lnTo>
                  <a:pt x="1144409" y="0"/>
                </a:lnTo>
                <a:lnTo>
                  <a:pt x="1144409" y="2288818"/>
                </a:lnTo>
                <a:lnTo>
                  <a:pt x="0" y="228881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9287750" y="9539425"/>
            <a:ext cx="2569790" cy="747575"/>
          </a:xfrm>
          <a:custGeom>
            <a:avLst/>
            <a:gdLst/>
            <a:ahLst/>
            <a:cxnLst/>
            <a:rect r="r" b="b" t="t" l="l"/>
            <a:pathLst>
              <a:path h="747575" w="2569790">
                <a:moveTo>
                  <a:pt x="0" y="0"/>
                </a:moveTo>
                <a:lnTo>
                  <a:pt x="2569789" y="0"/>
                </a:lnTo>
                <a:lnTo>
                  <a:pt x="2569789" y="747575"/>
                </a:lnTo>
                <a:lnTo>
                  <a:pt x="0" y="74757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2054274" y="2363964"/>
            <a:ext cx="6054336" cy="911224"/>
          </a:xfrm>
          <a:prstGeom prst="rect">
            <a:avLst/>
          </a:prstGeom>
        </p:spPr>
        <p:txBody>
          <a:bodyPr anchor="t" rtlCol="false" tIns="0" lIns="0" bIns="0" rIns="0">
            <a:spAutoFit/>
          </a:bodyPr>
          <a:lstStyle/>
          <a:p>
            <a:pPr>
              <a:lnSpc>
                <a:spcPts val="7000"/>
              </a:lnSpc>
              <a:spcBef>
                <a:spcPct val="0"/>
              </a:spcBef>
            </a:pPr>
            <a:r>
              <a:rPr lang="en-US" sz="5000">
                <a:solidFill>
                  <a:srgbClr val="FFFFFF"/>
                </a:solidFill>
                <a:latin typeface="Arcade Gamer"/>
              </a:rPr>
              <a:t>GAME RULES</a:t>
            </a:r>
          </a:p>
        </p:txBody>
      </p:sp>
      <p:grpSp>
        <p:nvGrpSpPr>
          <p:cNvPr name="Group 9" id="9"/>
          <p:cNvGrpSpPr/>
          <p:nvPr/>
        </p:nvGrpSpPr>
        <p:grpSpPr>
          <a:xfrm rot="0">
            <a:off x="2054274" y="4118148"/>
            <a:ext cx="677751" cy="677751"/>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20040"/>
            </a:solidFill>
          </p:spPr>
        </p:sp>
        <p:sp>
          <p:nvSpPr>
            <p:cNvPr name="TextBox 11" id="11"/>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12" id="12"/>
          <p:cNvSpPr txBox="true"/>
          <p:nvPr/>
        </p:nvSpPr>
        <p:spPr>
          <a:xfrm rot="0">
            <a:off x="3153962" y="4129586"/>
            <a:ext cx="4423129" cy="871220"/>
          </a:xfrm>
          <a:prstGeom prst="rect">
            <a:avLst/>
          </a:prstGeom>
        </p:spPr>
        <p:txBody>
          <a:bodyPr anchor="t" rtlCol="false" tIns="0" lIns="0" bIns="0" rIns="0">
            <a:spAutoFit/>
          </a:bodyPr>
          <a:lstStyle/>
          <a:p>
            <a:pPr>
              <a:lnSpc>
                <a:spcPts val="2379"/>
              </a:lnSpc>
              <a:spcBef>
                <a:spcPct val="0"/>
              </a:spcBef>
            </a:pPr>
            <a:r>
              <a:rPr lang="en-US" sz="1699">
                <a:solidFill>
                  <a:srgbClr val="FFFFFF"/>
                </a:solidFill>
                <a:latin typeface="Open Sans"/>
              </a:rPr>
              <a:t>Blasting the golden block results in an immediate loss and concludes the game session.</a:t>
            </a:r>
          </a:p>
        </p:txBody>
      </p:sp>
      <p:sp>
        <p:nvSpPr>
          <p:cNvPr name="TextBox 13" id="13"/>
          <p:cNvSpPr txBox="true"/>
          <p:nvPr/>
        </p:nvSpPr>
        <p:spPr>
          <a:xfrm rot="0">
            <a:off x="2145095" y="4294145"/>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Open Sans Bold"/>
              </a:rPr>
              <a:t>01</a:t>
            </a:r>
          </a:p>
        </p:txBody>
      </p:sp>
      <p:sp>
        <p:nvSpPr>
          <p:cNvPr name="TextBox 14" id="14"/>
          <p:cNvSpPr txBox="true"/>
          <p:nvPr/>
        </p:nvSpPr>
        <p:spPr>
          <a:xfrm rot="0">
            <a:off x="3153962" y="5590428"/>
            <a:ext cx="4423129" cy="1461770"/>
          </a:xfrm>
          <a:prstGeom prst="rect">
            <a:avLst/>
          </a:prstGeom>
        </p:spPr>
        <p:txBody>
          <a:bodyPr anchor="t" rtlCol="false" tIns="0" lIns="0" bIns="0" rIns="0">
            <a:spAutoFit/>
          </a:bodyPr>
          <a:lstStyle/>
          <a:p>
            <a:pPr>
              <a:lnSpc>
                <a:spcPts val="2379"/>
              </a:lnSpc>
              <a:spcBef>
                <a:spcPct val="0"/>
              </a:spcBef>
            </a:pPr>
            <a:r>
              <a:rPr lang="en-US" sz="1699">
                <a:solidFill>
                  <a:srgbClr val="FFFFFF"/>
                </a:solidFill>
                <a:latin typeface="Open Sans"/>
              </a:rPr>
              <a:t> If the player successfully captures the golden block, they win the game. This achievement signifies the completion of the mission and rewards the player with victory.</a:t>
            </a:r>
          </a:p>
        </p:txBody>
      </p:sp>
      <p:grpSp>
        <p:nvGrpSpPr>
          <p:cNvPr name="Group 15" id="15"/>
          <p:cNvGrpSpPr/>
          <p:nvPr/>
        </p:nvGrpSpPr>
        <p:grpSpPr>
          <a:xfrm rot="0">
            <a:off x="2054274" y="5657850"/>
            <a:ext cx="677751" cy="677751"/>
            <a:chOff x="0" y="0"/>
            <a:chExt cx="903667" cy="903667"/>
          </a:xfrm>
        </p:grpSpPr>
        <p:grpSp>
          <p:nvGrpSpPr>
            <p:cNvPr name="Group 16" id="16"/>
            <p:cNvGrpSpPr/>
            <p:nvPr/>
          </p:nvGrpSpPr>
          <p:grpSpPr>
            <a:xfrm rot="0">
              <a:off x="0" y="0"/>
              <a:ext cx="903667" cy="903667"/>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5C5C"/>
              </a:solidFill>
            </p:spPr>
          </p:sp>
          <p:sp>
            <p:nvSpPr>
              <p:cNvPr name="TextBox 18" id="18"/>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19" id="19"/>
            <p:cNvSpPr txBox="true"/>
            <p:nvPr/>
          </p:nvSpPr>
          <p:spPr>
            <a:xfrm rot="0">
              <a:off x="121094" y="244189"/>
              <a:ext cx="661480" cy="386715"/>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Open Sans Bold"/>
                </a:rPr>
                <a:t>02</a:t>
              </a:r>
            </a:p>
          </p:txBody>
        </p:sp>
      </p:grpSp>
      <p:sp>
        <p:nvSpPr>
          <p:cNvPr name="Freeform 20" id="20"/>
          <p:cNvSpPr/>
          <p:nvPr/>
        </p:nvSpPr>
        <p:spPr>
          <a:xfrm flipH="false" flipV="false" rot="0">
            <a:off x="16929112" y="-224599"/>
            <a:ext cx="1796695" cy="1796695"/>
          </a:xfrm>
          <a:custGeom>
            <a:avLst/>
            <a:gdLst/>
            <a:ahLst/>
            <a:cxnLst/>
            <a:rect r="r" b="b" t="t" l="l"/>
            <a:pathLst>
              <a:path h="1796695" w="1796695">
                <a:moveTo>
                  <a:pt x="0" y="0"/>
                </a:moveTo>
                <a:lnTo>
                  <a:pt x="1796695" y="0"/>
                </a:lnTo>
                <a:lnTo>
                  <a:pt x="1796695" y="1796695"/>
                </a:lnTo>
                <a:lnTo>
                  <a:pt x="0" y="179669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1" id="21"/>
          <p:cNvSpPr/>
          <p:nvPr/>
        </p:nvSpPr>
        <p:spPr>
          <a:xfrm flipH="false" flipV="false" rot="0">
            <a:off x="16079197" y="978701"/>
            <a:ext cx="1699829" cy="593395"/>
          </a:xfrm>
          <a:custGeom>
            <a:avLst/>
            <a:gdLst/>
            <a:ahLst/>
            <a:cxnLst/>
            <a:rect r="r" b="b" t="t" l="l"/>
            <a:pathLst>
              <a:path h="593395" w="1699829">
                <a:moveTo>
                  <a:pt x="0" y="0"/>
                </a:moveTo>
                <a:lnTo>
                  <a:pt x="1699830" y="0"/>
                </a:lnTo>
                <a:lnTo>
                  <a:pt x="1699830" y="593395"/>
                </a:lnTo>
                <a:lnTo>
                  <a:pt x="0" y="593395"/>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2" id="22"/>
          <p:cNvSpPr/>
          <p:nvPr/>
        </p:nvSpPr>
        <p:spPr>
          <a:xfrm flipH="false" flipV="false" rot="0">
            <a:off x="-1106743" y="978701"/>
            <a:ext cx="2908065" cy="518164"/>
          </a:xfrm>
          <a:custGeom>
            <a:avLst/>
            <a:gdLst/>
            <a:ahLst/>
            <a:cxnLst/>
            <a:rect r="r" b="b" t="t" l="l"/>
            <a:pathLst>
              <a:path h="518164" w="2908065">
                <a:moveTo>
                  <a:pt x="0" y="0"/>
                </a:moveTo>
                <a:lnTo>
                  <a:pt x="2908065" y="0"/>
                </a:lnTo>
                <a:lnTo>
                  <a:pt x="2908065" y="518165"/>
                </a:lnTo>
                <a:lnTo>
                  <a:pt x="0" y="518165"/>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3" id="23"/>
          <p:cNvSpPr/>
          <p:nvPr/>
        </p:nvSpPr>
        <p:spPr>
          <a:xfrm flipH="false" flipV="false" rot="0">
            <a:off x="9832269" y="2039392"/>
            <a:ext cx="1699829" cy="593395"/>
          </a:xfrm>
          <a:custGeom>
            <a:avLst/>
            <a:gdLst/>
            <a:ahLst/>
            <a:cxnLst/>
            <a:rect r="r" b="b" t="t" l="l"/>
            <a:pathLst>
              <a:path h="593395" w="1699829">
                <a:moveTo>
                  <a:pt x="0" y="0"/>
                </a:moveTo>
                <a:lnTo>
                  <a:pt x="1699829" y="0"/>
                </a:lnTo>
                <a:lnTo>
                  <a:pt x="1699829" y="593395"/>
                </a:lnTo>
                <a:lnTo>
                  <a:pt x="0" y="593395"/>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4" id="24"/>
          <p:cNvSpPr/>
          <p:nvPr/>
        </p:nvSpPr>
        <p:spPr>
          <a:xfrm flipH="true" flipV="false" rot="0">
            <a:off x="4804259" y="757234"/>
            <a:ext cx="2908065" cy="518164"/>
          </a:xfrm>
          <a:custGeom>
            <a:avLst/>
            <a:gdLst/>
            <a:ahLst/>
            <a:cxnLst/>
            <a:rect r="r" b="b" t="t" l="l"/>
            <a:pathLst>
              <a:path h="518164" w="2908065">
                <a:moveTo>
                  <a:pt x="2908065" y="0"/>
                </a:moveTo>
                <a:lnTo>
                  <a:pt x="0" y="0"/>
                </a:lnTo>
                <a:lnTo>
                  <a:pt x="0" y="518165"/>
                </a:lnTo>
                <a:lnTo>
                  <a:pt x="2908065" y="518165"/>
                </a:lnTo>
                <a:lnTo>
                  <a:pt x="2908065"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false" flipV="false" rot="0">
            <a:off x="10343432" y="2655122"/>
            <a:ext cx="7631878" cy="7631878"/>
          </a:xfrm>
          <a:custGeom>
            <a:avLst/>
            <a:gdLst/>
            <a:ahLst/>
            <a:cxnLst/>
            <a:rect r="r" b="b" t="t" l="l"/>
            <a:pathLst>
              <a:path h="7631878" w="7631878">
                <a:moveTo>
                  <a:pt x="0" y="0"/>
                </a:moveTo>
                <a:lnTo>
                  <a:pt x="7631879" y="0"/>
                </a:lnTo>
                <a:lnTo>
                  <a:pt x="7631879" y="7631878"/>
                </a:lnTo>
                <a:lnTo>
                  <a:pt x="0" y="76318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031663" y="6172200"/>
            <a:ext cx="2311769" cy="4114800"/>
          </a:xfrm>
          <a:custGeom>
            <a:avLst/>
            <a:gdLst/>
            <a:ahLst/>
            <a:cxnLst/>
            <a:rect r="r" b="b" t="t" l="l"/>
            <a:pathLst>
              <a:path h="4114800" w="2311769">
                <a:moveTo>
                  <a:pt x="0" y="0"/>
                </a:moveTo>
                <a:lnTo>
                  <a:pt x="2311769" y="0"/>
                </a:lnTo>
                <a:lnTo>
                  <a:pt x="231176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977327" y="1984727"/>
            <a:ext cx="6054336" cy="911224"/>
          </a:xfrm>
          <a:prstGeom prst="rect">
            <a:avLst/>
          </a:prstGeom>
        </p:spPr>
        <p:txBody>
          <a:bodyPr anchor="t" rtlCol="false" tIns="0" lIns="0" bIns="0" rIns="0">
            <a:spAutoFit/>
          </a:bodyPr>
          <a:lstStyle/>
          <a:p>
            <a:pPr>
              <a:lnSpc>
                <a:spcPts val="7000"/>
              </a:lnSpc>
              <a:spcBef>
                <a:spcPct val="0"/>
              </a:spcBef>
            </a:pPr>
            <a:r>
              <a:rPr lang="en-US" sz="5000">
                <a:solidFill>
                  <a:srgbClr val="FFFFFF"/>
                </a:solidFill>
                <a:latin typeface="Arcade Gamer"/>
              </a:rPr>
              <a:t>OUR VISION</a:t>
            </a:r>
          </a:p>
        </p:txBody>
      </p:sp>
      <p:grpSp>
        <p:nvGrpSpPr>
          <p:cNvPr name="Group 5" id="5"/>
          <p:cNvGrpSpPr/>
          <p:nvPr/>
        </p:nvGrpSpPr>
        <p:grpSpPr>
          <a:xfrm rot="0">
            <a:off x="1977327" y="3732912"/>
            <a:ext cx="677751" cy="67775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2004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8" id="8"/>
          <p:cNvSpPr txBox="true"/>
          <p:nvPr/>
        </p:nvSpPr>
        <p:spPr>
          <a:xfrm rot="0">
            <a:off x="3077015" y="3694812"/>
            <a:ext cx="3709745" cy="1245870"/>
          </a:xfrm>
          <a:prstGeom prst="rect">
            <a:avLst/>
          </a:prstGeom>
        </p:spPr>
        <p:txBody>
          <a:bodyPr anchor="t" rtlCol="false" tIns="0" lIns="0" bIns="0" rIns="0">
            <a:spAutoFit/>
          </a:bodyPr>
          <a:lstStyle/>
          <a:p>
            <a:pPr>
              <a:lnSpc>
                <a:spcPts val="1680"/>
              </a:lnSpc>
              <a:spcBef>
                <a:spcPct val="0"/>
              </a:spcBef>
            </a:pPr>
            <a:r>
              <a:rPr lang="en-US" sz="1200">
                <a:solidFill>
                  <a:srgbClr val="FFFFFF"/>
                </a:solidFill>
                <a:latin typeface="Open Sans"/>
              </a:rPr>
              <a:t>Built in python using pygame, Catch Me If You Can hardly requires any knowledge to change inner properties. However, the change in gameplay even with very minute property changes is massive. This allows for a gameplay which can still surprise you after hours.</a:t>
            </a:r>
          </a:p>
        </p:txBody>
      </p:sp>
      <p:sp>
        <p:nvSpPr>
          <p:cNvPr name="TextBox 9" id="9"/>
          <p:cNvSpPr txBox="true"/>
          <p:nvPr/>
        </p:nvSpPr>
        <p:spPr>
          <a:xfrm rot="0">
            <a:off x="2068147" y="3908910"/>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Open Sans Bold"/>
              </a:rPr>
              <a:t>01</a:t>
            </a:r>
          </a:p>
        </p:txBody>
      </p:sp>
      <p:grpSp>
        <p:nvGrpSpPr>
          <p:cNvPr name="Group 10" id="10"/>
          <p:cNvGrpSpPr/>
          <p:nvPr/>
        </p:nvGrpSpPr>
        <p:grpSpPr>
          <a:xfrm rot="0">
            <a:off x="1977327" y="5433130"/>
            <a:ext cx="677751" cy="677751"/>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0070"/>
            </a:solidFill>
          </p:spPr>
        </p:sp>
        <p:sp>
          <p:nvSpPr>
            <p:cNvPr name="TextBox 12" id="12"/>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13" id="13"/>
          <p:cNvSpPr txBox="true"/>
          <p:nvPr/>
        </p:nvSpPr>
        <p:spPr>
          <a:xfrm rot="0">
            <a:off x="3077015" y="5395030"/>
            <a:ext cx="3709745" cy="617220"/>
          </a:xfrm>
          <a:prstGeom prst="rect">
            <a:avLst/>
          </a:prstGeom>
        </p:spPr>
        <p:txBody>
          <a:bodyPr anchor="t" rtlCol="false" tIns="0" lIns="0" bIns="0" rIns="0">
            <a:spAutoFit/>
          </a:bodyPr>
          <a:lstStyle/>
          <a:p>
            <a:pPr>
              <a:lnSpc>
                <a:spcPts val="1680"/>
              </a:lnSpc>
              <a:spcBef>
                <a:spcPct val="0"/>
              </a:spcBef>
            </a:pPr>
            <a:r>
              <a:rPr lang="en-US" sz="1200">
                <a:solidFill>
                  <a:srgbClr val="FFFFFF"/>
                </a:solidFill>
                <a:latin typeface="Open Sans"/>
              </a:rPr>
              <a:t>With amusing sounds and blunt graphics, Catch Me If You Can is sure to bring forth laughter. Within a stressful time, it can be an island of happy peace.</a:t>
            </a:r>
          </a:p>
        </p:txBody>
      </p:sp>
      <p:sp>
        <p:nvSpPr>
          <p:cNvPr name="TextBox 14" id="14"/>
          <p:cNvSpPr txBox="true"/>
          <p:nvPr/>
        </p:nvSpPr>
        <p:spPr>
          <a:xfrm rot="0">
            <a:off x="2068147" y="5609128"/>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Open Sans Bold"/>
              </a:rPr>
              <a:t>02</a:t>
            </a:r>
          </a:p>
        </p:txBody>
      </p:sp>
      <p:grpSp>
        <p:nvGrpSpPr>
          <p:cNvPr name="Group 15" id="15"/>
          <p:cNvGrpSpPr/>
          <p:nvPr/>
        </p:nvGrpSpPr>
        <p:grpSpPr>
          <a:xfrm rot="0">
            <a:off x="1977327" y="7133347"/>
            <a:ext cx="677751" cy="677751"/>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7F07"/>
            </a:solidFill>
          </p:spPr>
        </p:sp>
        <p:sp>
          <p:nvSpPr>
            <p:cNvPr name="TextBox 17" id="17"/>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18" id="18"/>
          <p:cNvSpPr txBox="true"/>
          <p:nvPr/>
        </p:nvSpPr>
        <p:spPr>
          <a:xfrm rot="0">
            <a:off x="3077015" y="7095247"/>
            <a:ext cx="3709745" cy="1036320"/>
          </a:xfrm>
          <a:prstGeom prst="rect">
            <a:avLst/>
          </a:prstGeom>
        </p:spPr>
        <p:txBody>
          <a:bodyPr anchor="t" rtlCol="false" tIns="0" lIns="0" bIns="0" rIns="0">
            <a:spAutoFit/>
          </a:bodyPr>
          <a:lstStyle/>
          <a:p>
            <a:pPr>
              <a:lnSpc>
                <a:spcPts val="1680"/>
              </a:lnSpc>
              <a:spcBef>
                <a:spcPct val="0"/>
              </a:spcBef>
            </a:pPr>
            <a:r>
              <a:rPr lang="en-US" sz="1200">
                <a:solidFill>
                  <a:srgbClr val="FFFFFF"/>
                </a:solidFill>
                <a:latin typeface="Open Sans"/>
              </a:rPr>
              <a:t>Even in its basic stage, Catch Me If You Can requires extremely fast key presses in succession for succesful completion. It can be a measure of one’s familiarity with typing, as we observed a general correlation between game ability and typing speed.</a:t>
            </a:r>
          </a:p>
        </p:txBody>
      </p:sp>
      <p:sp>
        <p:nvSpPr>
          <p:cNvPr name="TextBox 19" id="19"/>
          <p:cNvSpPr txBox="true"/>
          <p:nvPr/>
        </p:nvSpPr>
        <p:spPr>
          <a:xfrm rot="0">
            <a:off x="2068147" y="7309345"/>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Open Sans Bold"/>
              </a:rPr>
              <a:t>03</a:t>
            </a:r>
          </a:p>
        </p:txBody>
      </p:sp>
      <p:sp>
        <p:nvSpPr>
          <p:cNvPr name="Freeform 20" id="20"/>
          <p:cNvSpPr/>
          <p:nvPr/>
        </p:nvSpPr>
        <p:spPr>
          <a:xfrm flipH="true" flipV="false" rot="0">
            <a:off x="9144000" y="1263081"/>
            <a:ext cx="2283604" cy="797185"/>
          </a:xfrm>
          <a:custGeom>
            <a:avLst/>
            <a:gdLst/>
            <a:ahLst/>
            <a:cxnLst/>
            <a:rect r="r" b="b" t="t" l="l"/>
            <a:pathLst>
              <a:path h="797185" w="2283604">
                <a:moveTo>
                  <a:pt x="2283604" y="0"/>
                </a:moveTo>
                <a:lnTo>
                  <a:pt x="0" y="0"/>
                </a:lnTo>
                <a:lnTo>
                  <a:pt x="0" y="797185"/>
                </a:lnTo>
                <a:lnTo>
                  <a:pt x="2283604" y="797185"/>
                </a:lnTo>
                <a:lnTo>
                  <a:pt x="228360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true" flipV="false" rot="0">
            <a:off x="14546157" y="631973"/>
            <a:ext cx="4453058" cy="793454"/>
          </a:xfrm>
          <a:custGeom>
            <a:avLst/>
            <a:gdLst/>
            <a:ahLst/>
            <a:cxnLst/>
            <a:rect r="r" b="b" t="t" l="l"/>
            <a:pathLst>
              <a:path h="793454" w="4453058">
                <a:moveTo>
                  <a:pt x="4453058" y="0"/>
                </a:moveTo>
                <a:lnTo>
                  <a:pt x="0" y="0"/>
                </a:lnTo>
                <a:lnTo>
                  <a:pt x="0" y="793454"/>
                </a:lnTo>
                <a:lnTo>
                  <a:pt x="4453058" y="793454"/>
                </a:lnTo>
                <a:lnTo>
                  <a:pt x="4453058"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false" flipV="false" rot="0">
            <a:off x="251317" y="2363400"/>
            <a:ext cx="8462097" cy="7923600"/>
          </a:xfrm>
          <a:custGeom>
            <a:avLst/>
            <a:gdLst/>
            <a:ahLst/>
            <a:cxnLst/>
            <a:rect r="r" b="b" t="t" l="l"/>
            <a:pathLst>
              <a:path h="7923600" w="8462097">
                <a:moveTo>
                  <a:pt x="0" y="0"/>
                </a:moveTo>
                <a:lnTo>
                  <a:pt x="8462097" y="0"/>
                </a:lnTo>
                <a:lnTo>
                  <a:pt x="8462097" y="7923600"/>
                </a:lnTo>
                <a:lnTo>
                  <a:pt x="0" y="7923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458331" y="3754607"/>
            <a:ext cx="677751" cy="67775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20040"/>
            </a:solidFill>
          </p:spPr>
        </p:sp>
        <p:sp>
          <p:nvSpPr>
            <p:cNvPr name="TextBox 5" id="5"/>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6" id="6"/>
          <p:cNvGrpSpPr/>
          <p:nvPr/>
        </p:nvGrpSpPr>
        <p:grpSpPr>
          <a:xfrm rot="0">
            <a:off x="10458331" y="4948447"/>
            <a:ext cx="677751" cy="67775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28AD"/>
            </a:solidFill>
          </p:spPr>
        </p:sp>
        <p:sp>
          <p:nvSpPr>
            <p:cNvPr name="TextBox 8" id="8"/>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9" id="9"/>
          <p:cNvGrpSpPr/>
          <p:nvPr/>
        </p:nvGrpSpPr>
        <p:grpSpPr>
          <a:xfrm rot="0">
            <a:off x="10458331" y="6142287"/>
            <a:ext cx="677751" cy="677751"/>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5C5C"/>
            </a:solidFill>
          </p:spPr>
        </p:sp>
        <p:sp>
          <p:nvSpPr>
            <p:cNvPr name="TextBox 11" id="11"/>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Freeform 12" id="12"/>
          <p:cNvSpPr/>
          <p:nvPr/>
        </p:nvSpPr>
        <p:spPr>
          <a:xfrm flipH="false" flipV="false" rot="0">
            <a:off x="-521479" y="-413826"/>
            <a:ext cx="2494479" cy="2494479"/>
          </a:xfrm>
          <a:custGeom>
            <a:avLst/>
            <a:gdLst/>
            <a:ahLst/>
            <a:cxnLst/>
            <a:rect r="r" b="b" t="t" l="l"/>
            <a:pathLst>
              <a:path h="2494479" w="2494479">
                <a:moveTo>
                  <a:pt x="0" y="0"/>
                </a:moveTo>
                <a:lnTo>
                  <a:pt x="2494478" y="0"/>
                </a:lnTo>
                <a:lnTo>
                  <a:pt x="2494478" y="2494479"/>
                </a:lnTo>
                <a:lnTo>
                  <a:pt x="0" y="24944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true" flipV="false" rot="0">
            <a:off x="725760" y="1256800"/>
            <a:ext cx="2359993" cy="823852"/>
          </a:xfrm>
          <a:custGeom>
            <a:avLst/>
            <a:gdLst/>
            <a:ahLst/>
            <a:cxnLst/>
            <a:rect r="r" b="b" t="t" l="l"/>
            <a:pathLst>
              <a:path h="823852" w="2359993">
                <a:moveTo>
                  <a:pt x="2359993" y="0"/>
                </a:moveTo>
                <a:lnTo>
                  <a:pt x="0" y="0"/>
                </a:lnTo>
                <a:lnTo>
                  <a:pt x="0" y="823853"/>
                </a:lnTo>
                <a:lnTo>
                  <a:pt x="2359993" y="823853"/>
                </a:lnTo>
                <a:lnTo>
                  <a:pt x="235999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true" flipV="false" rot="0">
            <a:off x="15901945" y="574331"/>
            <a:ext cx="2908065" cy="518164"/>
          </a:xfrm>
          <a:custGeom>
            <a:avLst/>
            <a:gdLst/>
            <a:ahLst/>
            <a:cxnLst/>
            <a:rect r="r" b="b" t="t" l="l"/>
            <a:pathLst>
              <a:path h="518164" w="2908065">
                <a:moveTo>
                  <a:pt x="2908065" y="0"/>
                </a:moveTo>
                <a:lnTo>
                  <a:pt x="0" y="0"/>
                </a:lnTo>
                <a:lnTo>
                  <a:pt x="0" y="518164"/>
                </a:lnTo>
                <a:lnTo>
                  <a:pt x="2908065" y="518164"/>
                </a:lnTo>
                <a:lnTo>
                  <a:pt x="2908065"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0">
            <a:off x="14691893" y="8914416"/>
            <a:ext cx="4718258" cy="1372584"/>
          </a:xfrm>
          <a:custGeom>
            <a:avLst/>
            <a:gdLst/>
            <a:ahLst/>
            <a:cxnLst/>
            <a:rect r="r" b="b" t="t" l="l"/>
            <a:pathLst>
              <a:path h="1372584" w="4718258">
                <a:moveTo>
                  <a:pt x="0" y="0"/>
                </a:moveTo>
                <a:lnTo>
                  <a:pt x="4718258" y="0"/>
                </a:lnTo>
                <a:lnTo>
                  <a:pt x="4718258" y="1372584"/>
                </a:lnTo>
                <a:lnTo>
                  <a:pt x="0" y="137258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6" id="16"/>
          <p:cNvSpPr txBox="true"/>
          <p:nvPr/>
        </p:nvSpPr>
        <p:spPr>
          <a:xfrm rot="0">
            <a:off x="10458331" y="2120722"/>
            <a:ext cx="6054336" cy="911224"/>
          </a:xfrm>
          <a:prstGeom prst="rect">
            <a:avLst/>
          </a:prstGeom>
        </p:spPr>
        <p:txBody>
          <a:bodyPr anchor="t" rtlCol="false" tIns="0" lIns="0" bIns="0" rIns="0">
            <a:spAutoFit/>
          </a:bodyPr>
          <a:lstStyle/>
          <a:p>
            <a:pPr>
              <a:lnSpc>
                <a:spcPts val="7000"/>
              </a:lnSpc>
              <a:spcBef>
                <a:spcPct val="0"/>
              </a:spcBef>
            </a:pPr>
            <a:r>
              <a:rPr lang="en-US" sz="5000">
                <a:solidFill>
                  <a:srgbClr val="FFFFFF"/>
                </a:solidFill>
                <a:latin typeface="Arcade Gamer"/>
              </a:rPr>
              <a:t>OUR MISSION</a:t>
            </a:r>
          </a:p>
        </p:txBody>
      </p:sp>
      <p:sp>
        <p:nvSpPr>
          <p:cNvPr name="TextBox 17" id="17"/>
          <p:cNvSpPr txBox="true"/>
          <p:nvPr/>
        </p:nvSpPr>
        <p:spPr>
          <a:xfrm rot="0">
            <a:off x="11558019" y="3775571"/>
            <a:ext cx="4343926" cy="617220"/>
          </a:xfrm>
          <a:prstGeom prst="rect">
            <a:avLst/>
          </a:prstGeom>
        </p:spPr>
        <p:txBody>
          <a:bodyPr anchor="t" rtlCol="false" tIns="0" lIns="0" bIns="0" rIns="0">
            <a:spAutoFit/>
          </a:bodyPr>
          <a:lstStyle/>
          <a:p>
            <a:pPr>
              <a:lnSpc>
                <a:spcPts val="1680"/>
              </a:lnSpc>
              <a:spcBef>
                <a:spcPct val="0"/>
              </a:spcBef>
            </a:pPr>
            <a:r>
              <a:rPr lang="en-US" sz="1200">
                <a:solidFill>
                  <a:srgbClr val="FFFFFF"/>
                </a:solidFill>
                <a:latin typeface="Open Sans"/>
              </a:rPr>
              <a:t>Catch Me If You Can caters mostly to teenage boys, introducing a bit of harmless fun into an environment which can otherwise be prone to worse ventures.</a:t>
            </a:r>
          </a:p>
        </p:txBody>
      </p:sp>
      <p:sp>
        <p:nvSpPr>
          <p:cNvPr name="TextBox 18" id="18"/>
          <p:cNvSpPr txBox="true"/>
          <p:nvPr/>
        </p:nvSpPr>
        <p:spPr>
          <a:xfrm rot="0">
            <a:off x="10549151" y="3930605"/>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Open Sans Bold"/>
              </a:rPr>
              <a:t>01</a:t>
            </a:r>
          </a:p>
        </p:txBody>
      </p:sp>
      <p:sp>
        <p:nvSpPr>
          <p:cNvPr name="TextBox 19" id="19"/>
          <p:cNvSpPr txBox="true"/>
          <p:nvPr/>
        </p:nvSpPr>
        <p:spPr>
          <a:xfrm rot="0">
            <a:off x="11558019" y="4969411"/>
            <a:ext cx="4343926" cy="826770"/>
          </a:xfrm>
          <a:prstGeom prst="rect">
            <a:avLst/>
          </a:prstGeom>
        </p:spPr>
        <p:txBody>
          <a:bodyPr anchor="t" rtlCol="false" tIns="0" lIns="0" bIns="0" rIns="0">
            <a:spAutoFit/>
          </a:bodyPr>
          <a:lstStyle/>
          <a:p>
            <a:pPr>
              <a:lnSpc>
                <a:spcPts val="1680"/>
              </a:lnSpc>
              <a:spcBef>
                <a:spcPct val="0"/>
              </a:spcBef>
            </a:pPr>
            <a:r>
              <a:rPr lang="en-US" sz="1200">
                <a:solidFill>
                  <a:srgbClr val="FFFFFF"/>
                </a:solidFill>
                <a:latin typeface="Open Sans"/>
              </a:rPr>
              <a:t>Catch Me If You Can is an excellent example of a game built by people who were more or less novices in the game-mkaing arena. We want to show people that making  games is not as hard as it seems.</a:t>
            </a:r>
          </a:p>
        </p:txBody>
      </p:sp>
      <p:sp>
        <p:nvSpPr>
          <p:cNvPr name="TextBox 20" id="20"/>
          <p:cNvSpPr txBox="true"/>
          <p:nvPr/>
        </p:nvSpPr>
        <p:spPr>
          <a:xfrm rot="0">
            <a:off x="10549151" y="5124445"/>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Open Sans Bold"/>
              </a:rPr>
              <a:t>02</a:t>
            </a:r>
          </a:p>
        </p:txBody>
      </p:sp>
      <p:sp>
        <p:nvSpPr>
          <p:cNvPr name="TextBox 21" id="21"/>
          <p:cNvSpPr txBox="true"/>
          <p:nvPr/>
        </p:nvSpPr>
        <p:spPr>
          <a:xfrm rot="0">
            <a:off x="11558019" y="6163251"/>
            <a:ext cx="4343926" cy="617220"/>
          </a:xfrm>
          <a:prstGeom prst="rect">
            <a:avLst/>
          </a:prstGeom>
        </p:spPr>
        <p:txBody>
          <a:bodyPr anchor="t" rtlCol="false" tIns="0" lIns="0" bIns="0" rIns="0">
            <a:spAutoFit/>
          </a:bodyPr>
          <a:lstStyle/>
          <a:p>
            <a:pPr>
              <a:lnSpc>
                <a:spcPts val="1680"/>
              </a:lnSpc>
              <a:spcBef>
                <a:spcPct val="0"/>
              </a:spcBef>
            </a:pPr>
            <a:r>
              <a:rPr lang="en-US" sz="1200">
                <a:solidFill>
                  <a:srgbClr val="FFFFFF"/>
                </a:solidFill>
                <a:latin typeface="Open Sans"/>
              </a:rPr>
              <a:t>By using retro-inspired design choices and color palettes, we attempt to bring to light the fascinating appeal of simple blunt colors on a black background.</a:t>
            </a:r>
          </a:p>
        </p:txBody>
      </p:sp>
      <p:sp>
        <p:nvSpPr>
          <p:cNvPr name="TextBox 22" id="22"/>
          <p:cNvSpPr txBox="true"/>
          <p:nvPr/>
        </p:nvSpPr>
        <p:spPr>
          <a:xfrm rot="0">
            <a:off x="10549151" y="6318285"/>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Open Sans Bold"/>
              </a:rPr>
              <a:t>03</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false" flipV="false" rot="0">
            <a:off x="2132149" y="4090492"/>
            <a:ext cx="410030" cy="410030"/>
          </a:xfrm>
          <a:custGeom>
            <a:avLst/>
            <a:gdLst/>
            <a:ahLst/>
            <a:cxnLst/>
            <a:rect r="r" b="b" t="t" l="l"/>
            <a:pathLst>
              <a:path h="410030" w="410030">
                <a:moveTo>
                  <a:pt x="0" y="0"/>
                </a:moveTo>
                <a:lnTo>
                  <a:pt x="410030" y="0"/>
                </a:lnTo>
                <a:lnTo>
                  <a:pt x="410030" y="410030"/>
                </a:lnTo>
                <a:lnTo>
                  <a:pt x="0" y="4100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132149" y="5040595"/>
            <a:ext cx="410030" cy="410030"/>
          </a:xfrm>
          <a:custGeom>
            <a:avLst/>
            <a:gdLst/>
            <a:ahLst/>
            <a:cxnLst/>
            <a:rect r="r" b="b" t="t" l="l"/>
            <a:pathLst>
              <a:path h="410030" w="410030">
                <a:moveTo>
                  <a:pt x="0" y="0"/>
                </a:moveTo>
                <a:lnTo>
                  <a:pt x="410030" y="0"/>
                </a:lnTo>
                <a:lnTo>
                  <a:pt x="410030" y="410030"/>
                </a:lnTo>
                <a:lnTo>
                  <a:pt x="0" y="4100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132149" y="5986303"/>
            <a:ext cx="410030" cy="410030"/>
          </a:xfrm>
          <a:custGeom>
            <a:avLst/>
            <a:gdLst/>
            <a:ahLst/>
            <a:cxnLst/>
            <a:rect r="r" b="b" t="t" l="l"/>
            <a:pathLst>
              <a:path h="410030" w="410030">
                <a:moveTo>
                  <a:pt x="0" y="0"/>
                </a:moveTo>
                <a:lnTo>
                  <a:pt x="410030" y="0"/>
                </a:lnTo>
                <a:lnTo>
                  <a:pt x="410030" y="410030"/>
                </a:lnTo>
                <a:lnTo>
                  <a:pt x="0" y="41003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132149" y="6932011"/>
            <a:ext cx="410030" cy="410030"/>
          </a:xfrm>
          <a:custGeom>
            <a:avLst/>
            <a:gdLst/>
            <a:ahLst/>
            <a:cxnLst/>
            <a:rect r="r" b="b" t="t" l="l"/>
            <a:pathLst>
              <a:path h="410030" w="410030">
                <a:moveTo>
                  <a:pt x="0" y="0"/>
                </a:moveTo>
                <a:lnTo>
                  <a:pt x="410030" y="0"/>
                </a:lnTo>
                <a:lnTo>
                  <a:pt x="410030" y="410030"/>
                </a:lnTo>
                <a:lnTo>
                  <a:pt x="0" y="41003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6051324" y="467292"/>
            <a:ext cx="2928226" cy="9820269"/>
          </a:xfrm>
          <a:custGeom>
            <a:avLst/>
            <a:gdLst/>
            <a:ahLst/>
            <a:cxnLst/>
            <a:rect r="r" b="b" t="t" l="l"/>
            <a:pathLst>
              <a:path h="9820269" w="2928226">
                <a:moveTo>
                  <a:pt x="0" y="0"/>
                </a:moveTo>
                <a:lnTo>
                  <a:pt x="2928226" y="0"/>
                </a:lnTo>
                <a:lnTo>
                  <a:pt x="2928226" y="9820268"/>
                </a:lnTo>
                <a:lnTo>
                  <a:pt x="0" y="982026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3656404" y="467292"/>
            <a:ext cx="1821213" cy="9820269"/>
          </a:xfrm>
          <a:custGeom>
            <a:avLst/>
            <a:gdLst/>
            <a:ahLst/>
            <a:cxnLst/>
            <a:rect r="r" b="b" t="t" l="l"/>
            <a:pathLst>
              <a:path h="9820269" w="1821213">
                <a:moveTo>
                  <a:pt x="0" y="0"/>
                </a:moveTo>
                <a:lnTo>
                  <a:pt x="1821214" y="0"/>
                </a:lnTo>
                <a:lnTo>
                  <a:pt x="1821214" y="9820268"/>
                </a:lnTo>
                <a:lnTo>
                  <a:pt x="0" y="982026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true" flipV="false" rot="0">
            <a:off x="8739246" y="4629410"/>
            <a:ext cx="3775529" cy="5658150"/>
          </a:xfrm>
          <a:custGeom>
            <a:avLst/>
            <a:gdLst/>
            <a:ahLst/>
            <a:cxnLst/>
            <a:rect r="r" b="b" t="t" l="l"/>
            <a:pathLst>
              <a:path h="5658150" w="3775529">
                <a:moveTo>
                  <a:pt x="3775530" y="0"/>
                </a:moveTo>
                <a:lnTo>
                  <a:pt x="0" y="0"/>
                </a:lnTo>
                <a:lnTo>
                  <a:pt x="0" y="5658150"/>
                </a:lnTo>
                <a:lnTo>
                  <a:pt x="3775530" y="5658150"/>
                </a:lnTo>
                <a:lnTo>
                  <a:pt x="377553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2503889" y="4417196"/>
            <a:ext cx="6269322" cy="5870365"/>
          </a:xfrm>
          <a:custGeom>
            <a:avLst/>
            <a:gdLst/>
            <a:ahLst/>
            <a:cxnLst/>
            <a:rect r="r" b="b" t="t" l="l"/>
            <a:pathLst>
              <a:path h="5870365" w="6269322">
                <a:moveTo>
                  <a:pt x="0" y="0"/>
                </a:moveTo>
                <a:lnTo>
                  <a:pt x="6269321" y="0"/>
                </a:lnTo>
                <a:lnTo>
                  <a:pt x="6269321" y="5870364"/>
                </a:lnTo>
                <a:lnTo>
                  <a:pt x="0" y="587036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9306726" y="6682083"/>
            <a:ext cx="2025308" cy="3604917"/>
          </a:xfrm>
          <a:custGeom>
            <a:avLst/>
            <a:gdLst/>
            <a:ahLst/>
            <a:cxnLst/>
            <a:rect r="r" b="b" t="t" l="l"/>
            <a:pathLst>
              <a:path h="3604917" w="2025308">
                <a:moveTo>
                  <a:pt x="0" y="0"/>
                </a:moveTo>
                <a:lnTo>
                  <a:pt x="2025308" y="0"/>
                </a:lnTo>
                <a:lnTo>
                  <a:pt x="2025308" y="3604917"/>
                </a:lnTo>
                <a:lnTo>
                  <a:pt x="0" y="3604917"/>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11" id="11"/>
          <p:cNvSpPr txBox="true"/>
          <p:nvPr/>
        </p:nvSpPr>
        <p:spPr>
          <a:xfrm rot="0">
            <a:off x="2132149" y="2221059"/>
            <a:ext cx="6054336" cy="911224"/>
          </a:xfrm>
          <a:prstGeom prst="rect">
            <a:avLst/>
          </a:prstGeom>
        </p:spPr>
        <p:txBody>
          <a:bodyPr anchor="t" rtlCol="false" tIns="0" lIns="0" bIns="0" rIns="0">
            <a:spAutoFit/>
          </a:bodyPr>
          <a:lstStyle/>
          <a:p>
            <a:pPr>
              <a:lnSpc>
                <a:spcPts val="7000"/>
              </a:lnSpc>
              <a:spcBef>
                <a:spcPct val="0"/>
              </a:spcBef>
            </a:pPr>
            <a:r>
              <a:rPr lang="en-US" sz="5000">
                <a:solidFill>
                  <a:srgbClr val="FFFFFF"/>
                </a:solidFill>
                <a:latin typeface="Arcade Gamer"/>
              </a:rPr>
              <a:t>OUR CONTACT</a:t>
            </a:r>
          </a:p>
        </p:txBody>
      </p:sp>
      <p:sp>
        <p:nvSpPr>
          <p:cNvPr name="TextBox 12" id="12"/>
          <p:cNvSpPr txBox="true"/>
          <p:nvPr/>
        </p:nvSpPr>
        <p:spPr>
          <a:xfrm rot="0">
            <a:off x="2875721" y="4093346"/>
            <a:ext cx="4077365" cy="366384"/>
          </a:xfrm>
          <a:prstGeom prst="rect">
            <a:avLst/>
          </a:prstGeom>
        </p:spPr>
        <p:txBody>
          <a:bodyPr anchor="t" rtlCol="false" tIns="0" lIns="0" bIns="0" rIns="0">
            <a:spAutoFit/>
          </a:bodyPr>
          <a:lstStyle/>
          <a:p>
            <a:pPr>
              <a:lnSpc>
                <a:spcPts val="3047"/>
              </a:lnSpc>
              <a:spcBef>
                <a:spcPct val="0"/>
              </a:spcBef>
            </a:pPr>
            <a:r>
              <a:rPr lang="en-US" sz="2176">
                <a:solidFill>
                  <a:srgbClr val="FFFFFF"/>
                </a:solidFill>
                <a:latin typeface="Open Sans"/>
              </a:rPr>
              <a:t>+91 97174-11760</a:t>
            </a:r>
          </a:p>
        </p:txBody>
      </p:sp>
      <p:sp>
        <p:nvSpPr>
          <p:cNvPr name="TextBox 13" id="13"/>
          <p:cNvSpPr txBox="true"/>
          <p:nvPr/>
        </p:nvSpPr>
        <p:spPr>
          <a:xfrm rot="0">
            <a:off x="2875721" y="5043448"/>
            <a:ext cx="5003664" cy="366384"/>
          </a:xfrm>
          <a:prstGeom prst="rect">
            <a:avLst/>
          </a:prstGeom>
        </p:spPr>
        <p:txBody>
          <a:bodyPr anchor="t" rtlCol="false" tIns="0" lIns="0" bIns="0" rIns="0">
            <a:spAutoFit/>
          </a:bodyPr>
          <a:lstStyle/>
          <a:p>
            <a:pPr>
              <a:lnSpc>
                <a:spcPts val="3047"/>
              </a:lnSpc>
              <a:spcBef>
                <a:spcPct val="0"/>
              </a:spcBef>
            </a:pPr>
            <a:r>
              <a:rPr lang="en-US" sz="2176">
                <a:solidFill>
                  <a:srgbClr val="FFFFFF"/>
                </a:solidFill>
                <a:latin typeface="Open Sans"/>
              </a:rPr>
              <a:t>github.com/hotspur-75/COP290-Game</a:t>
            </a:r>
          </a:p>
        </p:txBody>
      </p:sp>
      <p:sp>
        <p:nvSpPr>
          <p:cNvPr name="TextBox 14" id="14"/>
          <p:cNvSpPr txBox="true"/>
          <p:nvPr/>
        </p:nvSpPr>
        <p:spPr>
          <a:xfrm rot="0">
            <a:off x="2875721" y="5996983"/>
            <a:ext cx="4077365" cy="366384"/>
          </a:xfrm>
          <a:prstGeom prst="rect">
            <a:avLst/>
          </a:prstGeom>
        </p:spPr>
        <p:txBody>
          <a:bodyPr anchor="t" rtlCol="false" tIns="0" lIns="0" bIns="0" rIns="0">
            <a:spAutoFit/>
          </a:bodyPr>
          <a:lstStyle/>
          <a:p>
            <a:pPr>
              <a:lnSpc>
                <a:spcPts val="3047"/>
              </a:lnSpc>
              <a:spcBef>
                <a:spcPct val="0"/>
              </a:spcBef>
            </a:pPr>
            <a:r>
              <a:rPr lang="en-US" sz="2176">
                <a:solidFill>
                  <a:srgbClr val="FFFFFF"/>
                </a:solidFill>
                <a:latin typeface="Open Sans"/>
              </a:rPr>
              <a:t>cs1221076@iitd.ac.in</a:t>
            </a:r>
          </a:p>
        </p:txBody>
      </p:sp>
      <p:sp>
        <p:nvSpPr>
          <p:cNvPr name="TextBox 15" id="15"/>
          <p:cNvSpPr txBox="true"/>
          <p:nvPr/>
        </p:nvSpPr>
        <p:spPr>
          <a:xfrm rot="0">
            <a:off x="2875721" y="6955599"/>
            <a:ext cx="5530151" cy="366384"/>
          </a:xfrm>
          <a:prstGeom prst="rect">
            <a:avLst/>
          </a:prstGeom>
        </p:spPr>
        <p:txBody>
          <a:bodyPr anchor="t" rtlCol="false" tIns="0" lIns="0" bIns="0" rIns="0">
            <a:spAutoFit/>
          </a:bodyPr>
          <a:lstStyle/>
          <a:p>
            <a:pPr>
              <a:lnSpc>
                <a:spcPts val="3047"/>
              </a:lnSpc>
              <a:spcBef>
                <a:spcPct val="0"/>
              </a:spcBef>
            </a:pPr>
            <a:r>
              <a:rPr lang="en-US" sz="2176">
                <a:solidFill>
                  <a:srgbClr val="FFFFFF"/>
                </a:solidFill>
                <a:latin typeface="Open Sans"/>
              </a:rPr>
              <a:t>Café Coffee Day, Main Building, IIT Delhi</a:t>
            </a:r>
          </a:p>
        </p:txBody>
      </p:sp>
      <p:sp>
        <p:nvSpPr>
          <p:cNvPr name="Freeform 16" id="16"/>
          <p:cNvSpPr/>
          <p:nvPr/>
        </p:nvSpPr>
        <p:spPr>
          <a:xfrm flipH="false" flipV="false" rot="0">
            <a:off x="-693887" y="8914976"/>
            <a:ext cx="4718258" cy="1372584"/>
          </a:xfrm>
          <a:custGeom>
            <a:avLst/>
            <a:gdLst/>
            <a:ahLst/>
            <a:cxnLst/>
            <a:rect r="r" b="b" t="t" l="l"/>
            <a:pathLst>
              <a:path h="1372584" w="4718258">
                <a:moveTo>
                  <a:pt x="0" y="0"/>
                </a:moveTo>
                <a:lnTo>
                  <a:pt x="4718258" y="0"/>
                </a:lnTo>
                <a:lnTo>
                  <a:pt x="4718258" y="1372584"/>
                </a:lnTo>
                <a:lnTo>
                  <a:pt x="0" y="1372584"/>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7" id="17"/>
          <p:cNvSpPr/>
          <p:nvPr/>
        </p:nvSpPr>
        <p:spPr>
          <a:xfrm flipH="true" flipV="false" rot="0">
            <a:off x="12207018" y="1549607"/>
            <a:ext cx="2359993" cy="823852"/>
          </a:xfrm>
          <a:custGeom>
            <a:avLst/>
            <a:gdLst/>
            <a:ahLst/>
            <a:cxnLst/>
            <a:rect r="r" b="b" t="t" l="l"/>
            <a:pathLst>
              <a:path h="823852" w="2359993">
                <a:moveTo>
                  <a:pt x="2359993" y="0"/>
                </a:moveTo>
                <a:lnTo>
                  <a:pt x="0" y="0"/>
                </a:lnTo>
                <a:lnTo>
                  <a:pt x="0" y="823852"/>
                </a:lnTo>
                <a:lnTo>
                  <a:pt x="2359993" y="823852"/>
                </a:lnTo>
                <a:lnTo>
                  <a:pt x="2359993"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8" id="18"/>
          <p:cNvSpPr/>
          <p:nvPr/>
        </p:nvSpPr>
        <p:spPr>
          <a:xfrm flipH="false" flipV="false" rot="0">
            <a:off x="-425333" y="562555"/>
            <a:ext cx="2908065" cy="518164"/>
          </a:xfrm>
          <a:custGeom>
            <a:avLst/>
            <a:gdLst/>
            <a:ahLst/>
            <a:cxnLst/>
            <a:rect r="r" b="b" t="t" l="l"/>
            <a:pathLst>
              <a:path h="518164" w="2908065">
                <a:moveTo>
                  <a:pt x="0" y="0"/>
                </a:moveTo>
                <a:lnTo>
                  <a:pt x="2908066" y="0"/>
                </a:lnTo>
                <a:lnTo>
                  <a:pt x="2908066" y="518164"/>
                </a:lnTo>
                <a:lnTo>
                  <a:pt x="0" y="518164"/>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9" id="19"/>
          <p:cNvSpPr/>
          <p:nvPr/>
        </p:nvSpPr>
        <p:spPr>
          <a:xfrm flipH="true" flipV="false" rot="0">
            <a:off x="9669535" y="3132283"/>
            <a:ext cx="1914952" cy="341210"/>
          </a:xfrm>
          <a:custGeom>
            <a:avLst/>
            <a:gdLst/>
            <a:ahLst/>
            <a:cxnLst/>
            <a:rect r="r" b="b" t="t" l="l"/>
            <a:pathLst>
              <a:path h="341210" w="1914952">
                <a:moveTo>
                  <a:pt x="1914952" y="0"/>
                </a:moveTo>
                <a:lnTo>
                  <a:pt x="0" y="0"/>
                </a:lnTo>
                <a:lnTo>
                  <a:pt x="0" y="341209"/>
                </a:lnTo>
                <a:lnTo>
                  <a:pt x="1914952" y="341209"/>
                </a:lnTo>
                <a:lnTo>
                  <a:pt x="1914952"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TextBox 20" id="20"/>
          <p:cNvSpPr txBox="true"/>
          <p:nvPr/>
        </p:nvSpPr>
        <p:spPr>
          <a:xfrm rot="0">
            <a:off x="2875721" y="7293408"/>
            <a:ext cx="5530151" cy="297180"/>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Open Sans Bold"/>
              </a:rPr>
              <a:t>É</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DAGC3ELwSp0</dc:identifier>
  <dcterms:modified xsi:type="dcterms:W3CDTF">2011-08-01T06:04:30Z</dcterms:modified>
  <cp:revision>1</cp:revision>
  <dc:title>catch me if you can</dc:title>
</cp:coreProperties>
</file>