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7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5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CC7D-0A9C-486E-ABD8-AA9B0EAEE5E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5" y="822960"/>
            <a:ext cx="6245136" cy="5444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1993" y="822960"/>
            <a:ext cx="5162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대략적인 흐름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read_data_cfg</a:t>
            </a:r>
            <a:r>
              <a:rPr lang="ko-KR" altLang="en-US" smtClean="0"/>
              <a:t>를 이용하여 내용을 </a:t>
            </a:r>
            <a:r>
              <a:rPr lang="en-US" altLang="ko-KR" smtClean="0"/>
              <a:t>list </a:t>
            </a:r>
            <a:r>
              <a:rPr lang="ko-KR" altLang="en-US" smtClean="0"/>
              <a:t>구조에 담는다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list </a:t>
            </a:r>
            <a:r>
              <a:rPr lang="ko-KR" altLang="en-US" smtClean="0"/>
              <a:t>구조에 담긴 옵션에 관한 내용을 </a:t>
            </a:r>
            <a:r>
              <a:rPr lang="en-US" altLang="ko-KR" smtClean="0"/>
              <a:t>option_find_str</a:t>
            </a:r>
            <a:r>
              <a:rPr lang="ko-KR" altLang="en-US" smtClean="0"/>
              <a:t>을 이용하여 </a:t>
            </a:r>
            <a:r>
              <a:rPr lang="en-US" altLang="ko-KR" smtClean="0"/>
              <a:t>name_list </a:t>
            </a:r>
            <a:r>
              <a:rPr lang="ko-KR" altLang="en-US" smtClean="0"/>
              <a:t>포인터에 저장한다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get_labels_custom</a:t>
            </a:r>
            <a:r>
              <a:rPr lang="ko-KR" altLang="en-US" smtClean="0"/>
              <a:t>을 통해 </a:t>
            </a:r>
            <a:r>
              <a:rPr lang="en-US" altLang="ko-KR" smtClean="0"/>
              <a:t>*.names</a:t>
            </a:r>
            <a:r>
              <a:rPr lang="ko-KR" altLang="en-US" smtClean="0"/>
              <a:t>의 파일 확장자가 가진 </a:t>
            </a:r>
            <a:r>
              <a:rPr lang="en-US" altLang="ko-KR" smtClean="0"/>
              <a:t>label </a:t>
            </a:r>
            <a:r>
              <a:rPr lang="ko-KR" altLang="en-US" smtClean="0"/>
              <a:t>리스트를 읽어서 이를 </a:t>
            </a:r>
            <a:r>
              <a:rPr lang="en-US" altLang="ko-KR" smtClean="0"/>
              <a:t>lists </a:t>
            </a:r>
            <a:r>
              <a:rPr lang="ko-KR" altLang="en-US" smtClean="0"/>
              <a:t>구조체로 만들고 다시 </a:t>
            </a:r>
            <a:r>
              <a:rPr lang="en-US" altLang="ko-KR" smtClean="0"/>
              <a:t>array </a:t>
            </a:r>
            <a:r>
              <a:rPr lang="ko-KR" altLang="en-US" smtClean="0"/>
              <a:t>형태로 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52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2019-08-07T02:36:59Z</dcterms:created>
  <dcterms:modified xsi:type="dcterms:W3CDTF">2019-08-07T05:00:41Z</dcterms:modified>
</cp:coreProperties>
</file>