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9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C7D-0A9C-486E-ABD8-AA9B0EAEE5E4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2F-ECD3-45CC-9B86-8586A7346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67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C7D-0A9C-486E-ABD8-AA9B0EAEE5E4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2F-ECD3-45CC-9B86-8586A7346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37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C7D-0A9C-486E-ABD8-AA9B0EAEE5E4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2F-ECD3-45CC-9B86-8586A7346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7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C7D-0A9C-486E-ABD8-AA9B0EAEE5E4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2F-ECD3-45CC-9B86-8586A7346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9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C7D-0A9C-486E-ABD8-AA9B0EAEE5E4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2F-ECD3-45CC-9B86-8586A7346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9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C7D-0A9C-486E-ABD8-AA9B0EAEE5E4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2F-ECD3-45CC-9B86-8586A7346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89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C7D-0A9C-486E-ABD8-AA9B0EAEE5E4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2F-ECD3-45CC-9B86-8586A7346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45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C7D-0A9C-486E-ABD8-AA9B0EAEE5E4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2F-ECD3-45CC-9B86-8586A7346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5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C7D-0A9C-486E-ABD8-AA9B0EAEE5E4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2F-ECD3-45CC-9B86-8586A7346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24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C7D-0A9C-486E-ABD8-AA9B0EAEE5E4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2F-ECD3-45CC-9B86-8586A7346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76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C7D-0A9C-486E-ABD8-AA9B0EAEE5E4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2F-ECD3-45CC-9B86-8586A7346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10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FCC7D-0A9C-486E-ABD8-AA9B0EAEE5E4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E1F2F-ECD3-45CC-9B86-8586A7346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85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hhwang89.tistory.com/113?category=733930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hhwang89.tistory.com/110?category=733930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hhwang89.tistory.com/111?category=733930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5" y="822960"/>
            <a:ext cx="6245136" cy="54448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91993" y="822960"/>
            <a:ext cx="51622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대략적인 흐름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read_data_cfg</a:t>
            </a:r>
            <a:r>
              <a:rPr lang="ko-KR" altLang="en-US" smtClean="0"/>
              <a:t>를 이용하여 내용을 </a:t>
            </a:r>
            <a:r>
              <a:rPr lang="en-US" altLang="ko-KR" smtClean="0"/>
              <a:t>list </a:t>
            </a:r>
            <a:r>
              <a:rPr lang="ko-KR" altLang="en-US" smtClean="0"/>
              <a:t>구조에 담는다</a:t>
            </a:r>
            <a:r>
              <a:rPr lang="en-US" altLang="ko-KR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list </a:t>
            </a:r>
            <a:r>
              <a:rPr lang="ko-KR" altLang="en-US" smtClean="0"/>
              <a:t>구조에 담긴 옵션에 관한 내용을 </a:t>
            </a:r>
            <a:r>
              <a:rPr lang="en-US" altLang="ko-KR" smtClean="0"/>
              <a:t>option_find_str</a:t>
            </a:r>
            <a:r>
              <a:rPr lang="ko-KR" altLang="en-US" smtClean="0"/>
              <a:t>을 이용하여 </a:t>
            </a:r>
            <a:r>
              <a:rPr lang="en-US" altLang="ko-KR" smtClean="0"/>
              <a:t>name_list </a:t>
            </a:r>
            <a:r>
              <a:rPr lang="ko-KR" altLang="en-US" smtClean="0"/>
              <a:t>포인터에 저장한다</a:t>
            </a:r>
            <a:r>
              <a:rPr lang="en-US" altLang="ko-KR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get_labels_custom</a:t>
            </a:r>
            <a:r>
              <a:rPr lang="ko-KR" altLang="en-US" smtClean="0"/>
              <a:t>을 통해 </a:t>
            </a:r>
            <a:r>
              <a:rPr lang="en-US" altLang="ko-KR" smtClean="0"/>
              <a:t>*.names</a:t>
            </a:r>
            <a:r>
              <a:rPr lang="ko-KR" altLang="en-US" smtClean="0"/>
              <a:t>의 파일 확장자가 가진 </a:t>
            </a:r>
            <a:r>
              <a:rPr lang="en-US" altLang="ko-KR" smtClean="0"/>
              <a:t>label </a:t>
            </a:r>
            <a:r>
              <a:rPr lang="ko-KR" altLang="en-US" smtClean="0"/>
              <a:t>리스트를 읽어서 이를 </a:t>
            </a:r>
            <a:r>
              <a:rPr lang="en-US" altLang="ko-KR" smtClean="0"/>
              <a:t>lists </a:t>
            </a:r>
            <a:r>
              <a:rPr lang="ko-KR" altLang="en-US" smtClean="0"/>
              <a:t>구조체로 만들고 다시 </a:t>
            </a:r>
            <a:r>
              <a:rPr lang="en-US" altLang="ko-KR" smtClean="0"/>
              <a:t>array </a:t>
            </a:r>
            <a:r>
              <a:rPr lang="ko-KR" altLang="en-US" smtClean="0"/>
              <a:t>형태로 뺀다</a:t>
            </a:r>
            <a:r>
              <a:rPr lang="en-US" altLang="ko-KR" smtClean="0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3441470" y="224444"/>
            <a:ext cx="537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Yolo – detector.c ( test_detector )</a:t>
            </a:r>
            <a:endParaRPr lang="ko-KR" altLang="en-US" sz="24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5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62747" y="1044337"/>
            <a:ext cx="5727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char **names = get_labels_custom(name_list, &amp;names_size</a:t>
            </a:r>
            <a:r>
              <a:rPr lang="en-US" altLang="ko-KR" sz="1400" smtClean="0">
                <a:solidFill>
                  <a:srgbClr val="FF0000"/>
                </a:solidFill>
              </a:rPr>
              <a:t>); </a:t>
            </a:r>
            <a:r>
              <a:rPr lang="ko-KR" altLang="en-US" sz="1400" smtClean="0">
                <a:solidFill>
                  <a:srgbClr val="FF0000"/>
                </a:solidFill>
              </a:rPr>
              <a:t>요약</a:t>
            </a:r>
            <a:endParaRPr lang="en-US" altLang="ko-KR" sz="140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1470" y="224444"/>
            <a:ext cx="537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Yolo – detector.c ( test_detector )</a:t>
            </a:r>
            <a:endParaRPr lang="ko-KR" altLang="en-US" sz="24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31" y="1560713"/>
            <a:ext cx="8572500" cy="4800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65667" y="6361313"/>
            <a:ext cx="5436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출처 </a:t>
            </a:r>
            <a:r>
              <a:rPr lang="en-US" altLang="ko-KR" sz="1400" smtClean="0"/>
              <a:t>: </a:t>
            </a:r>
            <a:r>
              <a:rPr lang="en-US" altLang="ko-KR" sz="1400">
                <a:hlinkClick r:id="rId3"/>
              </a:rPr>
              <a:t>https://dhhwang89.tistory.com/113?category=733930</a:t>
            </a:r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1669560" y="5309053"/>
            <a:ext cx="6967364" cy="105225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19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42611" y="864523"/>
            <a:ext cx="543652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image **alphabet = load_alphabet();</a:t>
            </a:r>
          </a:p>
          <a:p>
            <a:endParaRPr lang="en-US" altLang="ko-KR" sz="1400">
              <a:solidFill>
                <a:srgbClr val="FF0000"/>
              </a:solidFill>
            </a:endParaRPr>
          </a:p>
          <a:p>
            <a:r>
              <a:rPr lang="en-US" altLang="ko-KR" sz="1400" smtClean="0"/>
              <a:t>int i, j</a:t>
            </a:r>
            <a:r>
              <a:rPr lang="ko-KR" altLang="en-US" sz="1400" smtClean="0"/>
              <a:t>를 생성</a:t>
            </a:r>
            <a:endParaRPr lang="en-US" altLang="ko-KR" sz="1400" smtClean="0"/>
          </a:p>
          <a:p>
            <a:endParaRPr lang="en-US" altLang="ko-KR" sz="1400"/>
          </a:p>
          <a:p>
            <a:r>
              <a:rPr lang="en-US" altLang="ko-KR" sz="1400" smtClean="0"/>
              <a:t>int</a:t>
            </a:r>
            <a:r>
              <a:rPr lang="ko-KR" altLang="en-US" sz="1400" smtClean="0"/>
              <a:t>형 상수 </a:t>
            </a:r>
            <a:r>
              <a:rPr lang="en-US" altLang="ko-KR" sz="1400" smtClean="0"/>
              <a:t>nsize</a:t>
            </a:r>
            <a:r>
              <a:rPr lang="ko-KR" altLang="en-US" sz="1400" smtClean="0"/>
              <a:t>를 </a:t>
            </a:r>
            <a:r>
              <a:rPr lang="en-US" altLang="ko-KR" sz="1400" smtClean="0"/>
              <a:t>8</a:t>
            </a:r>
            <a:r>
              <a:rPr lang="ko-KR" altLang="en-US" sz="1400" smtClean="0"/>
              <a:t>로 생성</a:t>
            </a:r>
            <a:endParaRPr lang="en-US" altLang="ko-KR" sz="1400"/>
          </a:p>
          <a:p>
            <a:endParaRPr lang="en-US" altLang="ko-KR" sz="1400" smtClean="0"/>
          </a:p>
          <a:p>
            <a:r>
              <a:rPr lang="en-US" altLang="ko-KR" sz="1400" smtClean="0"/>
              <a:t>image </a:t>
            </a:r>
            <a:r>
              <a:rPr lang="ko-KR" altLang="en-US" sz="1400" smtClean="0"/>
              <a:t>구조체 이중 포인터 </a:t>
            </a:r>
            <a:r>
              <a:rPr lang="en-US" altLang="ko-KR" sz="1400" smtClean="0"/>
              <a:t>alphabets</a:t>
            </a:r>
            <a:r>
              <a:rPr lang="ko-KR" altLang="en-US" sz="1400" smtClean="0"/>
              <a:t>를 선언하고 구조체 </a:t>
            </a:r>
            <a:r>
              <a:rPr lang="en-US" altLang="ko-KR" sz="1400" smtClean="0"/>
              <a:t>image</a:t>
            </a:r>
            <a:r>
              <a:rPr lang="ko-KR" altLang="en-US" sz="1400"/>
              <a:t> </a:t>
            </a:r>
            <a:r>
              <a:rPr lang="en-US" altLang="ko-KR" sz="1400" smtClean="0"/>
              <a:t>8</a:t>
            </a:r>
            <a:r>
              <a:rPr lang="ko-KR" altLang="en-US" sz="1400" smtClean="0"/>
              <a:t>개의 크기로 메모리 동적할당</a:t>
            </a:r>
            <a:endParaRPr lang="en-US" altLang="ko-KR" sz="1400" smtClean="0"/>
          </a:p>
          <a:p>
            <a:endParaRPr lang="en-US" altLang="ko-KR" sz="1400"/>
          </a:p>
          <a:p>
            <a:r>
              <a:rPr lang="en-US" altLang="ko-KR" sz="1400" smtClean="0"/>
              <a:t>0</a:t>
            </a:r>
            <a:r>
              <a:rPr lang="ko-KR" altLang="en-US" sz="1400" smtClean="0"/>
              <a:t>부터 </a:t>
            </a:r>
            <a:r>
              <a:rPr lang="en-US" altLang="ko-KR" sz="1400" smtClean="0"/>
              <a:t>nsize(9)</a:t>
            </a:r>
            <a:r>
              <a:rPr lang="ko-KR" altLang="en-US" sz="1400" smtClean="0"/>
              <a:t>만큼 순회하면서 각 </a:t>
            </a:r>
            <a:r>
              <a:rPr lang="en-US" altLang="ko-KR" sz="1400" smtClean="0"/>
              <a:t>alphabets </a:t>
            </a:r>
            <a:r>
              <a:rPr lang="ko-KR" altLang="en-US" sz="1400" smtClean="0"/>
              <a:t>요소에 </a:t>
            </a:r>
            <a:r>
              <a:rPr lang="en-US" altLang="ko-KR" sz="1400" smtClean="0"/>
              <a:t>128</a:t>
            </a:r>
            <a:r>
              <a:rPr lang="ko-KR" altLang="en-US" sz="1400" smtClean="0"/>
              <a:t>개의 </a:t>
            </a:r>
            <a:r>
              <a:rPr lang="en-US" altLang="ko-KR" sz="1400" smtClean="0"/>
              <a:t>image </a:t>
            </a:r>
            <a:r>
              <a:rPr lang="ko-KR" altLang="en-US" sz="1400" smtClean="0"/>
              <a:t>구조체크기 만큼 메모리 동적 할당</a:t>
            </a:r>
            <a:endParaRPr lang="en-US" altLang="ko-KR" sz="1400" smtClean="0"/>
          </a:p>
          <a:p>
            <a:endParaRPr lang="en-US" altLang="ko-KR" sz="1400"/>
          </a:p>
          <a:p>
            <a:r>
              <a:rPr lang="en-US" altLang="ko-KR" sz="1400" smtClean="0"/>
              <a:t>32</a:t>
            </a:r>
            <a:r>
              <a:rPr lang="ko-KR" altLang="en-US" sz="1400" smtClean="0"/>
              <a:t>부터 </a:t>
            </a:r>
            <a:r>
              <a:rPr lang="en-US" altLang="ko-KR" sz="1400" smtClean="0"/>
              <a:t>127</a:t>
            </a:r>
            <a:r>
              <a:rPr lang="ko-KR" altLang="en-US" sz="1400" smtClean="0"/>
              <a:t>까지 순회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- char </a:t>
            </a:r>
            <a:r>
              <a:rPr lang="ko-KR" altLang="en-US" sz="1400" smtClean="0"/>
              <a:t>배열 </a:t>
            </a:r>
            <a:r>
              <a:rPr lang="en-US" altLang="ko-KR" sz="1400" smtClean="0"/>
              <a:t>buff</a:t>
            </a:r>
            <a:r>
              <a:rPr lang="ko-KR" altLang="en-US" sz="1400" smtClean="0"/>
              <a:t>를 </a:t>
            </a:r>
            <a:r>
              <a:rPr lang="en-US" altLang="ko-KR" sz="1400" smtClean="0"/>
              <a:t>256 </a:t>
            </a:r>
            <a:r>
              <a:rPr lang="ko-KR" altLang="en-US" sz="1400" smtClean="0"/>
              <a:t>크기의 사이즈로 선언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- buff</a:t>
            </a:r>
            <a:r>
              <a:rPr lang="ko-KR" altLang="en-US" sz="1400" smtClean="0"/>
              <a:t>에 순회를 돌면서 각 </a:t>
            </a:r>
            <a:r>
              <a:rPr lang="en-US" altLang="ko-KR" sz="1400" smtClean="0"/>
              <a:t>png</a:t>
            </a:r>
            <a:r>
              <a:rPr lang="ko-KR" altLang="en-US" sz="1400" smtClean="0"/>
              <a:t>의 경로를 넣어준다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- alphabets</a:t>
            </a:r>
            <a:r>
              <a:rPr lang="ko-KR" altLang="en-US" sz="1400" smtClean="0"/>
              <a:t>의 </a:t>
            </a:r>
            <a:r>
              <a:rPr lang="en-US" altLang="ko-KR" sz="1400" smtClean="0"/>
              <a:t>2</a:t>
            </a:r>
            <a:r>
              <a:rPr lang="ko-KR" altLang="en-US" sz="1400" smtClean="0"/>
              <a:t>차원 배열에 위에서 넣어준 데이터 결로를 </a:t>
            </a:r>
            <a:r>
              <a:rPr lang="en-US" altLang="ko-KR" sz="1400" smtClean="0"/>
              <a:t>buff</a:t>
            </a:r>
            <a:r>
              <a:rPr lang="ko-KR" altLang="en-US" sz="1400" smtClean="0"/>
              <a:t>로 인자로 갖는 </a:t>
            </a:r>
            <a:r>
              <a:rPr lang="en-US" altLang="ko-KR" sz="1400" smtClean="0"/>
              <a:t>load_image_color</a:t>
            </a:r>
            <a:r>
              <a:rPr lang="ko-KR" altLang="en-US" sz="1400" smtClean="0"/>
              <a:t>를 호출해 반환값 입력</a:t>
            </a:r>
            <a:endParaRPr lang="en-US" altLang="ko-KR" sz="1400" smtClean="0"/>
          </a:p>
          <a:p>
            <a:endParaRPr lang="en-US" altLang="ko-KR" sz="1400"/>
          </a:p>
          <a:p>
            <a:r>
              <a:rPr lang="ko-KR" altLang="en-US" sz="1400" smtClean="0"/>
              <a:t>순회 이후에 </a:t>
            </a:r>
            <a:r>
              <a:rPr lang="en-US" altLang="ko-KR" sz="1400" smtClean="0"/>
              <a:t>alphabets</a:t>
            </a:r>
            <a:r>
              <a:rPr lang="ko-KR" altLang="en-US" sz="1400" smtClean="0"/>
              <a:t>를 반환하고 메소드 종료</a:t>
            </a:r>
            <a:endParaRPr lang="en-US" altLang="ko-KR" sz="1400" smtClean="0"/>
          </a:p>
        </p:txBody>
      </p:sp>
      <p:sp>
        <p:nvSpPr>
          <p:cNvPr id="7" name="TextBox 6"/>
          <p:cNvSpPr txBox="1"/>
          <p:nvPr/>
        </p:nvSpPr>
        <p:spPr>
          <a:xfrm>
            <a:off x="3441470" y="224444"/>
            <a:ext cx="537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Yolo – detector.c ( test_detector )</a:t>
            </a:r>
            <a:endParaRPr lang="ko-KR" altLang="en-US" sz="24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08" y="1091392"/>
            <a:ext cx="45434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5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42611" y="864523"/>
            <a:ext cx="543652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image **alphabet = load_alphabet();</a:t>
            </a:r>
          </a:p>
          <a:p>
            <a:endParaRPr lang="en-US" altLang="ko-KR" sz="1400">
              <a:solidFill>
                <a:srgbClr val="FF0000"/>
              </a:solidFill>
            </a:endParaRPr>
          </a:p>
          <a:p>
            <a:r>
              <a:rPr lang="en-US" altLang="ko-KR" sz="1400" smtClean="0"/>
              <a:t>int i, j</a:t>
            </a:r>
            <a:r>
              <a:rPr lang="ko-KR" altLang="en-US" sz="1400" smtClean="0"/>
              <a:t>를 생성</a:t>
            </a:r>
            <a:endParaRPr lang="en-US" altLang="ko-KR" sz="1400" smtClean="0"/>
          </a:p>
          <a:p>
            <a:endParaRPr lang="en-US" altLang="ko-KR" sz="1400"/>
          </a:p>
          <a:p>
            <a:r>
              <a:rPr lang="en-US" altLang="ko-KR" sz="1400" smtClean="0"/>
              <a:t>int</a:t>
            </a:r>
            <a:r>
              <a:rPr lang="ko-KR" altLang="en-US" sz="1400" smtClean="0"/>
              <a:t>형 상수 </a:t>
            </a:r>
            <a:r>
              <a:rPr lang="en-US" altLang="ko-KR" sz="1400" smtClean="0"/>
              <a:t>nsize</a:t>
            </a:r>
            <a:r>
              <a:rPr lang="ko-KR" altLang="en-US" sz="1400" smtClean="0"/>
              <a:t>를 </a:t>
            </a:r>
            <a:r>
              <a:rPr lang="en-US" altLang="ko-KR" sz="1400" smtClean="0"/>
              <a:t>8</a:t>
            </a:r>
            <a:r>
              <a:rPr lang="ko-KR" altLang="en-US" sz="1400" smtClean="0"/>
              <a:t>로 생성</a:t>
            </a:r>
            <a:endParaRPr lang="en-US" altLang="ko-KR" sz="1400"/>
          </a:p>
          <a:p>
            <a:endParaRPr lang="en-US" altLang="ko-KR" sz="1400" smtClean="0"/>
          </a:p>
          <a:p>
            <a:r>
              <a:rPr lang="en-US" altLang="ko-KR" sz="1400" smtClean="0"/>
              <a:t>image </a:t>
            </a:r>
            <a:r>
              <a:rPr lang="ko-KR" altLang="en-US" sz="1400" smtClean="0"/>
              <a:t>구조체 이중 포인터 </a:t>
            </a:r>
            <a:r>
              <a:rPr lang="en-US" altLang="ko-KR" sz="1400" smtClean="0"/>
              <a:t>alphabets</a:t>
            </a:r>
            <a:r>
              <a:rPr lang="ko-KR" altLang="en-US" sz="1400" smtClean="0"/>
              <a:t>를 선언하고 구조체 </a:t>
            </a:r>
            <a:r>
              <a:rPr lang="en-US" altLang="ko-KR" sz="1400" smtClean="0"/>
              <a:t>image</a:t>
            </a:r>
            <a:r>
              <a:rPr lang="ko-KR" altLang="en-US" sz="1400"/>
              <a:t> </a:t>
            </a:r>
            <a:r>
              <a:rPr lang="en-US" altLang="ko-KR" sz="1400" smtClean="0"/>
              <a:t>8</a:t>
            </a:r>
            <a:r>
              <a:rPr lang="ko-KR" altLang="en-US" sz="1400" smtClean="0"/>
              <a:t>개의 크기로 메모리 동적할당</a:t>
            </a:r>
            <a:endParaRPr lang="en-US" altLang="ko-KR" sz="1400" smtClean="0"/>
          </a:p>
          <a:p>
            <a:endParaRPr lang="en-US" altLang="ko-KR" sz="1400"/>
          </a:p>
          <a:p>
            <a:r>
              <a:rPr lang="en-US" altLang="ko-KR" sz="1400" smtClean="0"/>
              <a:t>0</a:t>
            </a:r>
            <a:r>
              <a:rPr lang="ko-KR" altLang="en-US" sz="1400" smtClean="0"/>
              <a:t>부터 </a:t>
            </a:r>
            <a:r>
              <a:rPr lang="en-US" altLang="ko-KR" sz="1400" smtClean="0"/>
              <a:t>nsize(9)</a:t>
            </a:r>
            <a:r>
              <a:rPr lang="ko-KR" altLang="en-US" sz="1400" smtClean="0"/>
              <a:t>만큼 순회하면서 각 </a:t>
            </a:r>
            <a:r>
              <a:rPr lang="en-US" altLang="ko-KR" sz="1400" smtClean="0"/>
              <a:t>alphabets </a:t>
            </a:r>
            <a:r>
              <a:rPr lang="ko-KR" altLang="en-US" sz="1400" smtClean="0"/>
              <a:t>요소에 </a:t>
            </a:r>
            <a:r>
              <a:rPr lang="en-US" altLang="ko-KR" sz="1400" smtClean="0"/>
              <a:t>128</a:t>
            </a:r>
            <a:r>
              <a:rPr lang="ko-KR" altLang="en-US" sz="1400" smtClean="0"/>
              <a:t>개의 </a:t>
            </a:r>
            <a:r>
              <a:rPr lang="en-US" altLang="ko-KR" sz="1400" smtClean="0"/>
              <a:t>image </a:t>
            </a:r>
            <a:r>
              <a:rPr lang="ko-KR" altLang="en-US" sz="1400" smtClean="0"/>
              <a:t>구조체크기 만큼 메모리 동적 할당</a:t>
            </a:r>
            <a:endParaRPr lang="en-US" altLang="ko-KR" sz="1400" smtClean="0"/>
          </a:p>
          <a:p>
            <a:endParaRPr lang="en-US" altLang="ko-KR" sz="1400"/>
          </a:p>
          <a:p>
            <a:r>
              <a:rPr lang="en-US" altLang="ko-KR" sz="1400" smtClean="0"/>
              <a:t>32</a:t>
            </a:r>
            <a:r>
              <a:rPr lang="ko-KR" altLang="en-US" sz="1400" smtClean="0"/>
              <a:t>부터 </a:t>
            </a:r>
            <a:r>
              <a:rPr lang="en-US" altLang="ko-KR" sz="1400" smtClean="0"/>
              <a:t>127</a:t>
            </a:r>
            <a:r>
              <a:rPr lang="ko-KR" altLang="en-US" sz="1400" smtClean="0"/>
              <a:t>까지 순회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- char </a:t>
            </a:r>
            <a:r>
              <a:rPr lang="ko-KR" altLang="en-US" sz="1400" smtClean="0"/>
              <a:t>배열 </a:t>
            </a:r>
            <a:r>
              <a:rPr lang="en-US" altLang="ko-KR" sz="1400" smtClean="0"/>
              <a:t>buff</a:t>
            </a:r>
            <a:r>
              <a:rPr lang="ko-KR" altLang="en-US" sz="1400" smtClean="0"/>
              <a:t>를 </a:t>
            </a:r>
            <a:r>
              <a:rPr lang="en-US" altLang="ko-KR" sz="1400" smtClean="0"/>
              <a:t>256 </a:t>
            </a:r>
            <a:r>
              <a:rPr lang="ko-KR" altLang="en-US" sz="1400" smtClean="0"/>
              <a:t>크기의 사이즈로 선언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- buff</a:t>
            </a:r>
            <a:r>
              <a:rPr lang="ko-KR" altLang="en-US" sz="1400" smtClean="0"/>
              <a:t>에 순회를 돌면서 각 </a:t>
            </a:r>
            <a:r>
              <a:rPr lang="en-US" altLang="ko-KR" sz="1400" smtClean="0"/>
              <a:t>png</a:t>
            </a:r>
            <a:r>
              <a:rPr lang="ko-KR" altLang="en-US" sz="1400" smtClean="0"/>
              <a:t>의 경로를 넣어준다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- alphabets</a:t>
            </a:r>
            <a:r>
              <a:rPr lang="ko-KR" altLang="en-US" sz="1400" smtClean="0"/>
              <a:t>의 </a:t>
            </a:r>
            <a:r>
              <a:rPr lang="en-US" altLang="ko-KR" sz="1400" smtClean="0"/>
              <a:t>2</a:t>
            </a:r>
            <a:r>
              <a:rPr lang="ko-KR" altLang="en-US" sz="1400" smtClean="0"/>
              <a:t>차원 배열에 위에서 넣어준 데이터 결로를 </a:t>
            </a:r>
            <a:r>
              <a:rPr lang="en-US" altLang="ko-KR" sz="1400" smtClean="0"/>
              <a:t>buff</a:t>
            </a:r>
            <a:r>
              <a:rPr lang="ko-KR" altLang="en-US" sz="1400" smtClean="0"/>
              <a:t>로 인자로 갖는 </a:t>
            </a:r>
            <a:r>
              <a:rPr lang="en-US" altLang="ko-KR" sz="1400" smtClean="0"/>
              <a:t>load_image_color</a:t>
            </a:r>
            <a:r>
              <a:rPr lang="ko-KR" altLang="en-US" sz="1400" smtClean="0"/>
              <a:t>를 호출해 반환값 입력</a:t>
            </a:r>
            <a:endParaRPr lang="en-US" altLang="ko-KR" sz="1400" smtClean="0"/>
          </a:p>
          <a:p>
            <a:endParaRPr lang="en-US" altLang="ko-KR" sz="1400"/>
          </a:p>
          <a:p>
            <a:r>
              <a:rPr lang="ko-KR" altLang="en-US" sz="1400" smtClean="0"/>
              <a:t>순회 이후에 </a:t>
            </a:r>
            <a:r>
              <a:rPr lang="en-US" altLang="ko-KR" sz="1400" smtClean="0"/>
              <a:t>alphabets</a:t>
            </a:r>
            <a:r>
              <a:rPr lang="ko-KR" altLang="en-US" sz="1400" smtClean="0"/>
              <a:t>를 반환하고 메소드 종료</a:t>
            </a:r>
            <a:endParaRPr lang="en-US" altLang="ko-KR" sz="1400" smtClean="0"/>
          </a:p>
        </p:txBody>
      </p:sp>
      <p:sp>
        <p:nvSpPr>
          <p:cNvPr id="7" name="TextBox 6"/>
          <p:cNvSpPr txBox="1"/>
          <p:nvPr/>
        </p:nvSpPr>
        <p:spPr>
          <a:xfrm>
            <a:off x="3441470" y="224444"/>
            <a:ext cx="537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Yolo – detector.c ( test_detector )</a:t>
            </a:r>
            <a:endParaRPr lang="ko-KR" altLang="en-US" sz="24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08" y="1091392"/>
            <a:ext cx="45434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42611" y="864523"/>
            <a:ext cx="54365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alphabets[j][i] = load_image color(buff, 0 , 0);</a:t>
            </a:r>
          </a:p>
          <a:p>
            <a:endParaRPr lang="en-US" altLang="ko-KR" sz="1400">
              <a:solidFill>
                <a:srgbClr val="FF0000"/>
              </a:solidFill>
            </a:endParaRPr>
          </a:p>
          <a:p>
            <a:r>
              <a:rPr lang="ko-KR" altLang="en-US" sz="1400" smtClean="0"/>
              <a:t>파라미터로 받은 </a:t>
            </a:r>
            <a:r>
              <a:rPr lang="en-US" altLang="ko-KR" sz="1400" smtClean="0"/>
              <a:t>filename, w, h</a:t>
            </a:r>
            <a:r>
              <a:rPr lang="ko-KR" altLang="en-US" sz="1400" smtClean="0"/>
              <a:t>를 이용하여 </a:t>
            </a:r>
            <a:r>
              <a:rPr lang="en-US" altLang="ko-KR" sz="1400" smtClean="0"/>
              <a:t>load_image </a:t>
            </a:r>
            <a:r>
              <a:rPr lang="ko-KR" altLang="en-US" sz="1400" smtClean="0"/>
              <a:t>메소드를 호출하여 리턴한다</a:t>
            </a:r>
            <a:endParaRPr lang="en-US" altLang="ko-KR" sz="1400" smtClean="0"/>
          </a:p>
          <a:p>
            <a:endParaRPr lang="en-US" altLang="ko-KR" sz="1400"/>
          </a:p>
          <a:p>
            <a:r>
              <a:rPr lang="en-US" altLang="ko-KR" sz="1400" smtClean="0"/>
              <a:t>load_image</a:t>
            </a:r>
          </a:p>
          <a:p>
            <a:endParaRPr lang="en-US" altLang="ko-KR" sz="1400"/>
          </a:p>
          <a:p>
            <a:r>
              <a:rPr lang="en-US" altLang="ko-KR" sz="1400" smtClean="0"/>
              <a:t>opencv </a:t>
            </a:r>
            <a:r>
              <a:rPr lang="ko-KR" altLang="en-US" sz="1400" smtClean="0"/>
              <a:t>옵션이 설정되어있으면 받았던 파라미터 </a:t>
            </a:r>
            <a:r>
              <a:rPr lang="en-US" altLang="ko-KR" sz="1400" smtClean="0"/>
              <a:t>filename, c</a:t>
            </a:r>
            <a:r>
              <a:rPr lang="ko-KR" altLang="en-US" sz="1400" smtClean="0"/>
              <a:t>를 이용하여 </a:t>
            </a:r>
            <a:r>
              <a:rPr lang="en-US" altLang="ko-KR" sz="1400" smtClean="0"/>
              <a:t>load_image_cv</a:t>
            </a:r>
            <a:r>
              <a:rPr lang="ko-KR" altLang="en-US" sz="1400" smtClean="0"/>
              <a:t>를 이용하여 </a:t>
            </a:r>
            <a:r>
              <a:rPr lang="en-US" altLang="ko-KR" sz="1400" smtClean="0"/>
              <a:t>image</a:t>
            </a:r>
            <a:r>
              <a:rPr lang="ko-KR" altLang="en-US" sz="1400" smtClean="0"/>
              <a:t>구조체 </a:t>
            </a:r>
            <a:r>
              <a:rPr lang="en-US" altLang="ko-KR" sz="1400" smtClean="0"/>
              <a:t>out</a:t>
            </a:r>
            <a:r>
              <a:rPr lang="ko-KR" altLang="en-US" sz="1400" smtClean="0"/>
              <a:t>에 저장한다</a:t>
            </a:r>
            <a:endParaRPr lang="en-US" altLang="ko-KR" sz="1400" smtClean="0"/>
          </a:p>
          <a:p>
            <a:endParaRPr lang="en-US" altLang="ko-KR" sz="1400"/>
          </a:p>
          <a:p>
            <a:r>
              <a:rPr lang="en-US" altLang="ko-KR" sz="1400" smtClean="0"/>
              <a:t>opencv </a:t>
            </a:r>
            <a:r>
              <a:rPr lang="ko-KR" altLang="en-US" sz="1400" smtClean="0"/>
              <a:t>옵션이 설정되어있지 않다면 </a:t>
            </a:r>
            <a:r>
              <a:rPr lang="en-US" altLang="ko-KR" sz="1400" smtClean="0"/>
              <a:t>load_image_stb</a:t>
            </a:r>
            <a:r>
              <a:rPr lang="ko-KR" altLang="en-US" sz="1400" smtClean="0"/>
              <a:t>메소드를 이요한다</a:t>
            </a:r>
            <a:r>
              <a:rPr lang="en-US" altLang="ko-KR" sz="1400" smtClean="0"/>
              <a:t>.</a:t>
            </a:r>
          </a:p>
          <a:p>
            <a:endParaRPr lang="en-US" altLang="ko-KR" sz="1400"/>
          </a:p>
          <a:p>
            <a:r>
              <a:rPr lang="ko-KR" altLang="en-US" sz="1400" smtClean="0"/>
              <a:t>받은 파라미터의 </a:t>
            </a:r>
            <a:r>
              <a:rPr lang="en-US" altLang="ko-KR" sz="1400" smtClean="0"/>
              <a:t>w,h</a:t>
            </a:r>
            <a:r>
              <a:rPr lang="ko-KR" altLang="en-US" sz="1400" smtClean="0"/>
              <a:t>값이 존재하고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읽어들인 </a:t>
            </a:r>
            <a:r>
              <a:rPr lang="en-US" altLang="ko-KR" sz="1400" smtClean="0"/>
              <a:t>image </a:t>
            </a:r>
            <a:r>
              <a:rPr lang="ko-KR" altLang="en-US" sz="1400" smtClean="0"/>
              <a:t>구조체의 </a:t>
            </a:r>
            <a:r>
              <a:rPr lang="en-US" altLang="ko-KR" sz="1400" smtClean="0"/>
              <a:t>w</a:t>
            </a:r>
            <a:r>
              <a:rPr lang="ko-KR" altLang="en-US" sz="1400" smtClean="0"/>
              <a:t>와 </a:t>
            </a:r>
            <a:r>
              <a:rPr lang="en-US" altLang="ko-KR" sz="1400" smtClean="0"/>
              <a:t>h</a:t>
            </a:r>
            <a:r>
              <a:rPr lang="ko-KR" altLang="en-US" sz="1400" smtClean="0"/>
              <a:t>가 일치 하지 않는다면 받은 파라미터 </a:t>
            </a:r>
            <a:r>
              <a:rPr lang="en-US" altLang="ko-KR" sz="1400" smtClean="0"/>
              <a:t>w,h</a:t>
            </a:r>
            <a:r>
              <a:rPr lang="ko-KR" altLang="en-US" sz="1400" smtClean="0"/>
              <a:t>와 받은 </a:t>
            </a:r>
            <a:r>
              <a:rPr lang="en-US" altLang="ko-KR" sz="1400" smtClean="0"/>
              <a:t>w,h</a:t>
            </a:r>
            <a:r>
              <a:rPr lang="ko-KR" altLang="en-US" sz="1400" smtClean="0"/>
              <a:t>로 리사이즈 한 후에 </a:t>
            </a:r>
            <a:r>
              <a:rPr lang="en-US" altLang="ko-KR" sz="1400" smtClean="0"/>
              <a:t>out</a:t>
            </a:r>
            <a:r>
              <a:rPr lang="ko-KR" altLang="en-US" sz="1400" smtClean="0"/>
              <a:t>에 넣는다</a:t>
            </a:r>
            <a:r>
              <a:rPr lang="en-US" altLang="ko-KR" sz="1400" smtClean="0"/>
              <a:t>.</a:t>
            </a:r>
          </a:p>
          <a:p>
            <a:endParaRPr lang="en-US" altLang="ko-KR" sz="1400"/>
          </a:p>
          <a:p>
            <a:r>
              <a:rPr lang="en-US" altLang="ko-KR" sz="1400" smtClean="0"/>
              <a:t>out</a:t>
            </a:r>
            <a:r>
              <a:rPr lang="ko-KR" altLang="en-US" sz="1400" smtClean="0"/>
              <a:t>을 반환한다</a:t>
            </a:r>
            <a:r>
              <a:rPr lang="en-US" altLang="ko-KR" sz="1400" smtClean="0"/>
              <a:t>.</a:t>
            </a:r>
            <a:endParaRPr lang="en-US" altLang="ko-KR" sz="1400" smtClean="0"/>
          </a:p>
        </p:txBody>
      </p:sp>
      <p:sp>
        <p:nvSpPr>
          <p:cNvPr id="7" name="TextBox 6"/>
          <p:cNvSpPr txBox="1"/>
          <p:nvPr/>
        </p:nvSpPr>
        <p:spPr>
          <a:xfrm>
            <a:off x="3441470" y="224444"/>
            <a:ext cx="537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Yolo – detector.c ( test_detector )</a:t>
            </a:r>
            <a:endParaRPr lang="ko-KR" altLang="en-US" sz="24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25" y="977351"/>
            <a:ext cx="46005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42611" y="864523"/>
            <a:ext cx="543652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fuse_conv_batchnorm(net);</a:t>
            </a:r>
          </a:p>
          <a:p>
            <a:endParaRPr lang="en-US" altLang="ko-KR" sz="1400" smtClean="0">
              <a:solidFill>
                <a:srgbClr val="FF0000"/>
              </a:solidFill>
            </a:endParaRPr>
          </a:p>
          <a:p>
            <a:r>
              <a:rPr lang="en-US" altLang="ko-KR" sz="1400" smtClean="0"/>
              <a:t>int</a:t>
            </a:r>
            <a:r>
              <a:rPr lang="ko-KR" altLang="en-US" sz="1400" smtClean="0"/>
              <a:t>형 변수 </a:t>
            </a:r>
            <a:r>
              <a:rPr lang="en-US" altLang="ko-KR" sz="1400" smtClean="0"/>
              <a:t>j</a:t>
            </a:r>
            <a:r>
              <a:rPr lang="ko-KR" altLang="en-US" sz="1400" smtClean="0"/>
              <a:t>를 선언한다</a:t>
            </a:r>
            <a:endParaRPr lang="en-US" altLang="ko-KR" sz="1400" smtClean="0"/>
          </a:p>
          <a:p>
            <a:endParaRPr lang="en-US" altLang="ko-KR" sz="1400"/>
          </a:p>
          <a:p>
            <a:r>
              <a:rPr lang="en-US" altLang="ko-KR" sz="1400" smtClean="0"/>
              <a:t>0</a:t>
            </a:r>
            <a:r>
              <a:rPr lang="ko-KR" altLang="en-US" sz="1400" smtClean="0"/>
              <a:t>에서부터 파라미터로 받은 </a:t>
            </a:r>
            <a:r>
              <a:rPr lang="en-US" altLang="ko-KR" sz="1400" smtClean="0"/>
              <a:t>net</a:t>
            </a:r>
            <a:r>
              <a:rPr lang="ko-KR" altLang="en-US" sz="1400" smtClean="0"/>
              <a:t>의 </a:t>
            </a:r>
            <a:r>
              <a:rPr lang="en-US" altLang="ko-KR" sz="1400" smtClean="0"/>
              <a:t>n</a:t>
            </a:r>
            <a:r>
              <a:rPr lang="ko-KR" altLang="en-US" sz="1400" smtClean="0"/>
              <a:t>만큼</a:t>
            </a:r>
            <a:r>
              <a:rPr lang="en-US" altLang="ko-KR" sz="1400" smtClean="0"/>
              <a:t>(</a:t>
            </a:r>
            <a:r>
              <a:rPr lang="ko-KR" altLang="en-US" sz="1400" smtClean="0"/>
              <a:t>크기</a:t>
            </a:r>
            <a:r>
              <a:rPr lang="en-US" altLang="ko-KR" sz="1400" smtClean="0"/>
              <a:t>) </a:t>
            </a:r>
            <a:r>
              <a:rPr lang="ko-KR" altLang="en-US" sz="1400" smtClean="0"/>
              <a:t>순회를 돈다</a:t>
            </a:r>
            <a:r>
              <a:rPr lang="en-US" altLang="ko-KR" sz="1400" smtClean="0"/>
              <a:t>.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</a:t>
            </a:r>
            <a:r>
              <a:rPr lang="en-US" altLang="ko-KR" sz="1400" smtClean="0"/>
              <a:t>- layer </a:t>
            </a:r>
            <a:r>
              <a:rPr lang="ko-KR" altLang="en-US" sz="1400" smtClean="0"/>
              <a:t>구조체 포인터 </a:t>
            </a:r>
            <a:r>
              <a:rPr lang="en-US" altLang="ko-KR" sz="1400" smtClean="0"/>
              <a:t>l</a:t>
            </a:r>
            <a:r>
              <a:rPr lang="ko-KR" altLang="en-US" sz="1400" smtClean="0"/>
              <a:t>을 선언하여 </a:t>
            </a:r>
            <a:r>
              <a:rPr lang="en-US" altLang="ko-KR" sz="1400" smtClean="0"/>
              <a:t>net</a:t>
            </a:r>
            <a:r>
              <a:rPr lang="ko-KR" altLang="en-US" sz="1400" smtClean="0"/>
              <a:t>의 레이어중 </a:t>
            </a:r>
            <a:r>
              <a:rPr lang="en-US" altLang="ko-KR" sz="1400" smtClean="0"/>
              <a:t>j</a:t>
            </a:r>
            <a:r>
              <a:rPr lang="ko-KR" altLang="en-US" sz="1400" smtClean="0"/>
              <a:t>번째에 해당하는 주소를 넘긴다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- </a:t>
            </a:r>
            <a:r>
              <a:rPr lang="ko-KR" altLang="en-US" sz="1400" smtClean="0"/>
              <a:t>만약 </a:t>
            </a:r>
            <a:r>
              <a:rPr lang="en-US" altLang="ko-KR" sz="1400" smtClean="0"/>
              <a:t>l</a:t>
            </a:r>
            <a:r>
              <a:rPr lang="ko-KR" altLang="en-US" sz="1400" smtClean="0"/>
              <a:t>의 </a:t>
            </a:r>
            <a:r>
              <a:rPr lang="en-US" altLang="ko-KR" sz="1400" smtClean="0"/>
              <a:t>type</a:t>
            </a:r>
            <a:r>
              <a:rPr lang="ko-KR" altLang="en-US" sz="1400" smtClean="0"/>
              <a:t>이 </a:t>
            </a:r>
            <a:r>
              <a:rPr lang="en-US" altLang="ko-KR" sz="1400" smtClean="0"/>
              <a:t>CONVOLUTIONAL </a:t>
            </a:r>
            <a:r>
              <a:rPr lang="ko-KR" altLang="en-US" sz="1400" smtClean="0"/>
              <a:t>이라면 다시 다음 분기문으로 들어간다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- </a:t>
            </a:r>
            <a:endParaRPr lang="en-US" altLang="ko-KR" sz="1400"/>
          </a:p>
        </p:txBody>
      </p:sp>
      <p:sp>
        <p:nvSpPr>
          <p:cNvPr id="7" name="TextBox 6"/>
          <p:cNvSpPr txBox="1"/>
          <p:nvPr/>
        </p:nvSpPr>
        <p:spPr>
          <a:xfrm>
            <a:off x="3441470" y="224444"/>
            <a:ext cx="537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Yolo – detector.c ( test_detector )</a:t>
            </a:r>
            <a:endParaRPr lang="ko-KR" altLang="en-US" sz="24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08" y="864523"/>
            <a:ext cx="5491897" cy="567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5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88578" y="821347"/>
            <a:ext cx="5162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600" smtClean="0">
                <a:solidFill>
                  <a:srgbClr val="FF0000"/>
                </a:solidFill>
              </a:rPr>
              <a:t>list *option = read_data_cfg(datacfg)</a:t>
            </a:r>
          </a:p>
          <a:p>
            <a:endParaRPr lang="en-US" altLang="ko-KR" sz="1600"/>
          </a:p>
          <a:p>
            <a:r>
              <a:rPr lang="en-US" altLang="ko-KR" sz="1600" smtClean="0"/>
              <a:t>option_list header</a:t>
            </a:r>
            <a:r>
              <a:rPr lang="ko-KR" altLang="en-US" sz="1600" smtClean="0"/>
              <a:t>파일에 위치</a:t>
            </a:r>
            <a:r>
              <a:rPr lang="en-US" altLang="ko-KR" sz="1600" smtClean="0"/>
              <a:t>.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datacfg </a:t>
            </a:r>
            <a:r>
              <a:rPr lang="ko-KR" altLang="en-US" sz="1600" smtClean="0"/>
              <a:t>파일을 읽어 들인다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en-US" altLang="ko-KR" sz="1600" smtClean="0"/>
              <a:t>datacfg </a:t>
            </a:r>
            <a:r>
              <a:rPr lang="ko-KR" altLang="en-US" sz="1600" smtClean="0"/>
              <a:t>파일의 포맷은 다음과 같다</a:t>
            </a:r>
            <a:r>
              <a:rPr lang="en-US" altLang="ko-KR" sz="160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1470" y="224444"/>
            <a:ext cx="537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Yolo – detector.c ( test_detector )</a:t>
            </a:r>
            <a:endParaRPr lang="ko-KR" altLang="en-US" sz="24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0" y="822960"/>
            <a:ext cx="5722618" cy="52560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79" y="2772467"/>
            <a:ext cx="2809875" cy="11711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88578" y="4038954"/>
            <a:ext cx="54656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실제 트레이닝했던 파일의 </a:t>
            </a:r>
            <a:r>
              <a:rPr lang="en-US" altLang="ko-KR" sz="1600" smtClean="0"/>
              <a:t>datacfg</a:t>
            </a:r>
            <a:r>
              <a:rPr lang="ko-KR" altLang="en-US" sz="1600" smtClean="0"/>
              <a:t>파일이다</a:t>
            </a:r>
            <a:r>
              <a:rPr lang="en-US" altLang="ko-KR" sz="1600" smtClean="0"/>
              <a:t>.</a:t>
            </a:r>
          </a:p>
          <a:p>
            <a:r>
              <a:rPr lang="ko-KR" altLang="en-US" sz="1600" smtClean="0"/>
              <a:t>각각은 다음을 뜻한다</a:t>
            </a:r>
            <a:r>
              <a:rPr lang="en-US" altLang="ko-KR" sz="1600" smtClean="0"/>
              <a:t>.</a:t>
            </a:r>
          </a:p>
          <a:p>
            <a:endParaRPr lang="en-US" altLang="ko-KR" sz="1600" smtClean="0"/>
          </a:p>
          <a:p>
            <a:r>
              <a:rPr lang="en-US" altLang="ko-KR" sz="1600" b="1" smtClean="0"/>
              <a:t>classes</a:t>
            </a:r>
            <a:r>
              <a:rPr lang="en-US" altLang="ko-KR" sz="1600" smtClean="0"/>
              <a:t> : object detection</a:t>
            </a:r>
            <a:r>
              <a:rPr lang="ko-KR" altLang="en-US" sz="1600" smtClean="0"/>
              <a:t>에서 인식할 </a:t>
            </a:r>
            <a:r>
              <a:rPr lang="en-US" altLang="ko-KR" sz="1600" smtClean="0"/>
              <a:t>class</a:t>
            </a:r>
            <a:r>
              <a:rPr lang="ko-KR" altLang="en-US" sz="1600" smtClean="0"/>
              <a:t>의 개수</a:t>
            </a:r>
            <a:endParaRPr lang="en-US" altLang="ko-KR" sz="1600" smtClean="0"/>
          </a:p>
          <a:p>
            <a:r>
              <a:rPr lang="en-US" altLang="ko-KR" sz="1600" b="1" smtClean="0"/>
              <a:t>train</a:t>
            </a:r>
            <a:r>
              <a:rPr lang="en-US" altLang="ko-KR" sz="1600" smtClean="0"/>
              <a:t> : object detection</a:t>
            </a:r>
            <a:r>
              <a:rPr lang="ko-KR" altLang="en-US" sz="1600" smtClean="0"/>
              <a:t>에서 학습할 학습 데이터 위치를 가지고 있는 </a:t>
            </a:r>
            <a:r>
              <a:rPr lang="en-US" altLang="ko-KR" sz="1600" smtClean="0"/>
              <a:t>manifest </a:t>
            </a:r>
            <a:r>
              <a:rPr lang="ko-KR" altLang="en-US" sz="1600" smtClean="0"/>
              <a:t>파일</a:t>
            </a:r>
            <a:endParaRPr lang="en-US" altLang="ko-KR" sz="1600"/>
          </a:p>
          <a:p>
            <a:r>
              <a:rPr lang="en-US" altLang="ko-KR" sz="1600" b="1" smtClean="0"/>
              <a:t>valid</a:t>
            </a:r>
            <a:r>
              <a:rPr lang="en-US" altLang="ko-KR" sz="1600" smtClean="0"/>
              <a:t> : object detectio</a:t>
            </a:r>
            <a:r>
              <a:rPr lang="ko-KR" altLang="en-US" sz="1600" smtClean="0"/>
              <a:t>에서 </a:t>
            </a:r>
            <a:r>
              <a:rPr lang="en-US" altLang="ko-KR" sz="1600" smtClean="0"/>
              <a:t>valdation </a:t>
            </a:r>
            <a:r>
              <a:rPr lang="ko-KR" altLang="en-US" sz="1600" smtClean="0"/>
              <a:t>데이터 위치를 가지고 있는 </a:t>
            </a:r>
            <a:r>
              <a:rPr lang="en-US" altLang="ko-KR" sz="1600" smtClean="0"/>
              <a:t>manifest </a:t>
            </a:r>
            <a:r>
              <a:rPr lang="ko-KR" altLang="en-US" sz="1600" smtClean="0"/>
              <a:t>파일</a:t>
            </a:r>
            <a:endParaRPr lang="en-US" altLang="ko-KR" sz="1600" smtClean="0"/>
          </a:p>
          <a:p>
            <a:r>
              <a:rPr lang="en-US" altLang="ko-KR" sz="1600" b="1" smtClean="0"/>
              <a:t>names</a:t>
            </a:r>
            <a:r>
              <a:rPr lang="en-US" altLang="ko-KR" sz="1600" smtClean="0"/>
              <a:t> : class</a:t>
            </a:r>
            <a:r>
              <a:rPr lang="ko-KR" altLang="en-US" sz="1600" smtClean="0"/>
              <a:t>의 이름들을 가지고 있는 파일</a:t>
            </a:r>
            <a:endParaRPr lang="en-US" altLang="ko-KR" sz="1600" smtClean="0"/>
          </a:p>
          <a:p>
            <a:r>
              <a:rPr lang="en-US" altLang="ko-KR" sz="1600" b="1" smtClean="0"/>
              <a:t>backup</a:t>
            </a:r>
            <a:r>
              <a:rPr lang="en-US" altLang="ko-KR" sz="1600" smtClean="0"/>
              <a:t> : weights</a:t>
            </a:r>
            <a:r>
              <a:rPr lang="ko-KR" altLang="en-US" sz="1600" smtClean="0"/>
              <a:t>파일을 저장할 위치</a:t>
            </a:r>
            <a:endParaRPr lang="en-US" altLang="ko-KR" sz="1600" smtClean="0"/>
          </a:p>
        </p:txBody>
      </p:sp>
    </p:spTree>
    <p:extLst>
      <p:ext uri="{BB962C8B-B14F-4D97-AF65-F5344CB8AC3E}">
        <p14:creationId xmlns:p14="http://schemas.microsoft.com/office/powerpoint/2010/main" val="65510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5760" y="1286374"/>
            <a:ext cx="5162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list.h</a:t>
            </a:r>
            <a:r>
              <a:rPr lang="ko-KR" altLang="en-US" sz="1600" smtClean="0"/>
              <a:t>의 </a:t>
            </a:r>
            <a:r>
              <a:rPr lang="en-US" altLang="ko-KR" sz="1600" smtClean="0">
                <a:solidFill>
                  <a:srgbClr val="FF0000"/>
                </a:solidFill>
              </a:rPr>
              <a:t>list </a:t>
            </a:r>
            <a:r>
              <a:rPr lang="ko-KR" altLang="en-US" sz="1600" smtClean="0">
                <a:solidFill>
                  <a:srgbClr val="FF0000"/>
                </a:solidFill>
              </a:rPr>
              <a:t>구조체</a:t>
            </a:r>
            <a:r>
              <a:rPr lang="ko-KR" altLang="en-US" sz="1600" smtClean="0"/>
              <a:t>는 다음과 같이 일반적인 </a:t>
            </a:r>
            <a:r>
              <a:rPr lang="en-US" altLang="ko-KR" sz="1600" smtClean="0"/>
              <a:t>linked list </a:t>
            </a:r>
            <a:r>
              <a:rPr lang="ko-KR" altLang="en-US" sz="1600" smtClean="0"/>
              <a:t>이다</a:t>
            </a:r>
            <a:r>
              <a:rPr lang="en-US" altLang="ko-KR" sz="160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1470" y="224444"/>
            <a:ext cx="537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Yolo – detector.c ( test_detector )</a:t>
            </a:r>
            <a:endParaRPr lang="ko-KR" altLang="en-US" sz="24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" y="3706444"/>
            <a:ext cx="5465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이 외에도 </a:t>
            </a:r>
            <a:r>
              <a:rPr lang="en-US" altLang="ko-KR" sz="1600" smtClean="0"/>
              <a:t>list</a:t>
            </a:r>
            <a:r>
              <a:rPr lang="ko-KR" altLang="en-US" sz="1600" smtClean="0"/>
              <a:t>와 관련된 함수를 제공한다</a:t>
            </a:r>
            <a:r>
              <a:rPr lang="en-US" altLang="ko-KR" sz="1600" smtClean="0"/>
              <a:t>.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make_list, list_pop, ist_insert, free_node, free_list, free_list_contest, free_list_contents_kvp, list_to_array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84" y="2167523"/>
            <a:ext cx="2790825" cy="885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93497" y="3683390"/>
            <a:ext cx="5635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FF0000"/>
                </a:solidFill>
              </a:rPr>
              <a:t>list_to_array</a:t>
            </a:r>
            <a:r>
              <a:rPr lang="en-US" altLang="ko-KR" sz="1600" smtClean="0"/>
              <a:t> : list</a:t>
            </a:r>
            <a:r>
              <a:rPr lang="ko-KR" altLang="en-US" sz="1600" smtClean="0"/>
              <a:t>의 내용을 </a:t>
            </a:r>
            <a:r>
              <a:rPr lang="en-US" altLang="ko-KR" sz="1600" smtClean="0"/>
              <a:t>void</a:t>
            </a:r>
            <a:r>
              <a:rPr lang="ko-KR" altLang="en-US" sz="1600" smtClean="0"/>
              <a:t>형 이중포인터 </a:t>
            </a:r>
            <a:r>
              <a:rPr lang="en-US" altLang="ko-KR" sz="1600" smtClean="0"/>
              <a:t>a</a:t>
            </a:r>
            <a:r>
              <a:rPr lang="ko-KR" altLang="en-US" sz="1600" smtClean="0"/>
              <a:t>값에 담는다</a:t>
            </a:r>
            <a:endParaRPr lang="en-US" altLang="ko-KR" sz="160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468" y="1286374"/>
            <a:ext cx="49720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7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05203" y="686109"/>
            <a:ext cx="516220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600" smtClean="0">
                <a:solidFill>
                  <a:srgbClr val="FF0000"/>
                </a:solidFill>
              </a:rPr>
              <a:t>list *option = read_data_cfg(datacfg)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cfg</a:t>
            </a:r>
            <a:r>
              <a:rPr lang="ko-KR" altLang="en-US" sz="1600" smtClean="0"/>
              <a:t>파일을 읽는다</a:t>
            </a:r>
            <a:r>
              <a:rPr lang="en-US" altLang="ko-KR" sz="1600" smtClean="0"/>
              <a:t>.</a:t>
            </a:r>
          </a:p>
          <a:p>
            <a:r>
              <a:rPr lang="en-US" altLang="ko-KR" sz="1600" smtClean="0"/>
              <a:t>file_error </a:t>
            </a:r>
            <a:r>
              <a:rPr lang="ko-KR" altLang="en-US" sz="1600" smtClean="0"/>
              <a:t>메소드를 통해 에러를 확인</a:t>
            </a:r>
            <a:endParaRPr lang="en-US" altLang="ko-KR" sz="1600" smtClean="0"/>
          </a:p>
          <a:p>
            <a:r>
              <a:rPr lang="ko-KR" altLang="en-US" sz="1600" smtClean="0"/>
              <a:t>한줄 씩 읽어들일 </a:t>
            </a:r>
            <a:r>
              <a:rPr lang="en-US" altLang="ko-KR" sz="1600" smtClean="0"/>
              <a:t>char </a:t>
            </a:r>
            <a:r>
              <a:rPr lang="ko-KR" altLang="en-US" sz="1600" smtClean="0"/>
              <a:t>포인터 </a:t>
            </a:r>
            <a:r>
              <a:rPr lang="en-US" altLang="ko-KR" sz="1600" smtClean="0"/>
              <a:t>line</a:t>
            </a:r>
            <a:r>
              <a:rPr lang="ko-KR" altLang="en-US" sz="1600" smtClean="0"/>
              <a:t>을 생성</a:t>
            </a:r>
            <a:endParaRPr lang="en-US" altLang="ko-KR" sz="1600" smtClean="0"/>
          </a:p>
          <a:p>
            <a:r>
              <a:rPr lang="en-US" altLang="ko-KR" sz="1600" smtClean="0"/>
              <a:t>int</a:t>
            </a:r>
            <a:r>
              <a:rPr lang="ko-KR" altLang="en-US" sz="1600" smtClean="0"/>
              <a:t>형 변수 </a:t>
            </a:r>
            <a:r>
              <a:rPr lang="en-US" altLang="ko-KR" sz="1600" smtClean="0"/>
              <a:t>nu</a:t>
            </a:r>
            <a:r>
              <a:rPr lang="ko-KR" altLang="en-US" sz="1600" smtClean="0"/>
              <a:t>를 선언</a:t>
            </a:r>
            <a:r>
              <a:rPr lang="en-US" altLang="ko-KR" sz="1600" smtClean="0"/>
              <a:t>.</a:t>
            </a:r>
          </a:p>
          <a:p>
            <a:r>
              <a:rPr lang="en-US" altLang="ko-KR" sz="1600" smtClean="0"/>
              <a:t>options</a:t>
            </a:r>
            <a:r>
              <a:rPr lang="ko-KR" altLang="en-US" sz="1600" smtClean="0"/>
              <a:t>라는 리스트 구조체 포인터를 만들고 초기화</a:t>
            </a:r>
            <a:endParaRPr lang="en-US" altLang="ko-KR" sz="1600" smtClean="0"/>
          </a:p>
          <a:p>
            <a:endParaRPr lang="en-US" altLang="ko-KR" sz="1600" smtClean="0"/>
          </a:p>
          <a:p>
            <a:r>
              <a:rPr lang="ko-KR" altLang="en-US" sz="1600" smtClean="0"/>
              <a:t>파일을 모두 읽어들일 때까지 순회를 돈다</a:t>
            </a:r>
            <a:r>
              <a:rPr lang="en-US" altLang="ko-KR" sz="1600" smtClean="0"/>
              <a:t>.(while</a:t>
            </a:r>
            <a:r>
              <a:rPr lang="ko-KR" altLang="en-US" sz="1600" smtClean="0"/>
              <a:t>문</a:t>
            </a:r>
            <a:r>
              <a:rPr lang="en-US" altLang="ko-KR" sz="160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600" smtClean="0"/>
              <a:t>fgetl </a:t>
            </a:r>
            <a:r>
              <a:rPr lang="ko-KR" altLang="en-US" sz="1600" smtClean="0"/>
              <a:t>메소드를 이용하여 </a:t>
            </a:r>
            <a:r>
              <a:rPr lang="en-US" altLang="ko-KR" sz="1600" smtClean="0"/>
              <a:t>file</a:t>
            </a:r>
            <a:r>
              <a:rPr lang="ko-KR" altLang="en-US" sz="1600" smtClean="0"/>
              <a:t>을 읽고 해당 리턴값을 </a:t>
            </a:r>
            <a:r>
              <a:rPr lang="en-US" altLang="ko-KR" sz="1600" smtClean="0"/>
              <a:t>line</a:t>
            </a:r>
            <a:r>
              <a:rPr lang="ko-KR" altLang="en-US" sz="1600" smtClean="0"/>
              <a:t>에 넣어주고 </a:t>
            </a:r>
            <a:r>
              <a:rPr lang="en-US" altLang="ko-KR" sz="1600" smtClean="0"/>
              <a:t>validation</a:t>
            </a:r>
            <a:r>
              <a:rPr lang="ko-KR" altLang="en-US" sz="1600" smtClean="0"/>
              <a:t>을 확인</a:t>
            </a:r>
            <a:endParaRPr lang="en-US" altLang="ko-KR" sz="1600" smtClean="0"/>
          </a:p>
          <a:p>
            <a:pPr marL="285750" indent="-285750">
              <a:buFontTx/>
              <a:buChar char="-"/>
            </a:pPr>
            <a:r>
              <a:rPr lang="en-US" altLang="ko-KR" sz="1600" smtClean="0"/>
              <a:t>nu </a:t>
            </a:r>
            <a:r>
              <a:rPr lang="ko-KR" altLang="en-US" sz="1600" smtClean="0"/>
              <a:t>값 증가</a:t>
            </a:r>
            <a:endParaRPr lang="en-US" altLang="ko-KR" sz="1600" smtClean="0"/>
          </a:p>
          <a:p>
            <a:pPr marL="285750" indent="-285750">
              <a:buFontTx/>
              <a:buChar char="-"/>
            </a:pPr>
            <a:r>
              <a:rPr lang="en-US" altLang="ko-KR" sz="1600" smtClean="0"/>
              <a:t>strip : ‘ ‘, ‘\t’, ‘\n’, ‘\r’</a:t>
            </a:r>
            <a:r>
              <a:rPr lang="ko-KR" altLang="en-US" sz="1600" smtClean="0"/>
              <a:t>을 없애준다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smtClean="0"/>
              <a:t>strip </a:t>
            </a:r>
            <a:r>
              <a:rPr lang="ko-KR" altLang="en-US" sz="1600" smtClean="0"/>
              <a:t>메소드 </a:t>
            </a:r>
            <a:r>
              <a:rPr lang="en-US" altLang="ko-KR" sz="1600" smtClean="0"/>
              <a:t>line</a:t>
            </a:r>
            <a:r>
              <a:rPr lang="ko-KR" altLang="en-US" sz="1600" smtClean="0"/>
              <a:t>에 적용한다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주석에 대한 내용이나</a:t>
            </a:r>
            <a:r>
              <a:rPr lang="en-US" altLang="ko-KR" sz="1600" smtClean="0"/>
              <a:t>, </a:t>
            </a:r>
            <a:r>
              <a:rPr lang="ko-KR" altLang="en-US" sz="1600" smtClean="0"/>
              <a:t>파일의 끝을 확인하기 위해 해당 </a:t>
            </a:r>
            <a:r>
              <a:rPr lang="en-US" altLang="ko-KR" sz="1600" smtClean="0"/>
              <a:t>line</a:t>
            </a:r>
            <a:r>
              <a:rPr lang="ko-KR" altLang="en-US" sz="1600" smtClean="0"/>
              <a:t>의 첫글자에 대한 체크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첫글자가 </a:t>
            </a:r>
            <a:r>
              <a:rPr lang="en-US" altLang="ko-KR" sz="1600" smtClean="0"/>
              <a:t>‘\0’, ‘#’, ‘;’</a:t>
            </a:r>
            <a:r>
              <a:rPr lang="ko-KR" altLang="en-US" sz="1600" smtClean="0"/>
              <a:t>이면 해당 </a:t>
            </a:r>
            <a:r>
              <a:rPr lang="en-US" altLang="ko-KR" sz="1600" smtClean="0"/>
              <a:t>line</a:t>
            </a:r>
            <a:r>
              <a:rPr lang="ko-KR" altLang="en-US" sz="1600" smtClean="0"/>
              <a:t>을 동적 해제 후 넘어 간다</a:t>
            </a:r>
            <a:r>
              <a:rPr lang="en-US" altLang="ko-KR" sz="160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smtClean="0"/>
              <a:t>기본적으로 </a:t>
            </a:r>
            <a:r>
              <a:rPr lang="en-US" altLang="ko-KR" sz="1600" smtClean="0"/>
              <a:t>read_option </a:t>
            </a:r>
            <a:r>
              <a:rPr lang="ko-KR" altLang="en-US" sz="1600" smtClean="0"/>
              <a:t>메소드에 </a:t>
            </a:r>
            <a:r>
              <a:rPr lang="en-US" altLang="ko-KR" sz="1600" smtClean="0"/>
              <a:t>list </a:t>
            </a:r>
            <a:r>
              <a:rPr lang="ko-KR" altLang="en-US" sz="1600" smtClean="0"/>
              <a:t>구조체 포인터 </a:t>
            </a:r>
            <a:r>
              <a:rPr lang="en-US" altLang="ko-KR" sz="1600" smtClean="0"/>
              <a:t>options</a:t>
            </a:r>
            <a:r>
              <a:rPr lang="ko-KR" altLang="en-US" sz="1600" smtClean="0"/>
              <a:t>와 해당 </a:t>
            </a:r>
            <a:r>
              <a:rPr lang="en-US" altLang="ko-KR" sz="1600" smtClean="0"/>
              <a:t>line</a:t>
            </a:r>
            <a:r>
              <a:rPr lang="ko-KR" altLang="en-US" sz="1600" smtClean="0"/>
              <a:t>을 파라미터로 넣어주고 </a:t>
            </a:r>
            <a:r>
              <a:rPr lang="en-US" altLang="ko-KR" sz="1600" smtClean="0"/>
              <a:t>options </a:t>
            </a:r>
            <a:r>
              <a:rPr lang="ko-KR" altLang="en-US" sz="1600" smtClean="0"/>
              <a:t>값을 읽어들인다</a:t>
            </a:r>
            <a:r>
              <a:rPr lang="en-US" altLang="ko-KR" sz="1600" smtClean="0"/>
              <a:t>.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 smtClean="0"/>
          </a:p>
          <a:p>
            <a:r>
              <a:rPr lang="ko-KR" altLang="en-US" sz="1600" smtClean="0"/>
              <a:t>파일을 모두 다 읽으면 </a:t>
            </a:r>
            <a:r>
              <a:rPr lang="en-US" altLang="ko-KR" sz="1600" smtClean="0"/>
              <a:t>file</a:t>
            </a:r>
            <a:r>
              <a:rPr lang="ko-KR" altLang="en-US" sz="1600" smtClean="0"/>
              <a:t>을 닫고 옵션값을 모두 읽은 </a:t>
            </a:r>
            <a:r>
              <a:rPr lang="en-US" altLang="ko-KR" sz="1600" smtClean="0"/>
              <a:t>list </a:t>
            </a:r>
            <a:r>
              <a:rPr lang="ko-KR" altLang="en-US" sz="1600" smtClean="0"/>
              <a:t>구조체 </a:t>
            </a:r>
            <a:r>
              <a:rPr lang="en-US" altLang="ko-KR" sz="1600" smtClean="0"/>
              <a:t>options</a:t>
            </a:r>
            <a:r>
              <a:rPr lang="ko-KR" altLang="en-US" sz="1600" smtClean="0"/>
              <a:t>를 반환</a:t>
            </a:r>
            <a:r>
              <a:rPr lang="en-US" altLang="ko-KR" sz="160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1470" y="224444"/>
            <a:ext cx="537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Yolo – detector.c ( test_detector )</a:t>
            </a:r>
            <a:endParaRPr lang="ko-KR" altLang="en-US" sz="24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0" y="822960"/>
            <a:ext cx="5722618" cy="525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1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6255" y="6054090"/>
            <a:ext cx="520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 - </a:t>
            </a:r>
            <a:r>
              <a:rPr lang="en-US" altLang="ko-KR" smtClean="0">
                <a:solidFill>
                  <a:srgbClr val="FF0000"/>
                </a:solidFill>
              </a:rPr>
              <a:t>fgetl</a:t>
            </a:r>
            <a:r>
              <a:rPr lang="en-US" altLang="ko-KR" smtClean="0"/>
              <a:t> : </a:t>
            </a:r>
            <a:r>
              <a:rPr lang="ko-KR" altLang="en-US" smtClean="0"/>
              <a:t>파일을 읽고 읽은 내용을 돌려주는 함수</a:t>
            </a:r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3441470" y="224444"/>
            <a:ext cx="537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Yolo – detector.c ( test_detector )</a:t>
            </a:r>
            <a:endParaRPr lang="ko-KR" altLang="en-US" sz="24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50" y="986790"/>
            <a:ext cx="4629150" cy="50673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779" y="986790"/>
            <a:ext cx="3019425" cy="2476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45135" y="3986992"/>
            <a:ext cx="520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 - </a:t>
            </a:r>
            <a:r>
              <a:rPr lang="en-US" altLang="ko-KR" smtClean="0">
                <a:solidFill>
                  <a:srgbClr val="FF0000"/>
                </a:solidFill>
              </a:rPr>
              <a:t>read_option</a:t>
            </a:r>
            <a:r>
              <a:rPr lang="en-US" altLang="ko-KR" smtClean="0"/>
              <a:t> : cfg</a:t>
            </a:r>
            <a:r>
              <a:rPr lang="ko-KR" altLang="en-US" smtClean="0"/>
              <a:t>의 옵션들을 분리하여 읽어들이는 함수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2670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079041"/>
            <a:ext cx="5723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FF0000"/>
                </a:solidFill>
              </a:rPr>
              <a:t>read_data_cfg</a:t>
            </a:r>
            <a:r>
              <a:rPr lang="ko-KR" altLang="en-US" sz="1600" smtClean="0"/>
              <a:t>를 요약하면 다음과 같다</a:t>
            </a:r>
            <a:r>
              <a:rPr lang="en-US" altLang="ko-KR" sz="1600" smtClean="0"/>
              <a:t>. </a:t>
            </a:r>
          </a:p>
          <a:p>
            <a:r>
              <a:rPr lang="ko-KR" altLang="en-US" sz="1600" smtClean="0"/>
              <a:t>출처 </a:t>
            </a:r>
            <a:r>
              <a:rPr lang="en-US" altLang="ko-KR" sz="1600" smtClean="0"/>
              <a:t>: </a:t>
            </a:r>
            <a:r>
              <a:rPr lang="en-US" altLang="ko-KR" sz="1600">
                <a:hlinkClick r:id="rId2"/>
              </a:rPr>
              <a:t>https://dhhwang89.tistory.com/110?category=733930</a:t>
            </a:r>
            <a:endParaRPr lang="en-US" altLang="ko-KR" sz="1600" smtClean="0"/>
          </a:p>
        </p:txBody>
      </p:sp>
      <p:sp>
        <p:nvSpPr>
          <p:cNvPr id="7" name="TextBox 6"/>
          <p:cNvSpPr txBox="1"/>
          <p:nvPr/>
        </p:nvSpPr>
        <p:spPr>
          <a:xfrm>
            <a:off x="3441470" y="224444"/>
            <a:ext cx="537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Yolo – detector.c ( test_detector )</a:t>
            </a:r>
            <a:endParaRPr lang="ko-KR" altLang="en-US" sz="24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306" y="1899458"/>
            <a:ext cx="8572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8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42611" y="864523"/>
            <a:ext cx="54365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option_find_str(options, “names”, “data/names.list”)</a:t>
            </a:r>
          </a:p>
          <a:p>
            <a:endParaRPr lang="en-US" altLang="ko-KR" sz="1400"/>
          </a:p>
          <a:p>
            <a:r>
              <a:rPr lang="en-US" altLang="ko-KR" sz="1400" smtClean="0"/>
              <a:t>list </a:t>
            </a:r>
            <a:r>
              <a:rPr lang="ko-KR" altLang="en-US" sz="1400" smtClean="0"/>
              <a:t>구조체 </a:t>
            </a:r>
            <a:r>
              <a:rPr lang="en-US" altLang="ko-KR" sz="1400" smtClean="0"/>
              <a:t>l</a:t>
            </a:r>
            <a:r>
              <a:rPr lang="ko-KR" altLang="en-US" sz="1400" smtClean="0"/>
              <a:t>과 </a:t>
            </a:r>
            <a:r>
              <a:rPr lang="en-US" altLang="ko-KR" sz="1400" smtClean="0"/>
              <a:t>key</a:t>
            </a:r>
            <a:r>
              <a:rPr lang="ko-KR" altLang="en-US" sz="1400" smtClean="0"/>
              <a:t>값을 인자로 </a:t>
            </a:r>
            <a:r>
              <a:rPr lang="en-US" altLang="ko-KR" sz="1400" smtClean="0"/>
              <a:t>option_find </a:t>
            </a:r>
            <a:r>
              <a:rPr lang="ko-KR" altLang="en-US" sz="1400" smtClean="0"/>
              <a:t>함수를 실행하여</a:t>
            </a:r>
            <a:r>
              <a:rPr lang="en-US" altLang="ko-KR" sz="1400" smtClean="0"/>
              <a:t>, </a:t>
            </a:r>
            <a:r>
              <a:rPr lang="ko-KR" altLang="en-US" sz="1400" smtClean="0"/>
              <a:t>반환값을 </a:t>
            </a:r>
            <a:r>
              <a:rPr lang="en-US" altLang="ko-KR" sz="1400" smtClean="0"/>
              <a:t>char* </a:t>
            </a:r>
            <a:r>
              <a:rPr lang="ko-KR" altLang="en-US" sz="1400" smtClean="0"/>
              <a:t>타입의 변수 </a:t>
            </a:r>
            <a:r>
              <a:rPr lang="en-US" altLang="ko-KR" sz="1400" smtClean="0"/>
              <a:t>v</a:t>
            </a:r>
            <a:r>
              <a:rPr lang="ko-KR" altLang="en-US" sz="1400" smtClean="0"/>
              <a:t>에 넣는다</a:t>
            </a:r>
            <a:r>
              <a:rPr lang="en-US" altLang="ko-KR" sz="1400" smtClean="0"/>
              <a:t>.</a:t>
            </a:r>
          </a:p>
          <a:p>
            <a:endParaRPr lang="en-US" altLang="ko-KR" sz="1400"/>
          </a:p>
          <a:p>
            <a:r>
              <a:rPr lang="ko-KR" altLang="en-US" sz="1400" smtClean="0"/>
              <a:t>만약에 </a:t>
            </a:r>
            <a:r>
              <a:rPr lang="en-US" altLang="ko-KR" sz="1400" smtClean="0"/>
              <a:t>v</a:t>
            </a:r>
            <a:r>
              <a:rPr lang="ko-KR" altLang="en-US" sz="1400" smtClean="0"/>
              <a:t>에 값이 있다면 </a:t>
            </a:r>
            <a:r>
              <a:rPr lang="en-US" altLang="ko-KR" sz="1400" smtClean="0"/>
              <a:t>v</a:t>
            </a:r>
            <a:r>
              <a:rPr lang="ko-KR" altLang="en-US" sz="1400" smtClean="0"/>
              <a:t>를 반환하고 함수 종료</a:t>
            </a:r>
            <a:endParaRPr lang="en-US" altLang="ko-KR" sz="1400" smtClean="0"/>
          </a:p>
          <a:p>
            <a:endParaRPr lang="en-US" altLang="ko-KR" sz="1400"/>
          </a:p>
          <a:p>
            <a:r>
              <a:rPr lang="en-US" altLang="ko-KR" sz="1400" smtClean="0"/>
              <a:t>v</a:t>
            </a:r>
            <a:r>
              <a:rPr lang="ko-KR" altLang="en-US" sz="1400" smtClean="0"/>
              <a:t>에 값이 없다면 </a:t>
            </a:r>
            <a:r>
              <a:rPr lang="en-US" altLang="ko-KR" sz="1400" smtClean="0"/>
              <a:t>default</a:t>
            </a:r>
            <a:r>
              <a:rPr lang="ko-KR" altLang="en-US" sz="1400" smtClean="0"/>
              <a:t>값을 사용한다는 알람을 출력하고 나서 </a:t>
            </a:r>
            <a:r>
              <a:rPr lang="en-US" altLang="ko-KR" sz="1400" smtClean="0"/>
              <a:t>def</a:t>
            </a:r>
            <a:r>
              <a:rPr lang="ko-KR" altLang="en-US" sz="1400" smtClean="0"/>
              <a:t>값을 반환하고 함수를 종료</a:t>
            </a:r>
            <a:r>
              <a:rPr lang="en-US" altLang="ko-KR" sz="140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1470" y="224444"/>
            <a:ext cx="537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Yolo – detector.c ( test_detector )</a:t>
            </a:r>
            <a:endParaRPr lang="ko-KR" altLang="en-US" sz="24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2" y="1001099"/>
            <a:ext cx="5286375" cy="12382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42610" y="3074262"/>
            <a:ext cx="54365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option_find</a:t>
            </a:r>
            <a:r>
              <a:rPr lang="en-US" altLang="ko-KR" sz="1400" smtClean="0"/>
              <a:t> </a:t>
            </a:r>
          </a:p>
          <a:p>
            <a:endParaRPr lang="en-US" altLang="ko-KR" sz="1400"/>
          </a:p>
          <a:p>
            <a:r>
              <a:rPr lang="en-US" altLang="ko-KR" sz="1400" smtClean="0"/>
              <a:t>node </a:t>
            </a:r>
            <a:r>
              <a:rPr lang="ko-KR" altLang="en-US" sz="1400" smtClean="0"/>
              <a:t>구조체 포인터 </a:t>
            </a:r>
            <a:r>
              <a:rPr lang="en-US" altLang="ko-KR" sz="1400" smtClean="0"/>
              <a:t>n</a:t>
            </a:r>
            <a:r>
              <a:rPr lang="ko-KR" altLang="en-US" sz="1400" smtClean="0"/>
              <a:t>을 생성하고 파라미터로 받은 리스트 구조체의 멤버 </a:t>
            </a:r>
            <a:r>
              <a:rPr lang="en-US" altLang="ko-KR" sz="1400" smtClean="0"/>
              <a:t>front</a:t>
            </a:r>
            <a:r>
              <a:rPr lang="ko-KR" altLang="en-US" sz="1400" smtClean="0"/>
              <a:t>를 대입한다</a:t>
            </a:r>
            <a:r>
              <a:rPr lang="en-US" altLang="ko-KR" sz="1400" smtClean="0"/>
              <a:t>.</a:t>
            </a:r>
          </a:p>
          <a:p>
            <a:endParaRPr lang="en-US" altLang="ko-KR" sz="1400"/>
          </a:p>
          <a:p>
            <a:r>
              <a:rPr lang="en-US" altLang="ko-KR" sz="1400" smtClean="0"/>
              <a:t>n</a:t>
            </a:r>
            <a:r>
              <a:rPr lang="ko-KR" altLang="en-US" sz="1400" smtClean="0"/>
              <a:t>이 존재한다면 계속 순회</a:t>
            </a:r>
            <a:r>
              <a:rPr lang="en-US" altLang="ko-KR" sz="1400" smtClean="0"/>
              <a:t>(while</a:t>
            </a:r>
            <a:r>
              <a:rPr lang="ko-KR" altLang="en-US" sz="1400" smtClean="0"/>
              <a:t>문</a:t>
            </a:r>
            <a:r>
              <a:rPr lang="en-US" altLang="ko-KR" sz="1400" smtClean="0"/>
              <a:t>)</a:t>
            </a:r>
          </a:p>
          <a:p>
            <a:r>
              <a:rPr lang="en-US" altLang="ko-KR" sz="1400" smtClean="0"/>
              <a:t>  - kvp </a:t>
            </a:r>
            <a:r>
              <a:rPr lang="ko-KR" altLang="en-US" sz="1400" smtClean="0"/>
              <a:t>구조체 포인터 </a:t>
            </a:r>
            <a:r>
              <a:rPr lang="en-US" altLang="ko-KR" sz="1400" smtClean="0"/>
              <a:t>p</a:t>
            </a:r>
            <a:r>
              <a:rPr lang="ko-KR" altLang="en-US" sz="1400" smtClean="0"/>
              <a:t>를 생성</a:t>
            </a:r>
            <a:r>
              <a:rPr lang="en-US" altLang="ko-KR" sz="1400" smtClean="0"/>
              <a:t>, node </a:t>
            </a:r>
            <a:r>
              <a:rPr lang="ko-KR" altLang="en-US" sz="1400" smtClean="0"/>
              <a:t>구조체의 </a:t>
            </a:r>
            <a:r>
              <a:rPr lang="en-US" altLang="ko-KR" sz="1400" smtClean="0"/>
              <a:t>val</a:t>
            </a:r>
            <a:r>
              <a:rPr lang="ko-KR" altLang="en-US" sz="1400" smtClean="0"/>
              <a:t>값을 </a:t>
            </a:r>
            <a:r>
              <a:rPr lang="en-US" altLang="ko-KR" sz="1400" smtClean="0"/>
              <a:t>kvp </a:t>
            </a:r>
            <a:r>
              <a:rPr lang="ko-KR" altLang="en-US" sz="1400" smtClean="0"/>
              <a:t>구조체 포인터로 캐스팅하여 대입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- kvp </a:t>
            </a:r>
            <a:r>
              <a:rPr lang="ko-KR" altLang="en-US" sz="1400" smtClean="0"/>
              <a:t>구조체 포인터 </a:t>
            </a:r>
            <a:r>
              <a:rPr lang="en-US" altLang="ko-KR" sz="1400" smtClean="0"/>
              <a:t>p</a:t>
            </a:r>
            <a:r>
              <a:rPr lang="ko-KR" altLang="en-US" sz="1400" smtClean="0"/>
              <a:t>의 멤버 </a:t>
            </a:r>
            <a:r>
              <a:rPr lang="en-US" altLang="ko-KR" sz="1400" smtClean="0"/>
              <a:t>key</a:t>
            </a:r>
            <a:r>
              <a:rPr lang="ko-KR" altLang="en-US" sz="1400" smtClean="0"/>
              <a:t>와 함수 파라미터로 받은 </a:t>
            </a:r>
            <a:r>
              <a:rPr lang="en-US" altLang="ko-KR" sz="1400" smtClean="0"/>
              <a:t>key</a:t>
            </a:r>
            <a:r>
              <a:rPr lang="ko-KR" altLang="en-US" sz="1400" smtClean="0"/>
              <a:t>가 같다면 </a:t>
            </a:r>
            <a:r>
              <a:rPr lang="en-US" altLang="ko-KR" sz="1400" smtClean="0"/>
              <a:t>kvp</a:t>
            </a:r>
            <a:r>
              <a:rPr lang="ko-KR" altLang="en-US" sz="1400" smtClean="0"/>
              <a:t>구조체 멤버의 </a:t>
            </a:r>
            <a:r>
              <a:rPr lang="en-US" altLang="ko-KR" sz="1400" smtClean="0"/>
              <a:t>used</a:t>
            </a:r>
            <a:r>
              <a:rPr lang="ko-KR" altLang="en-US" sz="1400" smtClean="0"/>
              <a:t>를 </a:t>
            </a:r>
            <a:r>
              <a:rPr lang="en-US" altLang="ko-KR" sz="1400" smtClean="0"/>
              <a:t>1</a:t>
            </a:r>
            <a:r>
              <a:rPr lang="ko-KR" altLang="en-US" sz="1400" smtClean="0"/>
              <a:t>로 변경해주고 </a:t>
            </a:r>
            <a:r>
              <a:rPr lang="en-US" altLang="ko-KR" sz="1400" smtClean="0"/>
              <a:t>kvp </a:t>
            </a:r>
            <a:r>
              <a:rPr lang="ko-KR" altLang="en-US" sz="1400" smtClean="0"/>
              <a:t>구조체 멤버 </a:t>
            </a:r>
            <a:r>
              <a:rPr lang="en-US" altLang="ko-KR" sz="1400" smtClean="0"/>
              <a:t>val</a:t>
            </a:r>
            <a:r>
              <a:rPr lang="ko-KR" altLang="en-US" sz="1400" smtClean="0"/>
              <a:t>값을 돌려주고 함수 종료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- kvp </a:t>
            </a:r>
            <a:r>
              <a:rPr lang="ko-KR" altLang="en-US" sz="1400" smtClean="0"/>
              <a:t>구조체 포인터 </a:t>
            </a:r>
            <a:r>
              <a:rPr lang="en-US" altLang="ko-KR" sz="1400" smtClean="0"/>
              <a:t>p</a:t>
            </a:r>
            <a:r>
              <a:rPr lang="ko-KR" altLang="en-US" sz="1400" smtClean="0"/>
              <a:t>의 멤버 </a:t>
            </a:r>
            <a:r>
              <a:rPr lang="en-US" altLang="ko-KR" sz="1400" smtClean="0"/>
              <a:t>key</a:t>
            </a:r>
            <a:r>
              <a:rPr lang="ko-KR" altLang="en-US" sz="1400" smtClean="0"/>
              <a:t>와 함수 파라미터로 받은 </a:t>
            </a:r>
            <a:r>
              <a:rPr lang="en-US" altLang="ko-KR" sz="1400" smtClean="0"/>
              <a:t>key</a:t>
            </a:r>
            <a:r>
              <a:rPr lang="ko-KR" altLang="en-US" sz="1400" smtClean="0"/>
              <a:t>가 같지 않다면 </a:t>
            </a:r>
            <a:r>
              <a:rPr lang="en-US" altLang="ko-KR" sz="1400" smtClean="0"/>
              <a:t>node </a:t>
            </a:r>
            <a:r>
              <a:rPr lang="ko-KR" altLang="en-US" sz="1400" smtClean="0"/>
              <a:t>구조체 포인터 값을 다음 노드 값으로 변경</a:t>
            </a:r>
            <a:endParaRPr lang="en-US" altLang="ko-KR" sz="1400" smtClean="0"/>
          </a:p>
          <a:p>
            <a:endParaRPr lang="en-US" altLang="ko-KR" sz="1400"/>
          </a:p>
          <a:p>
            <a:r>
              <a:rPr lang="ko-KR" altLang="en-US" sz="1400" smtClean="0"/>
              <a:t>순호 마친 이후에 해당하는 </a:t>
            </a:r>
            <a:r>
              <a:rPr lang="en-US" altLang="ko-KR" sz="1400" smtClean="0"/>
              <a:t>option</a:t>
            </a:r>
            <a:r>
              <a:rPr lang="ko-KR" altLang="en-US" sz="1400" smtClean="0"/>
              <a:t>은 찾을 수 없다면 </a:t>
            </a:r>
            <a:r>
              <a:rPr lang="en-US" altLang="ko-KR" sz="1400" smtClean="0"/>
              <a:t>0</a:t>
            </a:r>
            <a:r>
              <a:rPr lang="ko-KR" altLang="en-US" sz="1400" smtClean="0"/>
              <a:t>을 반환하고 함수 종료</a:t>
            </a:r>
            <a:endParaRPr lang="en-US" altLang="ko-KR" sz="140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03" y="3074262"/>
            <a:ext cx="4180870" cy="276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42611" y="864523"/>
            <a:ext cx="54365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option_find_str(options, “names”, “data/names.list”) </a:t>
            </a:r>
            <a:r>
              <a:rPr lang="ko-KR" altLang="en-US" sz="1400" smtClean="0"/>
              <a:t>요약</a:t>
            </a:r>
            <a:endParaRPr lang="en-US" altLang="ko-KR" sz="1400" smtClean="0"/>
          </a:p>
          <a:p>
            <a:endParaRPr lang="en-US" altLang="ko-KR" sz="1400"/>
          </a:p>
          <a:p>
            <a:r>
              <a:rPr lang="en-US" altLang="ko-KR" sz="1400" smtClean="0"/>
              <a:t>read_data_cfg</a:t>
            </a:r>
            <a:r>
              <a:rPr lang="ko-KR" altLang="en-US" sz="1400" smtClean="0"/>
              <a:t>에서 만들어진 </a:t>
            </a:r>
            <a:r>
              <a:rPr lang="en-US" altLang="ko-KR" sz="1400" smtClean="0"/>
              <a:t>options</a:t>
            </a:r>
            <a:r>
              <a:rPr lang="ko-KR" altLang="en-US" sz="1400" smtClean="0"/>
              <a:t>라는 리스트에서 </a:t>
            </a:r>
            <a:r>
              <a:rPr lang="en-US" altLang="ko-KR" sz="1400" smtClean="0"/>
              <a:t>“names”</a:t>
            </a:r>
            <a:r>
              <a:rPr lang="ko-KR" altLang="en-US" sz="1400" smtClean="0"/>
              <a:t>라는 키값을 찾아서 그에 대한 값을 받아내는 함수</a:t>
            </a:r>
            <a:r>
              <a:rPr lang="en-US" altLang="ko-KR" sz="1400" smtClean="0"/>
              <a:t>.</a:t>
            </a:r>
          </a:p>
          <a:p>
            <a:endParaRPr lang="en-US" altLang="ko-KR" sz="1400"/>
          </a:p>
          <a:p>
            <a:r>
              <a:rPr lang="ko-KR" altLang="en-US" sz="1400" smtClean="0"/>
              <a:t>해당 값을 받으면서</a:t>
            </a:r>
            <a:r>
              <a:rPr lang="en-US" altLang="ko-KR" sz="1400" smtClean="0"/>
              <a:t>, </a:t>
            </a:r>
            <a:r>
              <a:rPr lang="ko-KR" altLang="en-US" sz="1400" smtClean="0"/>
              <a:t>해당 구주체의 멤버는 이미 사용했다는 의미로 </a:t>
            </a:r>
            <a:r>
              <a:rPr lang="en-US" altLang="ko-KR" sz="1400" smtClean="0"/>
              <a:t>flag</a:t>
            </a:r>
            <a:r>
              <a:rPr lang="ko-KR" altLang="en-US" sz="1400" smtClean="0"/>
              <a:t>인 </a:t>
            </a:r>
            <a:r>
              <a:rPr lang="en-US" altLang="ko-KR" sz="1400" smtClean="0"/>
              <a:t>used</a:t>
            </a:r>
            <a:r>
              <a:rPr lang="ko-KR" altLang="en-US" sz="1400" smtClean="0"/>
              <a:t>를 </a:t>
            </a:r>
            <a:r>
              <a:rPr lang="en-US" altLang="ko-KR" sz="1400" smtClean="0"/>
              <a:t>1</a:t>
            </a:r>
            <a:r>
              <a:rPr lang="ko-KR" altLang="en-US" sz="1400" smtClean="0"/>
              <a:t>로 변경</a:t>
            </a:r>
            <a:endParaRPr lang="en-US" altLang="ko-KR" sz="1400"/>
          </a:p>
        </p:txBody>
      </p:sp>
      <p:sp>
        <p:nvSpPr>
          <p:cNvPr id="7" name="TextBox 6"/>
          <p:cNvSpPr txBox="1"/>
          <p:nvPr/>
        </p:nvSpPr>
        <p:spPr>
          <a:xfrm>
            <a:off x="3441470" y="224444"/>
            <a:ext cx="537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Yolo – detector.c ( test_detector )</a:t>
            </a:r>
            <a:endParaRPr lang="ko-KR" altLang="en-US" sz="24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2" y="1001099"/>
            <a:ext cx="5286375" cy="1238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65667" y="6217280"/>
            <a:ext cx="5436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출처 </a:t>
            </a:r>
            <a:r>
              <a:rPr lang="en-US" altLang="ko-KR" sz="1400" smtClean="0"/>
              <a:t>: </a:t>
            </a:r>
            <a:r>
              <a:rPr lang="en-US" altLang="ko-KR" sz="1400">
                <a:hlinkClick r:id="rId3"/>
              </a:rPr>
              <a:t>https://dhhwang89.tistory.com/111?category=733930</a:t>
            </a:r>
            <a:endParaRPr lang="en-US" altLang="ko-KR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748" y="2984269"/>
            <a:ext cx="6738504" cy="315226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50709" y="5167738"/>
            <a:ext cx="4023360" cy="73097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0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42611" y="864523"/>
            <a:ext cx="543652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char **names = get_labels_custom(name_list, &amp;names_size</a:t>
            </a:r>
            <a:r>
              <a:rPr lang="en-US" altLang="ko-KR" sz="1400" smtClean="0">
                <a:solidFill>
                  <a:srgbClr val="FF0000"/>
                </a:solidFill>
              </a:rPr>
              <a:t>);</a:t>
            </a:r>
          </a:p>
          <a:p>
            <a:endParaRPr lang="en-US" altLang="ko-KR" sz="1400">
              <a:solidFill>
                <a:srgbClr val="FF0000"/>
              </a:solidFill>
            </a:endParaRPr>
          </a:p>
          <a:p>
            <a:r>
              <a:rPr lang="en-US" altLang="ko-KR" sz="1400" smtClean="0"/>
              <a:t>list </a:t>
            </a:r>
            <a:r>
              <a:rPr lang="ko-KR" altLang="en-US" sz="1400" smtClean="0"/>
              <a:t>구조체 포인터인 </a:t>
            </a:r>
            <a:r>
              <a:rPr lang="en-US" altLang="ko-KR" sz="1400" smtClean="0"/>
              <a:t>plist</a:t>
            </a:r>
            <a:r>
              <a:rPr lang="ko-KR" altLang="en-US" sz="1400" smtClean="0"/>
              <a:t>에 </a:t>
            </a:r>
            <a:r>
              <a:rPr lang="en-US" altLang="ko-KR" sz="1400" smtClean="0"/>
              <a:t>filename(</a:t>
            </a:r>
            <a:r>
              <a:rPr lang="ko-KR" altLang="en-US" sz="1400" smtClean="0"/>
              <a:t>이전의 </a:t>
            </a:r>
            <a:r>
              <a:rPr lang="en-US" altLang="ko-KR" sz="1400" smtClean="0"/>
              <a:t>name_list)</a:t>
            </a:r>
            <a:r>
              <a:rPr lang="ko-KR" altLang="en-US" sz="1400" smtClean="0"/>
              <a:t>을 인자로 하는 </a:t>
            </a:r>
            <a:r>
              <a:rPr lang="en-US" altLang="ko-KR" sz="1400" smtClean="0"/>
              <a:t>get_paths</a:t>
            </a:r>
            <a:r>
              <a:rPr lang="ko-KR" altLang="en-US" sz="1400" smtClean="0"/>
              <a:t>의 반환값을 대입</a:t>
            </a:r>
            <a:endParaRPr lang="en-US" altLang="ko-KR" sz="1400" smtClean="0"/>
          </a:p>
          <a:p>
            <a:endParaRPr lang="en-US" altLang="ko-KR" sz="1400"/>
          </a:p>
          <a:p>
            <a:r>
              <a:rPr lang="ko-KR" altLang="en-US" sz="1400" smtClean="0"/>
              <a:t>만약 파라미터 </a:t>
            </a:r>
            <a:r>
              <a:rPr lang="en-US" altLang="ko-KR" sz="1400" smtClean="0"/>
              <a:t>size </a:t>
            </a:r>
            <a:r>
              <a:rPr lang="ko-KR" altLang="en-US" sz="1400" smtClean="0"/>
              <a:t>값이 있다면 </a:t>
            </a:r>
            <a:r>
              <a:rPr lang="en-US" altLang="ko-KR" sz="1400" smtClean="0"/>
              <a:t>plist</a:t>
            </a:r>
            <a:r>
              <a:rPr lang="ko-KR" altLang="en-US" sz="1400" smtClean="0"/>
              <a:t>의 </a:t>
            </a:r>
            <a:r>
              <a:rPr lang="en-US" altLang="ko-KR" sz="1400" smtClean="0"/>
              <a:t>size</a:t>
            </a:r>
            <a:r>
              <a:rPr lang="ko-KR" altLang="en-US" sz="1400" smtClean="0"/>
              <a:t>값에 파라미터로 받은 </a:t>
            </a:r>
            <a:r>
              <a:rPr lang="en-US" altLang="ko-KR" sz="1400" smtClean="0"/>
              <a:t>size</a:t>
            </a:r>
            <a:r>
              <a:rPr lang="ko-KR" altLang="en-US" sz="1400" smtClean="0"/>
              <a:t>값을 넣는다</a:t>
            </a:r>
            <a:endParaRPr lang="en-US" altLang="ko-KR" sz="1400" smtClean="0"/>
          </a:p>
          <a:p>
            <a:endParaRPr lang="en-US" altLang="ko-KR" sz="1400" smtClean="0"/>
          </a:p>
          <a:p>
            <a:r>
              <a:rPr lang="en-US" altLang="ko-KR" sz="1400" smtClean="0"/>
              <a:t>list </a:t>
            </a:r>
            <a:r>
              <a:rPr lang="ko-KR" altLang="en-US" sz="1400" smtClean="0"/>
              <a:t>구조체를 </a:t>
            </a:r>
            <a:r>
              <a:rPr lang="en-US" altLang="ko-KR" sz="1400" smtClean="0"/>
              <a:t>array</a:t>
            </a:r>
            <a:r>
              <a:rPr lang="ko-KR" altLang="en-US" sz="1400" smtClean="0"/>
              <a:t>로 반환하여 </a:t>
            </a:r>
            <a:r>
              <a:rPr lang="en-US" altLang="ko-KR" sz="1400" smtClean="0"/>
              <a:t>char </a:t>
            </a:r>
            <a:r>
              <a:rPr lang="ko-KR" altLang="en-US" sz="1400" smtClean="0"/>
              <a:t>이중 포인터 </a:t>
            </a:r>
            <a:r>
              <a:rPr lang="en-US" altLang="ko-KR" sz="1400" smtClean="0"/>
              <a:t>labels</a:t>
            </a:r>
            <a:r>
              <a:rPr lang="ko-KR" altLang="en-US" sz="1400" smtClean="0"/>
              <a:t>에 넣는다</a:t>
            </a:r>
            <a:endParaRPr lang="en-US" altLang="ko-KR" sz="1400" smtClean="0"/>
          </a:p>
          <a:p>
            <a:endParaRPr lang="en-US" altLang="ko-KR" sz="1400"/>
          </a:p>
          <a:p>
            <a:r>
              <a:rPr lang="en-US" altLang="ko-KR" sz="1400" smtClean="0"/>
              <a:t>plist</a:t>
            </a:r>
            <a:r>
              <a:rPr lang="ko-KR" altLang="en-US" sz="1400" smtClean="0"/>
              <a:t>를 동적 해제한다</a:t>
            </a:r>
            <a:endParaRPr lang="en-US" altLang="ko-KR" sz="1400" smtClean="0"/>
          </a:p>
          <a:p>
            <a:endParaRPr lang="en-US" altLang="ko-KR" sz="1400"/>
          </a:p>
          <a:p>
            <a:r>
              <a:rPr lang="en-US" altLang="ko-KR" sz="1400" smtClean="0"/>
              <a:t>labels</a:t>
            </a:r>
            <a:r>
              <a:rPr lang="ko-KR" altLang="en-US" sz="1400" smtClean="0"/>
              <a:t>를 반환하고 함수를 종료</a:t>
            </a:r>
            <a:endParaRPr lang="en-US" altLang="ko-KR" sz="1400" smtClean="0"/>
          </a:p>
        </p:txBody>
      </p:sp>
      <p:sp>
        <p:nvSpPr>
          <p:cNvPr id="7" name="TextBox 6"/>
          <p:cNvSpPr txBox="1"/>
          <p:nvPr/>
        </p:nvSpPr>
        <p:spPr>
          <a:xfrm>
            <a:off x="3441470" y="224444"/>
            <a:ext cx="537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Yolo – detector.c ( test_detector )</a:t>
            </a:r>
            <a:endParaRPr lang="ko-KR" altLang="en-US" sz="24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56" y="1047923"/>
            <a:ext cx="3705225" cy="1885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55" y="4156634"/>
            <a:ext cx="3705225" cy="20298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42610" y="3969807"/>
            <a:ext cx="54365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list *plist = get_paths(filename);</a:t>
            </a:r>
          </a:p>
          <a:p>
            <a:endParaRPr lang="en-US" altLang="ko-KR" sz="1400">
              <a:solidFill>
                <a:srgbClr val="FF0000"/>
              </a:solidFill>
            </a:endParaRPr>
          </a:p>
          <a:p>
            <a:r>
              <a:rPr lang="en-US" altLang="ko-KR" sz="1400" smtClean="0"/>
              <a:t>char </a:t>
            </a:r>
            <a:r>
              <a:rPr lang="ko-KR" altLang="en-US" sz="1400" smtClean="0"/>
              <a:t>포인터인 </a:t>
            </a:r>
            <a:r>
              <a:rPr lang="en-US" altLang="ko-KR" sz="1400" smtClean="0"/>
              <a:t>path</a:t>
            </a:r>
            <a:r>
              <a:rPr lang="ko-KR" altLang="en-US" sz="1400" smtClean="0"/>
              <a:t>를 선언</a:t>
            </a:r>
            <a:endParaRPr lang="en-US" altLang="ko-KR" sz="1400" smtClean="0"/>
          </a:p>
          <a:p>
            <a:r>
              <a:rPr lang="ko-KR" altLang="en-US" sz="1400" smtClean="0"/>
              <a:t>파라미터로 받은로 받은 </a:t>
            </a:r>
            <a:r>
              <a:rPr lang="en-US" altLang="ko-KR" sz="1400" smtClean="0"/>
              <a:t>filename</a:t>
            </a:r>
            <a:r>
              <a:rPr lang="ko-KR" altLang="en-US" sz="1400" smtClean="0"/>
              <a:t>을 읽기모드로 읽는다</a:t>
            </a:r>
            <a:endParaRPr lang="en-US" altLang="ko-KR" sz="1400"/>
          </a:p>
          <a:p>
            <a:r>
              <a:rPr lang="en-US" altLang="ko-KR" sz="1400" smtClean="0"/>
              <a:t>file error</a:t>
            </a:r>
            <a:r>
              <a:rPr lang="ko-KR" altLang="en-US" sz="1400" smtClean="0"/>
              <a:t>를 검사</a:t>
            </a:r>
            <a:endParaRPr lang="en-US" altLang="ko-KR" sz="1400" smtClean="0"/>
          </a:p>
          <a:p>
            <a:r>
              <a:rPr lang="en-US" altLang="ko-KR" sz="1400" smtClean="0"/>
              <a:t>list </a:t>
            </a:r>
            <a:r>
              <a:rPr lang="ko-KR" altLang="en-US" sz="1400" smtClean="0"/>
              <a:t>구조체 포인터 </a:t>
            </a:r>
            <a:r>
              <a:rPr lang="en-US" altLang="ko-KR" sz="1400" smtClean="0"/>
              <a:t>lines</a:t>
            </a:r>
            <a:r>
              <a:rPr lang="ko-KR" altLang="en-US" sz="1400" smtClean="0"/>
              <a:t>를 선언하고 </a:t>
            </a:r>
            <a:r>
              <a:rPr lang="en-US" altLang="ko-KR" sz="1400" smtClean="0"/>
              <a:t>list</a:t>
            </a:r>
            <a:r>
              <a:rPr lang="ko-KR" altLang="en-US" sz="1400" smtClean="0"/>
              <a:t>구조체를 만든다</a:t>
            </a:r>
            <a:endParaRPr lang="en-US" altLang="ko-KR" sz="1400" smtClean="0"/>
          </a:p>
          <a:p>
            <a:endParaRPr lang="en-US" altLang="ko-KR" sz="1400"/>
          </a:p>
          <a:p>
            <a:r>
              <a:rPr lang="ko-KR" altLang="en-US" sz="1400" smtClean="0"/>
              <a:t>순회를 돈다</a:t>
            </a:r>
            <a:r>
              <a:rPr lang="en-US" altLang="ko-KR" sz="1400" smtClean="0"/>
              <a:t>.(while)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- </a:t>
            </a:r>
            <a:r>
              <a:rPr lang="ko-KR" altLang="en-US" sz="1400" smtClean="0"/>
              <a:t>읽은 라인을 </a:t>
            </a:r>
            <a:r>
              <a:rPr lang="en-US" altLang="ko-KR" sz="1400" smtClean="0"/>
              <a:t>list</a:t>
            </a:r>
            <a:r>
              <a:rPr lang="ko-KR" altLang="en-US" sz="1400" smtClean="0"/>
              <a:t>에 넣는다</a:t>
            </a:r>
            <a:endParaRPr lang="en-US" altLang="ko-KR" sz="1400" smtClean="0"/>
          </a:p>
          <a:p>
            <a:endParaRPr lang="en-US" altLang="ko-KR" sz="1400"/>
          </a:p>
          <a:p>
            <a:r>
              <a:rPr lang="en-US" altLang="ko-KR" sz="1400" smtClean="0"/>
              <a:t>file</a:t>
            </a:r>
            <a:r>
              <a:rPr lang="ko-KR" altLang="en-US" sz="1400" smtClean="0"/>
              <a:t>을 닫는다</a:t>
            </a:r>
            <a:endParaRPr lang="en-US" altLang="ko-KR" sz="1400"/>
          </a:p>
          <a:p>
            <a:r>
              <a:rPr lang="en-US" altLang="ko-KR" sz="1400" smtClean="0"/>
              <a:t>list </a:t>
            </a:r>
            <a:r>
              <a:rPr lang="ko-KR" altLang="en-US" sz="1400" smtClean="0"/>
              <a:t>구조체 </a:t>
            </a:r>
            <a:r>
              <a:rPr lang="en-US" altLang="ko-KR" sz="1400" smtClean="0"/>
              <a:t>lines</a:t>
            </a:r>
            <a:r>
              <a:rPr lang="ko-KR" altLang="en-US" sz="1400" smtClean="0"/>
              <a:t>를 반환하고 함수 종료</a:t>
            </a:r>
            <a:endParaRPr lang="en-US" altLang="ko-KR" sz="1400" smtClean="0"/>
          </a:p>
        </p:txBody>
      </p:sp>
    </p:spTree>
    <p:extLst>
      <p:ext uri="{BB962C8B-B14F-4D97-AF65-F5344CB8AC3E}">
        <p14:creationId xmlns:p14="http://schemas.microsoft.com/office/powerpoint/2010/main" val="103507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1127</Words>
  <Application>Microsoft Office PowerPoint</Application>
  <PresentationFormat>와이드스크린</PresentationFormat>
  <Paragraphs>162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47</cp:revision>
  <dcterms:created xsi:type="dcterms:W3CDTF">2019-08-07T02:36:59Z</dcterms:created>
  <dcterms:modified xsi:type="dcterms:W3CDTF">2019-08-14T13:06:17Z</dcterms:modified>
</cp:coreProperties>
</file>