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29F"/>
    <a:srgbClr val="FEF7DB"/>
    <a:srgbClr val="FFFFCC"/>
    <a:srgbClr val="184756"/>
    <a:srgbClr val="3A3756"/>
    <a:srgbClr val="084E70"/>
    <a:srgbClr val="964893"/>
    <a:srgbClr val="D85B5B"/>
    <a:srgbClr val="CC5656"/>
    <a:srgbClr val="FF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CF7DC-06B0-49BC-BF00-F198EAC9A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C3432A-38D2-463D-B2C5-DAA892BE7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5652E-4BDB-4CA5-A035-4BE6EDBD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4A253-652E-4F94-93FF-A6BFF100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18577-3678-4BF7-A89D-F060B64C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9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A923C-5082-470F-9E61-74043F56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19FAD-5CCF-48E5-BAE5-DFFD572EA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EC5B8-6928-4AFF-AE24-AF651148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5FB0F-8DC5-4C9E-BDED-553DC03A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27DE6-1F24-4A37-8326-AA52664B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24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6FE194-0E17-4BAE-AC74-BFF1A4A8B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F2A0A9-8F4A-41B3-83D0-9B38DB0A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EC724-C796-4845-B1CC-FA0CD237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7E138-439E-46D5-A929-87E3E8A4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5A947-9ACA-4E53-B364-6E6E20E3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C996E-2DEC-4A7B-877D-BF427590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4BAF3-359D-4C56-A543-FC632E03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EE26B-44BA-4332-9DB8-E3ADE45B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96E0D-86B3-405F-96E6-56CBB6E9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4CD90-49E5-4546-9672-07EB4C3B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7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4DC64-74DE-45B9-A6FE-BE415624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E3A8F-F795-4446-B644-40F1C608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28FFC-E5D4-4890-8255-D9D73552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81EE6-F5A4-4FF9-89FE-4BF10517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EEBE4-6DF4-4859-BA25-51AFBABA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8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05D1E-173A-4C36-81D2-3515724C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21F6C-1F28-450E-A1AD-8A8678A69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86AE1D-40D7-4E47-993D-E3C2E85A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CF043-5AA6-4D49-A7DE-743E250F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0BF7A-1381-472C-B69D-ED9AAEC8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115CE-54DC-46DE-8363-485CE200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0D376-9867-4DC0-AB03-18250823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46026-EFB0-42D4-8405-B69DFA60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D7CC2C-02DC-4836-A564-18A7C1B6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595B18-81DB-4686-87DF-DB8E1D433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A4EB82-F0BD-405C-9248-93138041E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D1B893-1F8D-4815-A547-5271ACDA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83FDDE-5CE0-455C-BDC7-162C86D7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8CA31B-8D30-40B1-BA15-8B72D924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852D1-C7DD-4782-BC51-BB83CB1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F91BEE-DA7D-43ED-9E09-4BF779CA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F3F9DC-7B32-429A-B8EA-E0161189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06781E-18FB-46AD-89FF-61D78E51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5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3F6439-C26B-4D1C-A0B8-4BC31C4E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D962E-C779-4C49-93A3-BAA7448A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C3FE1-F58E-4F82-AB6D-97F68498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7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7E6FC-6CCE-4A84-A50F-F6EC9E3D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F89C2-FF4A-4F74-88F4-D6358097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84920-C938-4191-A27A-58A203EA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4ACDB-507B-4900-A507-0E79E72C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44F460-7A58-4174-A44D-A1C7B895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A9436-EFF4-4646-A03D-C848FB3F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3F518-DD45-43F0-8CD0-2A48C3E3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0CCAD8-89B0-42AE-A9A8-D06F2F922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DDD17-D8C5-4A82-B7E9-330E49333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D9E49-9484-419B-AA2C-AAC544CC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BD497-2A7B-4941-9430-72ED759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7A1EE-48B6-4FAF-A608-C6B4543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CE010F-1B36-46E3-8861-AF0482A0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D3957-5BB1-4B76-B823-31268FAA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620D0-D4F5-4DFA-B1A1-31B9D839F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3F4C-FF5E-49BB-8B0E-1F9E80EBBD5D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4D1C8-4C1D-4B5F-A1D0-C031C65E5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84CCF-AC40-4608-AA56-4C01B4E8D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27E9616-B57C-49EC-8A1E-2315DFE4B27F}"/>
              </a:ext>
            </a:extLst>
          </p:cNvPr>
          <p:cNvSpPr/>
          <p:nvPr/>
        </p:nvSpPr>
        <p:spPr>
          <a:xfrm>
            <a:off x="241291" y="467918"/>
            <a:ext cx="8640000" cy="1800000"/>
          </a:xfrm>
          <a:prstGeom prst="rect">
            <a:avLst/>
          </a:prstGeom>
          <a:solidFill>
            <a:srgbClr val="1D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DDD450-8FF6-4B8A-9D18-88A9DB06D0A8}"/>
              </a:ext>
            </a:extLst>
          </p:cNvPr>
          <p:cNvSpPr txBox="1"/>
          <p:nvPr/>
        </p:nvSpPr>
        <p:spPr>
          <a:xfrm>
            <a:off x="323558" y="436796"/>
            <a:ext cx="887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ThinkStation Desktop Workstations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F586D3-FD3F-46A7-A2BD-796C2E55588F}"/>
              </a:ext>
            </a:extLst>
          </p:cNvPr>
          <p:cNvSpPr txBox="1"/>
          <p:nvPr/>
        </p:nvSpPr>
        <p:spPr>
          <a:xfrm>
            <a:off x="536260" y="777734"/>
            <a:ext cx="845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Windows 11 on ThinkStation P350 Tiny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T1000 4GB on ThinkStation P350 Tiny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RTX A2000 on ThinkStation P520c / P520 / P720 / P920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0F0717-8B30-4F25-8B05-5C49C80E6C4C}"/>
              </a:ext>
            </a:extLst>
          </p:cNvPr>
          <p:cNvSpPr/>
          <p:nvPr/>
        </p:nvSpPr>
        <p:spPr>
          <a:xfrm>
            <a:off x="241291" y="2267918"/>
            <a:ext cx="8640000" cy="1800000"/>
          </a:xfrm>
          <a:prstGeom prst="rect">
            <a:avLst/>
          </a:prstGeom>
          <a:solidFill>
            <a:srgbClr val="D8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C70276-0625-43CF-B22C-0823CC625F9E}"/>
              </a:ext>
            </a:extLst>
          </p:cNvPr>
          <p:cNvSpPr txBox="1"/>
          <p:nvPr/>
        </p:nvSpPr>
        <p:spPr>
          <a:xfrm>
            <a:off x="321610" y="2236796"/>
            <a:ext cx="84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ThinkPad Mobile Workstations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E44D38-FBE6-4A2E-A945-410CF0F2FB50}"/>
              </a:ext>
            </a:extLst>
          </p:cNvPr>
          <p:cNvSpPr txBox="1"/>
          <p:nvPr/>
        </p:nvSpPr>
        <p:spPr>
          <a:xfrm>
            <a:off x="534312" y="2580846"/>
            <a:ext cx="84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No major update in this release</a:t>
            </a:r>
          </a:p>
          <a:p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A1714A-A8FB-4459-9344-9B8CAAB1C881}"/>
              </a:ext>
            </a:extLst>
          </p:cNvPr>
          <p:cNvSpPr/>
          <p:nvPr/>
        </p:nvSpPr>
        <p:spPr>
          <a:xfrm>
            <a:off x="241291" y="0"/>
            <a:ext cx="8640000" cy="467918"/>
          </a:xfrm>
          <a:prstGeom prst="rect">
            <a:avLst/>
          </a:prstGeom>
          <a:solidFill>
            <a:srgbClr val="184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C1597C-D93B-446B-B901-1D007A1D4082}"/>
              </a:ext>
            </a:extLst>
          </p:cNvPr>
          <p:cNvSpPr txBox="1"/>
          <p:nvPr/>
        </p:nvSpPr>
        <p:spPr>
          <a:xfrm>
            <a:off x="323558" y="80071"/>
            <a:ext cx="6464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Window 588, updated as of January 5, 2022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5D8949-3207-465B-89F7-A70857AA404A}"/>
              </a:ext>
            </a:extLst>
          </p:cNvPr>
          <p:cNvSpPr/>
          <p:nvPr/>
        </p:nvSpPr>
        <p:spPr>
          <a:xfrm>
            <a:off x="241291" y="4067918"/>
            <a:ext cx="8640000" cy="1800000"/>
          </a:xfrm>
          <a:prstGeom prst="rect">
            <a:avLst/>
          </a:prstGeom>
          <a:solidFill>
            <a:srgbClr val="3E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F9FAE3-B6AD-4591-86A6-7B1EF215A4AC}"/>
              </a:ext>
            </a:extLst>
          </p:cNvPr>
          <p:cNvSpPr txBox="1"/>
          <p:nvPr/>
        </p:nvSpPr>
        <p:spPr>
          <a:xfrm>
            <a:off x="323558" y="4099040"/>
            <a:ext cx="84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Planed Updates in Next Release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D3DC52-F1EE-4897-94C7-B18015F04F17}"/>
              </a:ext>
            </a:extLst>
          </p:cNvPr>
          <p:cNvSpPr txBox="1"/>
          <p:nvPr/>
        </p:nvSpPr>
        <p:spPr>
          <a:xfrm>
            <a:off x="534312" y="4535522"/>
            <a:ext cx="794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No major update in next release. I will work on new products including ThinkStation P360 Tiny / ThinkStation P360 Tower / ThinkStation P16s Gen 1 (Intel) / ThinkPad P14s Gen 3</a:t>
            </a:r>
          </a:p>
        </p:txBody>
      </p:sp>
    </p:spTree>
    <p:extLst>
      <p:ext uri="{BB962C8B-B14F-4D97-AF65-F5344CB8AC3E}">
        <p14:creationId xmlns:p14="http://schemas.microsoft.com/office/powerpoint/2010/main" val="41234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426853-6D80-41D8-9FE8-6F0C538C49B7}"/>
              </a:ext>
            </a:extLst>
          </p:cNvPr>
          <p:cNvGrpSpPr/>
          <p:nvPr/>
        </p:nvGrpSpPr>
        <p:grpSpPr>
          <a:xfrm>
            <a:off x="531943" y="705233"/>
            <a:ext cx="8881200" cy="571352"/>
            <a:chOff x="531943" y="705233"/>
            <a:chExt cx="8881200" cy="571352"/>
          </a:xfrm>
          <a:solidFill>
            <a:srgbClr val="964893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1D44A6-00D3-4E6D-8225-F1D81F212BD6}"/>
                </a:ext>
              </a:extLst>
            </p:cNvPr>
            <p:cNvSpPr/>
            <p:nvPr/>
          </p:nvSpPr>
          <p:spPr>
            <a:xfrm>
              <a:off x="531943" y="705233"/>
              <a:ext cx="8881200" cy="571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129F27-0C05-4C05-AF19-B16C5BF6AA6F}"/>
                </a:ext>
              </a:extLst>
            </p:cNvPr>
            <p:cNvSpPr txBox="1"/>
            <p:nvPr/>
          </p:nvSpPr>
          <p:spPr>
            <a:xfrm>
              <a:off x="612262" y="821632"/>
              <a:ext cx="845774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Gotham Bold" pitchFamily="50" charset="0"/>
                </a:rPr>
                <a:t>Quick Links</a:t>
              </a:r>
              <a:endParaRPr lang="zh-CN" altLang="en-US" sz="1600" dirty="0">
                <a:solidFill>
                  <a:schemeClr val="bg1"/>
                </a:solidFill>
                <a:latin typeface="Gotham Bold" pitchFamily="50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FD50ED2-7316-44A0-B806-CDED53FFBFFA}"/>
              </a:ext>
            </a:extLst>
          </p:cNvPr>
          <p:cNvSpPr/>
          <p:nvPr/>
        </p:nvSpPr>
        <p:spPr>
          <a:xfrm>
            <a:off x="531943" y="173068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DA507E-F191-40E7-9F89-551D7210F105}"/>
              </a:ext>
            </a:extLst>
          </p:cNvPr>
          <p:cNvSpPr txBox="1"/>
          <p:nvPr/>
        </p:nvSpPr>
        <p:spPr>
          <a:xfrm>
            <a:off x="824964" y="1772183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ThinkStation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97E122-E74D-47C5-8724-92D0B08E5851}"/>
              </a:ext>
            </a:extLst>
          </p:cNvPr>
          <p:cNvSpPr/>
          <p:nvPr/>
        </p:nvSpPr>
        <p:spPr>
          <a:xfrm>
            <a:off x="531943" y="31431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BF3DD9-389E-4207-B005-F87BBB8DC1B7}"/>
              </a:ext>
            </a:extLst>
          </p:cNvPr>
          <p:cNvSpPr txBox="1"/>
          <p:nvPr/>
        </p:nvSpPr>
        <p:spPr>
          <a:xfrm>
            <a:off x="824964" y="3184603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ThinkPad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04F156-F9A5-48C0-B8E4-A2D927134D6F}"/>
              </a:ext>
            </a:extLst>
          </p:cNvPr>
          <p:cNvSpPr/>
          <p:nvPr/>
        </p:nvSpPr>
        <p:spPr>
          <a:xfrm>
            <a:off x="531943" y="39917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4D50ED-811D-4A32-BA62-C38570BD115D}"/>
              </a:ext>
            </a:extLst>
          </p:cNvPr>
          <p:cNvSpPr txBox="1"/>
          <p:nvPr/>
        </p:nvSpPr>
        <p:spPr>
          <a:xfrm>
            <a:off x="824964" y="4033203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PSREF Website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8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4D923F-6FE4-46B3-BB4D-311AE417D901}"/>
              </a:ext>
            </a:extLst>
          </p:cNvPr>
          <p:cNvSpPr/>
          <p:nvPr/>
        </p:nvSpPr>
        <p:spPr>
          <a:xfrm>
            <a:off x="1694575" y="686997"/>
            <a:ext cx="7869569" cy="1614376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QR 代码&#10;&#10;描述已自动生成">
            <a:extLst>
              <a:ext uri="{FF2B5EF4-FFF2-40B4-BE49-F238E27FC236}">
                <a16:creationId xmlns:a16="http://schemas.microsoft.com/office/drawing/2014/main" id="{10104C7D-5895-46E5-969E-E7FEAC2F5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57" y="881732"/>
            <a:ext cx="926112" cy="926112"/>
          </a:xfrm>
          <a:prstGeom prst="rect">
            <a:avLst/>
          </a:prstGeom>
        </p:spPr>
      </p:pic>
      <p:pic>
        <p:nvPicPr>
          <p:cNvPr id="10" name="图片 9" descr="QR 代码&#10;&#10;描述已自动生成">
            <a:extLst>
              <a:ext uri="{FF2B5EF4-FFF2-40B4-BE49-F238E27FC236}">
                <a16:creationId xmlns:a16="http://schemas.microsoft.com/office/drawing/2014/main" id="{0DE5E676-947A-445E-8A83-A6A064B21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97" y="881732"/>
            <a:ext cx="926112" cy="9261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E7A7D40-41EC-465D-9ECD-F375E559E78F}"/>
              </a:ext>
            </a:extLst>
          </p:cNvPr>
          <p:cNvSpPr txBox="1"/>
          <p:nvPr/>
        </p:nvSpPr>
        <p:spPr>
          <a:xfrm>
            <a:off x="4048864" y="1796274"/>
            <a:ext cx="47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iOS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5C8D58-C52D-4616-B05F-C5C882647D34}"/>
              </a:ext>
            </a:extLst>
          </p:cNvPr>
          <p:cNvSpPr txBox="1"/>
          <p:nvPr/>
        </p:nvSpPr>
        <p:spPr>
          <a:xfrm>
            <a:off x="6528245" y="1796274"/>
            <a:ext cx="82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Android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078415-7A0F-4E29-8B78-0755817FE03B}"/>
              </a:ext>
            </a:extLst>
          </p:cNvPr>
          <p:cNvSpPr txBox="1"/>
          <p:nvPr/>
        </p:nvSpPr>
        <p:spPr>
          <a:xfrm>
            <a:off x="4898729" y="2024373"/>
            <a:ext cx="146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Get PSREF App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39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304DC9-70A6-48F9-B1D6-876350B4A206}"/>
              </a:ext>
            </a:extLst>
          </p:cNvPr>
          <p:cNvSpPr/>
          <p:nvPr/>
        </p:nvSpPr>
        <p:spPr>
          <a:xfrm>
            <a:off x="797008" y="2846114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3BE04E-82F2-4F7B-85AF-D3831C4D63BE}"/>
              </a:ext>
            </a:extLst>
          </p:cNvPr>
          <p:cNvSpPr txBox="1"/>
          <p:nvPr/>
        </p:nvSpPr>
        <p:spPr>
          <a:xfrm>
            <a:off x="931920" y="2927188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Meet</a:t>
            </a:r>
            <a:r>
              <a:rPr lang="zh-CN" altLang="en-US" sz="1400" dirty="0">
                <a:solidFill>
                  <a:schemeClr val="bg1"/>
                </a:solidFill>
                <a:latin typeface="Gotham Bold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Workstation PSREF on Teams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336D770-C2DA-4AD9-8B8B-B0919F9D9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63" y="2892612"/>
            <a:ext cx="417650" cy="4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715B84-166E-40F6-B93E-CE395CD2E04E}"/>
              </a:ext>
            </a:extLst>
          </p:cNvPr>
          <p:cNvSpPr/>
          <p:nvPr/>
        </p:nvSpPr>
        <p:spPr>
          <a:xfrm>
            <a:off x="797009" y="3706445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D6845D-EE51-49D2-BFC6-E6BA44368533}"/>
              </a:ext>
            </a:extLst>
          </p:cNvPr>
          <p:cNvSpPr txBox="1"/>
          <p:nvPr/>
        </p:nvSpPr>
        <p:spPr>
          <a:xfrm>
            <a:off x="931920" y="3790612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Any Feedback or Suggestions, Please Send Me an Email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7B714D4-F38A-4B75-8853-39FDC266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62" y="3732224"/>
            <a:ext cx="424551" cy="4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125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Gotham Bold</vt:lpstr>
      <vt:lpstr>Gotham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Linus Hou</dc:creator>
  <cp:lastModifiedBy>Linus Hou</cp:lastModifiedBy>
  <cp:revision>33</cp:revision>
  <dcterms:created xsi:type="dcterms:W3CDTF">2021-12-13T06:31:24Z</dcterms:created>
  <dcterms:modified xsi:type="dcterms:W3CDTF">2022-01-05T07:00:20Z</dcterms:modified>
</cp:coreProperties>
</file>