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09E"/>
    <a:srgbClr val="3EB29F"/>
    <a:srgbClr val="CBF7DB"/>
    <a:srgbClr val="CBE8EC"/>
    <a:srgbClr val="FEF7DB"/>
    <a:srgbClr val="FFFFCC"/>
    <a:srgbClr val="184756"/>
    <a:srgbClr val="3A3756"/>
    <a:srgbClr val="084E70"/>
    <a:srgbClr val="96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58"/>
      </p:cViewPr>
      <p:guideLst>
        <p:guide orient="horz" pos="57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4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61CE31C-2ACF-44DC-B5FB-325E66FC55DA}"/>
              </a:ext>
            </a:extLst>
          </p:cNvPr>
          <p:cNvSpPr/>
          <p:nvPr/>
        </p:nvSpPr>
        <p:spPr>
          <a:xfrm>
            <a:off x="216578" y="6836690"/>
            <a:ext cx="8640000" cy="2221930"/>
          </a:xfrm>
          <a:prstGeom prst="rect">
            <a:avLst/>
          </a:prstGeom>
          <a:solidFill>
            <a:srgbClr val="81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3EB29F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16578" y="1017794"/>
            <a:ext cx="8640000" cy="18762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296897" y="986672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11547" y="1327613"/>
            <a:ext cx="845774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ThinkStation P620 Refresh 4.0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AMD Ryzen Threadripper PRO 5000 Series processors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Windows 11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NVIDIA T400 4GB / T1000 8GB / RTX A2000 12GB / RTX A4500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4TB M.2 SSD for onboard M.2 slots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T400 4GB / T1000 8GB / RTX A2000 12GB to ThinkStation P350 Tower / P350 SFF 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rear Thunderbolt 4 option to ThinkStation P350 Tiny / P350 Tower / P350 SFF 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16578" y="2893994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296897" y="2862872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09599" y="3206925"/>
            <a:ext cx="8457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P14s Gen 3 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P16s Gen 1 (Intel)</a:t>
            </a:r>
            <a:endParaRPr lang="zh-CN" altLang="en-US" sz="12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16578" y="549876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298848" y="629950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593, updated as of April 20, 2022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16578" y="4617794"/>
            <a:ext cx="8640000" cy="222193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296897" y="464891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 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09599" y="5085398"/>
            <a:ext cx="824503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options for workstation PSREF please visit Workstation PSREF Teams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ThinkStation P360 Ultra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 Gen 5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P15v Gen 3 (Intel)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T15p Gen 3</a:t>
            </a:r>
          </a:p>
          <a:p>
            <a:pPr marL="742954" lvl="1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P16s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(AMD)</a:t>
            </a:r>
          </a:p>
          <a:p>
            <a:pPr lvl="1"/>
            <a:endParaRPr lang="en-US" altLang="zh-CN" sz="1200" dirty="0">
              <a:solidFill>
                <a:schemeClr val="bg1"/>
              </a:solidFill>
              <a:latin typeface="Gotham Medium" pitchFamily="50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Gotham Medium" pitchFamily="50" charset="0"/>
            </a:endParaRPr>
          </a:p>
          <a:p>
            <a:pPr marL="742954" lvl="1" indent="-285754">
              <a:buFont typeface="Arial" panose="020B0604020202020204" pitchFamily="34" charset="0"/>
              <a:buChar char="•"/>
            </a:pP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239B2-310D-40C3-86EC-6D78D35E82BC}"/>
              </a:ext>
            </a:extLst>
          </p:cNvPr>
          <p:cNvSpPr txBox="1"/>
          <p:nvPr/>
        </p:nvSpPr>
        <p:spPr>
          <a:xfrm>
            <a:off x="296897" y="6860832"/>
            <a:ext cx="8457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PSREF Development Progress 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(Please visit Wo</a:t>
            </a:r>
            <a:r>
              <a:rPr lang="en-US" altLang="zh-CN" sz="1050" b="1" i="1" dirty="0">
                <a:solidFill>
                  <a:schemeClr val="bg1"/>
                </a:solidFill>
                <a:latin typeface="Gotham Medium" pitchFamily="50" charset="0"/>
              </a:rPr>
              <a:t>r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kstation PSREF on Teams for more information)</a:t>
            </a:r>
            <a:endParaRPr lang="en-US" altLang="zh-CN" sz="2000" i="1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Final version of ThinkPad P16s Gen 1 (AMD) PSREF spec has been ready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Finish final version of PSREF spec for ThinkPad P1 Gen 5 / P15v Gen 3 / T15p Gen 3 within this week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Finish draft version of PSREF spec for ThinkStation P360 Ultra before April 27</a:t>
            </a: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6420234"/>
            <a:ext cx="8881200" cy="865387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21632"/>
              <a:ext cx="8457740" cy="223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7445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748718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8858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88996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9706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97482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8" y="6401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6596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6596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7511277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9" y="7511278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33" y="7739376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11" y="8561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3" y="8642191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8607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12" y="9421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3" y="9505615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6" y="9447228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256</Words>
  <Application>Microsoft Office PowerPoint</Application>
  <PresentationFormat>自定义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50</cp:revision>
  <dcterms:created xsi:type="dcterms:W3CDTF">2021-12-13T06:31:24Z</dcterms:created>
  <dcterms:modified xsi:type="dcterms:W3CDTF">2022-04-20T07:55:07Z</dcterms:modified>
</cp:coreProperties>
</file>