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756"/>
    <a:srgbClr val="D85B5B"/>
    <a:srgbClr val="CC5656"/>
    <a:srgbClr val="FF6C6C"/>
    <a:srgbClr val="E2979B"/>
    <a:srgbClr val="1D75B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8E6F42-CC04-4539-A80A-7B309BD76E82}"/>
              </a:ext>
            </a:extLst>
          </p:cNvPr>
          <p:cNvSpPr/>
          <p:nvPr/>
        </p:nvSpPr>
        <p:spPr>
          <a:xfrm>
            <a:off x="797011" y="1501347"/>
            <a:ext cx="8879252" cy="2977978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F06A5-E42F-4F08-B18F-2ADA5AFD69F3}"/>
              </a:ext>
            </a:extLst>
          </p:cNvPr>
          <p:cNvSpPr txBox="1"/>
          <p:nvPr/>
        </p:nvSpPr>
        <p:spPr>
          <a:xfrm>
            <a:off x="877329" y="1470225"/>
            <a:ext cx="887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8EC2A-83A8-4145-8B7F-C2334CD5C0BC}"/>
              </a:ext>
            </a:extLst>
          </p:cNvPr>
          <p:cNvSpPr txBox="1"/>
          <p:nvPr/>
        </p:nvSpPr>
        <p:spPr>
          <a:xfrm>
            <a:off x="1088084" y="2021229"/>
            <a:ext cx="845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40F4F3A-519A-43F9-9973-3855F8E59C10}"/>
              </a:ext>
            </a:extLst>
          </p:cNvPr>
          <p:cNvSpPr/>
          <p:nvPr/>
        </p:nvSpPr>
        <p:spPr>
          <a:xfrm>
            <a:off x="797010" y="2055689"/>
            <a:ext cx="8881200" cy="29772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A52473-3467-45D0-8F40-1A08F2D94099}"/>
              </a:ext>
            </a:extLst>
          </p:cNvPr>
          <p:cNvSpPr txBox="1"/>
          <p:nvPr/>
        </p:nvSpPr>
        <p:spPr>
          <a:xfrm>
            <a:off x="877329" y="2024567"/>
            <a:ext cx="8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B404D5-6A2C-4CEF-8AAF-89DEBC93A888}"/>
              </a:ext>
            </a:extLst>
          </p:cNvPr>
          <p:cNvSpPr txBox="1"/>
          <p:nvPr/>
        </p:nvSpPr>
        <p:spPr>
          <a:xfrm>
            <a:off x="1110412" y="2547787"/>
            <a:ext cx="8457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9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84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11</cp:revision>
  <dcterms:created xsi:type="dcterms:W3CDTF">2021-12-13T06:31:24Z</dcterms:created>
  <dcterms:modified xsi:type="dcterms:W3CDTF">2021-12-14T02:48:38Z</dcterms:modified>
</cp:coreProperties>
</file>