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756"/>
    <a:srgbClr val="084E70"/>
    <a:srgbClr val="964893"/>
    <a:srgbClr val="D85B5B"/>
    <a:srgbClr val="CC5656"/>
    <a:srgbClr val="FF6C6C"/>
    <a:srgbClr val="E2979B"/>
    <a:srgbClr val="1D75B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F7DC-06B0-49BC-BF00-F198EAC9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3432A-38D2-463D-B2C5-DAA892BE7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652E-4BDB-4CA5-A035-4BE6EDBD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A253-652E-4F94-93FF-A6BFF10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18577-3678-4BF7-A89D-F060B64C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923C-5082-470F-9E61-74043F56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9FAD-5CCF-48E5-BAE5-DFFD572E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C5B8-6928-4AFF-AE24-AF651148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5FB0F-8DC5-4C9E-BDED-553DC03A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7DE6-1F24-4A37-8326-AA52664B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FE194-0E17-4BAE-AC74-BFF1A4A8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F2A0A9-8F4A-41B3-83D0-9B38DB0A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EC724-C796-4845-B1CC-FA0CD23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7E138-439E-46D5-A929-87E3E8A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5A947-9ACA-4E53-B364-6E6E20E3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996E-2DEC-4A7B-877D-BF427590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BAF3-359D-4C56-A543-FC632E03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E26B-44BA-4332-9DB8-E3ADE45B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6E0D-86B3-405F-96E6-56CBB6E9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4CD90-49E5-4546-9672-07EB4C3B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DC64-74DE-45B9-A6FE-BE415624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3A8F-F795-4446-B644-40F1C608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28FFC-E5D4-4890-8255-D9D73552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81EE6-F5A4-4FF9-89FE-4BF1051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EBE4-6DF4-4859-BA25-51AFBAB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05D1E-173A-4C36-81D2-3515724C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1F6C-1F28-450E-A1AD-8A8678A6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6AE1D-40D7-4E47-993D-E3C2E85A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CF043-5AA6-4D49-A7DE-743E250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BF7A-1381-472C-B69D-ED9AAEC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115CE-54DC-46DE-8363-485CE20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D376-9867-4DC0-AB03-1825082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46026-EFB0-42D4-8405-B69DFA60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7CC2C-02DC-4836-A564-18A7C1B6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95B18-81DB-4686-87DF-DB8E1D43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4EB82-F0BD-405C-9248-93138041E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1B893-1F8D-4815-A547-5271ACD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3FDDE-5CE0-455C-BDC7-162C86D7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CA31B-8D30-40B1-BA15-8B72D92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52D1-C7DD-4782-BC51-BB83CB1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F91BEE-DA7D-43ED-9E09-4BF779CA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3F9DC-7B32-429A-B8EA-E016118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6781E-18FB-46AD-89FF-61D78E5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3F6439-C26B-4D1C-A0B8-4BC31C4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D962E-C779-4C49-93A3-BAA7448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C3FE1-F58E-4F82-AB6D-97F68498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E6FC-6CCE-4A84-A50F-F6EC9E3D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89C2-FF4A-4F74-88F4-D635809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84920-C938-4191-A27A-58A203EA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ACDB-507B-4900-A507-0E79E72C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4F460-7A58-4174-A44D-A1C7B895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A9436-EFF4-4646-A03D-C848FB3F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F518-DD45-43F0-8CD0-2A48C3E3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CCAD8-89B0-42AE-A9A8-D06F2F922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DDD17-D8C5-4A82-B7E9-330E4933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D9E49-9484-419B-AA2C-AAC544CC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BD497-2A7B-4941-9430-72ED759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7A1EE-48B6-4FAF-A608-C6B4543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E010F-1B36-46E3-8861-AF0482A0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3957-5BB1-4B76-B823-31268FAA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620D0-D4F5-4DFA-B1A1-31B9D839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D1C8-4C1D-4B5F-A1D0-C031C65E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84CCF-AC40-4608-AA56-4C01B4E8D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8E6F42-CC04-4539-A80A-7B309BD76E82}"/>
              </a:ext>
            </a:extLst>
          </p:cNvPr>
          <p:cNvSpPr/>
          <p:nvPr/>
        </p:nvSpPr>
        <p:spPr>
          <a:xfrm>
            <a:off x="733279" y="154461"/>
            <a:ext cx="8879252" cy="21600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CF06A5-E42F-4F08-B18F-2ADA5AFD69F3}"/>
              </a:ext>
            </a:extLst>
          </p:cNvPr>
          <p:cNvSpPr txBox="1"/>
          <p:nvPr/>
        </p:nvSpPr>
        <p:spPr>
          <a:xfrm>
            <a:off x="813598" y="123339"/>
            <a:ext cx="887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88EC2A-83A8-4145-8B7F-C2334CD5C0BC}"/>
              </a:ext>
            </a:extLst>
          </p:cNvPr>
          <p:cNvSpPr txBox="1"/>
          <p:nvPr/>
        </p:nvSpPr>
        <p:spPr>
          <a:xfrm>
            <a:off x="1026300" y="674343"/>
            <a:ext cx="845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Quadro P2000 on ThinkStation P340 Tower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RTX A2000 on ThinkStation P340 Tower / P350 SFF</a:t>
            </a:r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F36F57-EB0C-4483-A4E9-69B11F0A5B7F}"/>
              </a:ext>
            </a:extLst>
          </p:cNvPr>
          <p:cNvSpPr/>
          <p:nvPr/>
        </p:nvSpPr>
        <p:spPr>
          <a:xfrm>
            <a:off x="733279" y="2314461"/>
            <a:ext cx="8881200" cy="216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9A894B-6DA0-44EA-A2E2-754C40124F29}"/>
              </a:ext>
            </a:extLst>
          </p:cNvPr>
          <p:cNvSpPr txBox="1"/>
          <p:nvPr/>
        </p:nvSpPr>
        <p:spPr>
          <a:xfrm>
            <a:off x="813598" y="2283339"/>
            <a:ext cx="8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0B68BD-5269-4EF4-B834-CF84598639F5}"/>
              </a:ext>
            </a:extLst>
          </p:cNvPr>
          <p:cNvSpPr txBox="1"/>
          <p:nvPr/>
        </p:nvSpPr>
        <p:spPr>
          <a:xfrm>
            <a:off x="1026300" y="2806559"/>
            <a:ext cx="84577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Windows 11 on ThinkPad P14s Gen 2 (Intel) / P15s Gen 2 / P15v Gen 2 / P17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Gen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2 / T15g Gen 2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Non- Onboard Ethernet information on ThinkPad P14s Gen 2 (Intel) / P15s Gen 2</a:t>
            </a:r>
          </a:p>
          <a:p>
            <a:endParaRPr lang="en-US" altLang="zh-CN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1C998E-1841-4078-8E4E-DAB8FAB6D951}"/>
              </a:ext>
            </a:extLst>
          </p:cNvPr>
          <p:cNvSpPr txBox="1"/>
          <p:nvPr/>
        </p:nvSpPr>
        <p:spPr>
          <a:xfrm>
            <a:off x="1026300" y="4774037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705233"/>
            <a:ext cx="8881200" cy="571352"/>
            <a:chOff x="531943" y="705233"/>
            <a:chExt cx="8881200" cy="571352"/>
          </a:xfrm>
          <a:solidFill>
            <a:srgbClr val="964893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33790"/>
              <a:ext cx="845774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1730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1786541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3143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3184602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3991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4033202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D923F-6FE4-46B3-BB4D-311AE417D901}"/>
              </a:ext>
            </a:extLst>
          </p:cNvPr>
          <p:cNvSpPr/>
          <p:nvPr/>
        </p:nvSpPr>
        <p:spPr>
          <a:xfrm>
            <a:off x="1694575" y="686997"/>
            <a:ext cx="7869569" cy="1614376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10104C7D-5895-46E5-969E-E7FEAC2F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7" y="881732"/>
            <a:ext cx="926112" cy="926112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0DE5E676-947A-445E-8A83-A6A064B2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97" y="881732"/>
            <a:ext cx="926112" cy="9261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7A7D40-41EC-465D-9ECD-F375E559E78F}"/>
              </a:ext>
            </a:extLst>
          </p:cNvPr>
          <p:cNvSpPr txBox="1"/>
          <p:nvPr/>
        </p:nvSpPr>
        <p:spPr>
          <a:xfrm>
            <a:off x="4048864" y="1796274"/>
            <a:ext cx="47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iOS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C8D58-C52D-4616-B05F-C5C882647D34}"/>
              </a:ext>
            </a:extLst>
          </p:cNvPr>
          <p:cNvSpPr txBox="1"/>
          <p:nvPr/>
        </p:nvSpPr>
        <p:spPr>
          <a:xfrm>
            <a:off x="6528245" y="1796274"/>
            <a:ext cx="82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Android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78415-7A0F-4E29-8B78-0755817FE03B}"/>
              </a:ext>
            </a:extLst>
          </p:cNvPr>
          <p:cNvSpPr txBox="1"/>
          <p:nvPr/>
        </p:nvSpPr>
        <p:spPr>
          <a:xfrm>
            <a:off x="4898729" y="2024373"/>
            <a:ext cx="14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Get PSREF App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08" y="2846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0" y="2927188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2892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09" y="3706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0" y="3790612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2" y="3732224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107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22</cp:revision>
  <dcterms:created xsi:type="dcterms:W3CDTF">2021-12-13T06:31:24Z</dcterms:created>
  <dcterms:modified xsi:type="dcterms:W3CDTF">2021-12-14T06:59:27Z</dcterms:modified>
</cp:coreProperties>
</file>