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59" r:id="rId6"/>
  </p:sldIdLst>
  <p:sldSz cx="1219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09E"/>
    <a:srgbClr val="3EB29F"/>
    <a:srgbClr val="CBF7DB"/>
    <a:srgbClr val="CBE8EC"/>
    <a:srgbClr val="FEF7DB"/>
    <a:srgbClr val="FFFFCC"/>
    <a:srgbClr val="184756"/>
    <a:srgbClr val="3A3756"/>
    <a:srgbClr val="084E70"/>
    <a:srgbClr val="964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8" y="58"/>
      </p:cViewPr>
      <p:guideLst>
        <p:guide orient="horz" pos="57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6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6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8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73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7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5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4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4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4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1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2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0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561CE31C-2ACF-44DC-B5FB-325E66FC55DA}"/>
              </a:ext>
            </a:extLst>
          </p:cNvPr>
          <p:cNvSpPr/>
          <p:nvPr/>
        </p:nvSpPr>
        <p:spPr>
          <a:xfrm>
            <a:off x="216578" y="6836690"/>
            <a:ext cx="8640000" cy="2221930"/>
          </a:xfrm>
          <a:prstGeom prst="rect">
            <a:avLst/>
          </a:prstGeom>
          <a:solidFill>
            <a:srgbClr val="81B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3EB29F"/>
              </a:highligh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7E9616-B57C-49EC-8A1E-2315DFE4B27F}"/>
              </a:ext>
            </a:extLst>
          </p:cNvPr>
          <p:cNvSpPr/>
          <p:nvPr/>
        </p:nvSpPr>
        <p:spPr>
          <a:xfrm>
            <a:off x="216578" y="1017794"/>
            <a:ext cx="8640000" cy="1876200"/>
          </a:xfrm>
          <a:prstGeom prst="rect">
            <a:avLst/>
          </a:prstGeom>
          <a:solidFill>
            <a:srgbClr val="1D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DDD450-8FF6-4B8A-9D18-88A9DB06D0A8}"/>
              </a:ext>
            </a:extLst>
          </p:cNvPr>
          <p:cNvSpPr txBox="1"/>
          <p:nvPr/>
        </p:nvSpPr>
        <p:spPr>
          <a:xfrm>
            <a:off x="296897" y="986672"/>
            <a:ext cx="887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ThinkStation Desktop Workstations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F586D3-FD3F-46A7-A2BD-796C2E55588F}"/>
              </a:ext>
            </a:extLst>
          </p:cNvPr>
          <p:cNvSpPr txBox="1"/>
          <p:nvPr/>
        </p:nvSpPr>
        <p:spPr>
          <a:xfrm>
            <a:off x="511547" y="1327613"/>
            <a:ext cx="845774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ThinkStation P620 Refresh 4.0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AMD Ryzen Threadripper PRO 5000 Series processors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Windows 11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NVIDIA T400 4GB / T1000 8GB / RTX A2000 12GB / RTX A4500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4TB M.2 SSD for onboard M.2 slots</a:t>
            </a: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T400 4GB / T1000 8GB / RTX A2000 12GB to ThinkStation P350 Tower / P350 SFF </a:t>
            </a: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rear Thunderbolt 4 option to ThinkStation P350 Tiny / P350 Tower / P350 SFF </a:t>
            </a:r>
          </a:p>
          <a:p>
            <a:pPr marL="285754" indent="-285754">
              <a:buFont typeface="Arial" panose="020B0604020202020204" pitchFamily="34" charset="0"/>
              <a:buChar char="•"/>
            </a:pP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Windows 11 to ThinkStation P520c / P520 / P720 / P920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0F0717-8B30-4F25-8B05-5C49C80E6C4C}"/>
              </a:ext>
            </a:extLst>
          </p:cNvPr>
          <p:cNvSpPr/>
          <p:nvPr/>
        </p:nvSpPr>
        <p:spPr>
          <a:xfrm>
            <a:off x="216578" y="2893994"/>
            <a:ext cx="8640000" cy="1800000"/>
          </a:xfrm>
          <a:prstGeom prst="rect">
            <a:avLst/>
          </a:prstGeom>
          <a:solidFill>
            <a:srgbClr val="D8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C70276-0625-43CF-B22C-0823CC625F9E}"/>
              </a:ext>
            </a:extLst>
          </p:cNvPr>
          <p:cNvSpPr txBox="1"/>
          <p:nvPr/>
        </p:nvSpPr>
        <p:spPr>
          <a:xfrm>
            <a:off x="296897" y="2862872"/>
            <a:ext cx="845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ThinkPad Mobile Workstations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E44D38-FBE6-4A2E-A945-410CF0F2FB50}"/>
              </a:ext>
            </a:extLst>
          </p:cNvPr>
          <p:cNvSpPr txBox="1"/>
          <p:nvPr/>
        </p:nvSpPr>
        <p:spPr>
          <a:xfrm>
            <a:off x="509599" y="3206925"/>
            <a:ext cx="84577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New product release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ThinkPad P14s Gen 3 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ThinkPad P16s Gen 1 (Intel)</a:t>
            </a:r>
            <a:endParaRPr lang="zh-CN" altLang="en-US" sz="1200" dirty="0">
              <a:solidFill>
                <a:schemeClr val="bg1"/>
              </a:solidFill>
              <a:latin typeface="Gotham Medium" pitchFamily="50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A1714A-A8FB-4459-9344-9B8CAAB1C881}"/>
              </a:ext>
            </a:extLst>
          </p:cNvPr>
          <p:cNvSpPr/>
          <p:nvPr/>
        </p:nvSpPr>
        <p:spPr>
          <a:xfrm>
            <a:off x="216578" y="549876"/>
            <a:ext cx="8640000" cy="467918"/>
          </a:xfrm>
          <a:prstGeom prst="rect">
            <a:avLst/>
          </a:prstGeom>
          <a:solidFill>
            <a:srgbClr val="184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C1597C-D93B-446B-B901-1D007A1D4082}"/>
              </a:ext>
            </a:extLst>
          </p:cNvPr>
          <p:cNvSpPr txBox="1"/>
          <p:nvPr/>
        </p:nvSpPr>
        <p:spPr>
          <a:xfrm>
            <a:off x="298848" y="629950"/>
            <a:ext cx="6464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Window 593, updated as of April 20, 2022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5D8949-3207-465B-89F7-A70857AA404A}"/>
              </a:ext>
            </a:extLst>
          </p:cNvPr>
          <p:cNvSpPr/>
          <p:nvPr/>
        </p:nvSpPr>
        <p:spPr>
          <a:xfrm>
            <a:off x="216578" y="4617794"/>
            <a:ext cx="8640000" cy="2221930"/>
          </a:xfrm>
          <a:prstGeom prst="rect">
            <a:avLst/>
          </a:prstGeom>
          <a:solidFill>
            <a:srgbClr val="3E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F9FAE3-B6AD-4591-86A6-7B1EF215A4AC}"/>
              </a:ext>
            </a:extLst>
          </p:cNvPr>
          <p:cNvSpPr txBox="1"/>
          <p:nvPr/>
        </p:nvSpPr>
        <p:spPr>
          <a:xfrm>
            <a:off x="296897" y="4648916"/>
            <a:ext cx="845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Planed Updates in Next Release 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D3DC52-F1EE-4897-94C7-B18015F04F17}"/>
              </a:ext>
            </a:extLst>
          </p:cNvPr>
          <p:cNvSpPr txBox="1"/>
          <p:nvPr/>
        </p:nvSpPr>
        <p:spPr>
          <a:xfrm>
            <a:off x="509599" y="5085398"/>
            <a:ext cx="8245038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New options for workstation PSREF please visit Workstation PSREF Teams</a:t>
            </a: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New product release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ThinkStation P360 Ultra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ThinkPad P1 Gen 5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ThinkPad P15v Gen 3 (Intel)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ThinkPad T15p Gen 3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ThinkPad P16s</a:t>
            </a:r>
            <a:r>
              <a:rPr lang="zh-CN" altLang="en-US" sz="12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Gen</a:t>
            </a:r>
            <a:r>
              <a:rPr lang="zh-CN" altLang="en-US" sz="12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1</a:t>
            </a:r>
            <a:r>
              <a:rPr lang="zh-CN" altLang="en-US" sz="12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(AMD)</a:t>
            </a:r>
          </a:p>
          <a:p>
            <a:pPr lvl="1"/>
            <a:endParaRPr lang="en-US" altLang="zh-CN" sz="1200" dirty="0">
              <a:solidFill>
                <a:schemeClr val="bg1"/>
              </a:solidFill>
              <a:latin typeface="Gotham Medium" pitchFamily="50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  <a:latin typeface="Gotham Medium" pitchFamily="50" charset="0"/>
            </a:endParaRPr>
          </a:p>
          <a:p>
            <a:pPr marL="742954" lvl="1" indent="-285754">
              <a:buFont typeface="Arial" panose="020B0604020202020204" pitchFamily="34" charset="0"/>
              <a:buChar char="•"/>
            </a:pP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7239B2-310D-40C3-86EC-6D78D35E82BC}"/>
              </a:ext>
            </a:extLst>
          </p:cNvPr>
          <p:cNvSpPr txBox="1"/>
          <p:nvPr/>
        </p:nvSpPr>
        <p:spPr>
          <a:xfrm>
            <a:off x="296897" y="6860832"/>
            <a:ext cx="845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PSREF Development Progress </a:t>
            </a:r>
            <a:r>
              <a:rPr lang="en-US" altLang="zh-CN" sz="1050" i="1" dirty="0">
                <a:solidFill>
                  <a:schemeClr val="bg1"/>
                </a:solidFill>
                <a:latin typeface="Gotham Medium" pitchFamily="50" charset="0"/>
              </a:rPr>
              <a:t>(Please visit Wo</a:t>
            </a:r>
            <a:r>
              <a:rPr lang="en-US" altLang="zh-CN" sz="1050" b="1" i="1" dirty="0">
                <a:solidFill>
                  <a:schemeClr val="bg1"/>
                </a:solidFill>
                <a:latin typeface="Gotham Medium" pitchFamily="50" charset="0"/>
              </a:rPr>
              <a:t>r</a:t>
            </a:r>
            <a:r>
              <a:rPr lang="en-US" altLang="zh-CN" sz="1050" i="1" dirty="0">
                <a:solidFill>
                  <a:schemeClr val="bg1"/>
                </a:solidFill>
                <a:latin typeface="Gotham Medium" pitchFamily="50" charset="0"/>
              </a:rPr>
              <a:t>kstation PSREF on Teams for more information)</a:t>
            </a:r>
            <a:endParaRPr lang="en-US" altLang="zh-CN" sz="2000" i="1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1BE805-8E94-45BA-B2AF-38EAE3AE7203}"/>
              </a:ext>
            </a:extLst>
          </p:cNvPr>
          <p:cNvSpPr txBox="1"/>
          <p:nvPr/>
        </p:nvSpPr>
        <p:spPr>
          <a:xfrm>
            <a:off x="509599" y="7297064"/>
            <a:ext cx="8538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Final version of ThinkPad P16s Gen 1 (AMD) PSREF spec has been ready</a:t>
            </a: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Finish final version of PSREF spec for ThinkPad P1 Gen 5 / P15v Gen 3 / T15p Gen 3 within this week</a:t>
            </a: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Finish draft version of PSREF spec for ThinkStation P360 Ultra before April 27</a:t>
            </a:r>
          </a:p>
        </p:txBody>
      </p:sp>
    </p:spTree>
    <p:extLst>
      <p:ext uri="{BB962C8B-B14F-4D97-AF65-F5344CB8AC3E}">
        <p14:creationId xmlns:p14="http://schemas.microsoft.com/office/powerpoint/2010/main" val="41234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426853-6D80-41D8-9FE8-6F0C538C49B7}"/>
              </a:ext>
            </a:extLst>
          </p:cNvPr>
          <p:cNvGrpSpPr/>
          <p:nvPr/>
        </p:nvGrpSpPr>
        <p:grpSpPr>
          <a:xfrm>
            <a:off x="531943" y="6420234"/>
            <a:ext cx="8881200" cy="865387"/>
            <a:chOff x="531943" y="705233"/>
            <a:chExt cx="8881200" cy="571352"/>
          </a:xfrm>
          <a:solidFill>
            <a:srgbClr val="964893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1D44A6-00D3-4E6D-8225-F1D81F212BD6}"/>
                </a:ext>
              </a:extLst>
            </p:cNvPr>
            <p:cNvSpPr/>
            <p:nvPr/>
          </p:nvSpPr>
          <p:spPr>
            <a:xfrm>
              <a:off x="531943" y="705233"/>
              <a:ext cx="8881200" cy="571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129F27-0C05-4C05-AF19-B16C5BF6AA6F}"/>
                </a:ext>
              </a:extLst>
            </p:cNvPr>
            <p:cNvSpPr txBox="1"/>
            <p:nvPr/>
          </p:nvSpPr>
          <p:spPr>
            <a:xfrm>
              <a:off x="612262" y="821632"/>
              <a:ext cx="8457740" cy="2235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Gotham Bold" pitchFamily="50" charset="0"/>
                </a:rPr>
                <a:t>Quick Links</a:t>
              </a:r>
              <a:endParaRPr lang="zh-CN" altLang="en-US" sz="1600" dirty="0">
                <a:solidFill>
                  <a:schemeClr val="bg1"/>
                </a:solidFill>
                <a:latin typeface="Gotham Bold" pitchFamily="50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FD50ED2-7316-44A0-B806-CDED53FFBFFA}"/>
              </a:ext>
            </a:extLst>
          </p:cNvPr>
          <p:cNvSpPr/>
          <p:nvPr/>
        </p:nvSpPr>
        <p:spPr>
          <a:xfrm>
            <a:off x="531943" y="744568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DA507E-F191-40E7-9F89-551D7210F105}"/>
              </a:ext>
            </a:extLst>
          </p:cNvPr>
          <p:cNvSpPr txBox="1"/>
          <p:nvPr/>
        </p:nvSpPr>
        <p:spPr>
          <a:xfrm>
            <a:off x="824964" y="7487186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ThinkStation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97E122-E74D-47C5-8724-92D0B08E5851}"/>
              </a:ext>
            </a:extLst>
          </p:cNvPr>
          <p:cNvSpPr/>
          <p:nvPr/>
        </p:nvSpPr>
        <p:spPr>
          <a:xfrm>
            <a:off x="531943" y="88581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BF3DD9-389E-4207-B005-F87BBB8DC1B7}"/>
              </a:ext>
            </a:extLst>
          </p:cNvPr>
          <p:cNvSpPr txBox="1"/>
          <p:nvPr/>
        </p:nvSpPr>
        <p:spPr>
          <a:xfrm>
            <a:off x="824964" y="8899606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ThinkPad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04F156-F9A5-48C0-B8E4-A2D927134D6F}"/>
              </a:ext>
            </a:extLst>
          </p:cNvPr>
          <p:cNvSpPr/>
          <p:nvPr/>
        </p:nvSpPr>
        <p:spPr>
          <a:xfrm>
            <a:off x="531943" y="97067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4D50ED-811D-4A32-BA62-C38570BD115D}"/>
              </a:ext>
            </a:extLst>
          </p:cNvPr>
          <p:cNvSpPr txBox="1"/>
          <p:nvPr/>
        </p:nvSpPr>
        <p:spPr>
          <a:xfrm>
            <a:off x="824964" y="9748206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PSREF Website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8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4D923F-6FE4-46B3-BB4D-311AE417D901}"/>
              </a:ext>
            </a:extLst>
          </p:cNvPr>
          <p:cNvSpPr/>
          <p:nvPr/>
        </p:nvSpPr>
        <p:spPr>
          <a:xfrm>
            <a:off x="1694578" y="6401997"/>
            <a:ext cx="7869569" cy="1614376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QR 代码&#10;&#10;描述已自动生成">
            <a:extLst>
              <a:ext uri="{FF2B5EF4-FFF2-40B4-BE49-F238E27FC236}">
                <a16:creationId xmlns:a16="http://schemas.microsoft.com/office/drawing/2014/main" id="{10104C7D-5895-46E5-969E-E7FEAC2F5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57" y="6596732"/>
            <a:ext cx="926112" cy="926112"/>
          </a:xfrm>
          <a:prstGeom prst="rect">
            <a:avLst/>
          </a:prstGeom>
        </p:spPr>
      </p:pic>
      <p:pic>
        <p:nvPicPr>
          <p:cNvPr id="10" name="图片 9" descr="QR 代码&#10;&#10;描述已自动生成">
            <a:extLst>
              <a:ext uri="{FF2B5EF4-FFF2-40B4-BE49-F238E27FC236}">
                <a16:creationId xmlns:a16="http://schemas.microsoft.com/office/drawing/2014/main" id="{0DE5E676-947A-445E-8A83-A6A064B21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97" y="6596732"/>
            <a:ext cx="926112" cy="9261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E7A7D40-41EC-465D-9ECD-F375E559E78F}"/>
              </a:ext>
            </a:extLst>
          </p:cNvPr>
          <p:cNvSpPr txBox="1"/>
          <p:nvPr/>
        </p:nvSpPr>
        <p:spPr>
          <a:xfrm>
            <a:off x="4048864" y="7511277"/>
            <a:ext cx="47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iOS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5C8D58-C52D-4616-B05F-C5C882647D34}"/>
              </a:ext>
            </a:extLst>
          </p:cNvPr>
          <p:cNvSpPr txBox="1"/>
          <p:nvPr/>
        </p:nvSpPr>
        <p:spPr>
          <a:xfrm>
            <a:off x="6528249" y="7511278"/>
            <a:ext cx="82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Android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078415-7A0F-4E29-8B78-0755817FE03B}"/>
              </a:ext>
            </a:extLst>
          </p:cNvPr>
          <p:cNvSpPr txBox="1"/>
          <p:nvPr/>
        </p:nvSpPr>
        <p:spPr>
          <a:xfrm>
            <a:off x="4898733" y="7739376"/>
            <a:ext cx="146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Get PSREF App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39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304DC9-70A6-48F9-B1D6-876350B4A206}"/>
              </a:ext>
            </a:extLst>
          </p:cNvPr>
          <p:cNvSpPr/>
          <p:nvPr/>
        </p:nvSpPr>
        <p:spPr>
          <a:xfrm>
            <a:off x="797011" y="8561114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3BE04E-82F2-4F7B-85AF-D3831C4D63BE}"/>
              </a:ext>
            </a:extLst>
          </p:cNvPr>
          <p:cNvSpPr txBox="1"/>
          <p:nvPr/>
        </p:nvSpPr>
        <p:spPr>
          <a:xfrm>
            <a:off x="931923" y="8642191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Meet</a:t>
            </a:r>
            <a:r>
              <a:rPr lang="zh-CN" altLang="en-US" sz="1400" dirty="0">
                <a:solidFill>
                  <a:schemeClr val="bg1"/>
                </a:solidFill>
                <a:latin typeface="Gotham Bold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Workstation PSREF on Teams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336D770-C2DA-4AD9-8B8B-B0919F9D9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63" y="8607612"/>
            <a:ext cx="417650" cy="4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715B84-166E-40F6-B93E-CE395CD2E04E}"/>
              </a:ext>
            </a:extLst>
          </p:cNvPr>
          <p:cNvSpPr/>
          <p:nvPr/>
        </p:nvSpPr>
        <p:spPr>
          <a:xfrm>
            <a:off x="797012" y="9421445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D6845D-EE51-49D2-BFC6-E6BA44368533}"/>
              </a:ext>
            </a:extLst>
          </p:cNvPr>
          <p:cNvSpPr txBox="1"/>
          <p:nvPr/>
        </p:nvSpPr>
        <p:spPr>
          <a:xfrm>
            <a:off x="931923" y="9505615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Any Feedback or Suggestions, Please Send Me an Email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7B714D4-F38A-4B75-8853-39FDC266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66" y="9447228"/>
            <a:ext cx="424551" cy="4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1510</TotalTime>
  <Words>256</Words>
  <Application>Microsoft Office PowerPoint</Application>
  <PresentationFormat>自定义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Gotham Bold</vt:lpstr>
      <vt:lpstr>Gotham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Linus Hou</dc:creator>
  <cp:lastModifiedBy>Linus Hou</cp:lastModifiedBy>
  <cp:revision>51</cp:revision>
  <dcterms:created xsi:type="dcterms:W3CDTF">2021-12-13T06:31:24Z</dcterms:created>
  <dcterms:modified xsi:type="dcterms:W3CDTF">2022-04-20T07:58:13Z</dcterms:modified>
</cp:coreProperties>
</file>