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756"/>
    <a:srgbClr val="D85B5B"/>
    <a:srgbClr val="CC5656"/>
    <a:srgbClr val="FF6C6C"/>
    <a:srgbClr val="E2979B"/>
    <a:srgbClr val="1D75B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8E6F42-CC04-4539-A80A-7B309BD76E82}"/>
              </a:ext>
            </a:extLst>
          </p:cNvPr>
          <p:cNvSpPr/>
          <p:nvPr/>
        </p:nvSpPr>
        <p:spPr>
          <a:xfrm>
            <a:off x="735227" y="154461"/>
            <a:ext cx="8879252" cy="2977978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F06A5-E42F-4F08-B18F-2ADA5AFD69F3}"/>
              </a:ext>
            </a:extLst>
          </p:cNvPr>
          <p:cNvSpPr txBox="1"/>
          <p:nvPr/>
        </p:nvSpPr>
        <p:spPr>
          <a:xfrm>
            <a:off x="815545" y="123339"/>
            <a:ext cx="88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8EC2A-83A8-4145-8B7F-C2334CD5C0BC}"/>
              </a:ext>
            </a:extLst>
          </p:cNvPr>
          <p:cNvSpPr txBox="1"/>
          <p:nvPr/>
        </p:nvSpPr>
        <p:spPr>
          <a:xfrm>
            <a:off x="1026300" y="674343"/>
            <a:ext cx="845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36F57-EB0C-4483-A4E9-69B11F0A5B7F}"/>
              </a:ext>
            </a:extLst>
          </p:cNvPr>
          <p:cNvSpPr/>
          <p:nvPr/>
        </p:nvSpPr>
        <p:spPr>
          <a:xfrm>
            <a:off x="735227" y="3127390"/>
            <a:ext cx="8881200" cy="29772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A894B-6DA0-44EA-A2E2-754C40124F29}"/>
              </a:ext>
            </a:extLst>
          </p:cNvPr>
          <p:cNvSpPr txBox="1"/>
          <p:nvPr/>
        </p:nvSpPr>
        <p:spPr>
          <a:xfrm>
            <a:off x="815546" y="3096268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B68BD-5269-4EF4-B834-CF84598639F5}"/>
              </a:ext>
            </a:extLst>
          </p:cNvPr>
          <p:cNvSpPr txBox="1"/>
          <p:nvPr/>
        </p:nvSpPr>
        <p:spPr>
          <a:xfrm>
            <a:off x="1048629" y="3619488"/>
            <a:ext cx="8457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84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12</cp:revision>
  <dcterms:created xsi:type="dcterms:W3CDTF">2021-12-13T06:31:24Z</dcterms:created>
  <dcterms:modified xsi:type="dcterms:W3CDTF">2021-12-14T05:58:28Z</dcterms:modified>
</cp:coreProperties>
</file>