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3279" y="154461"/>
            <a:ext cx="8879252" cy="216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3598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3279" y="2314461"/>
            <a:ext cx="8881200" cy="216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3598" y="2283339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26300" y="2806559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84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13</cp:revision>
  <dcterms:created xsi:type="dcterms:W3CDTF">2021-12-13T06:31:24Z</dcterms:created>
  <dcterms:modified xsi:type="dcterms:W3CDTF">2021-12-14T06:01:49Z</dcterms:modified>
</cp:coreProperties>
</file>