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72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P350 Tower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to ThinkStation P348 Tower /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8GB to ThinkStation P340 Tiny / P350 Tiny / P348 Tower / P520c / P520 / P720 / P920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RTA A2000 12GB and A4500 20GB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P348 Tower / P350 Tower / P350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177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7866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130725"/>
            <a:ext cx="845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Wired Ethernet with non-side docking port information to ThinkPad P14s Gen 2 (Intel) / P15s 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592, updated as of March 9,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824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release: ThinkPad P14s Gen 3 / P16s Gen 1 (Intel)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release: ThinkStation P360 Tower / P360 Tiny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AMD Ryzen Threadripper PRO 5000WX Series Processors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4TB M.2 2280 PCIe Gen 4x4 Performance NVMe Opal SSD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P340 Tower / P340 SFF /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rear 2x USB-C Gen 2 option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P340 Tower / P340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Progress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248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40</cp:revision>
  <dcterms:created xsi:type="dcterms:W3CDTF">2021-12-13T06:31:24Z</dcterms:created>
  <dcterms:modified xsi:type="dcterms:W3CDTF">2022-03-09T06:13:31Z</dcterms:modified>
</cp:coreProperties>
</file>