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756"/>
    <a:srgbClr val="084E70"/>
    <a:srgbClr val="964893"/>
    <a:srgbClr val="D85B5B"/>
    <a:srgbClr val="CC5656"/>
    <a:srgbClr val="FF6C6C"/>
    <a:srgbClr val="E2979B"/>
    <a:srgbClr val="1D75B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8E6F42-CC04-4539-A80A-7B309BD76E82}"/>
              </a:ext>
            </a:extLst>
          </p:cNvPr>
          <p:cNvSpPr/>
          <p:nvPr/>
        </p:nvSpPr>
        <p:spPr>
          <a:xfrm>
            <a:off x="733279" y="154461"/>
            <a:ext cx="8879252" cy="216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F06A5-E42F-4F08-B18F-2ADA5AFD69F3}"/>
              </a:ext>
            </a:extLst>
          </p:cNvPr>
          <p:cNvSpPr txBox="1"/>
          <p:nvPr/>
        </p:nvSpPr>
        <p:spPr>
          <a:xfrm>
            <a:off x="813598" y="123339"/>
            <a:ext cx="887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8EC2A-83A8-4145-8B7F-C2334CD5C0BC}"/>
              </a:ext>
            </a:extLst>
          </p:cNvPr>
          <p:cNvSpPr txBox="1"/>
          <p:nvPr/>
        </p:nvSpPr>
        <p:spPr>
          <a:xfrm>
            <a:off x="1026300" y="674343"/>
            <a:ext cx="845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Quadro P2000 on ThinkStation P340 Tower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P340 Tower / P350 SFF</a:t>
            </a:r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F36F57-EB0C-4483-A4E9-69B11F0A5B7F}"/>
              </a:ext>
            </a:extLst>
          </p:cNvPr>
          <p:cNvSpPr/>
          <p:nvPr/>
        </p:nvSpPr>
        <p:spPr>
          <a:xfrm>
            <a:off x="733279" y="2314461"/>
            <a:ext cx="8881200" cy="216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9A894B-6DA0-44EA-A2E2-754C40124F29}"/>
              </a:ext>
            </a:extLst>
          </p:cNvPr>
          <p:cNvSpPr txBox="1"/>
          <p:nvPr/>
        </p:nvSpPr>
        <p:spPr>
          <a:xfrm>
            <a:off x="813598" y="2283339"/>
            <a:ext cx="8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0B68BD-5269-4EF4-B834-CF84598639F5}"/>
              </a:ext>
            </a:extLst>
          </p:cNvPr>
          <p:cNvSpPr txBox="1"/>
          <p:nvPr/>
        </p:nvSpPr>
        <p:spPr>
          <a:xfrm>
            <a:off x="1026300" y="2806559"/>
            <a:ext cx="84577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Windows 11 on ThinkPad P14s Gen 2 (Intel) / P15s Gen 2 / P15v Gen 2 / P17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2 / T15g Gen 2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Non- Onboard Ethernet information on ThinkPad P14s Gen 2 (Intel) / P15s Gen 2</a:t>
            </a:r>
          </a:p>
          <a:p>
            <a:endParaRPr lang="en-US" altLang="zh-CN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C998E-1841-4078-8E4E-DAB8FAB6D951}"/>
              </a:ext>
            </a:extLst>
          </p:cNvPr>
          <p:cNvSpPr txBox="1"/>
          <p:nvPr/>
        </p:nvSpPr>
        <p:spPr>
          <a:xfrm>
            <a:off x="1026300" y="4774037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705233"/>
            <a:ext cx="8881200" cy="571352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33790"/>
              <a:ext cx="84577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1730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1786541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3143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31846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3991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40332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5" y="686996"/>
            <a:ext cx="7869569" cy="2109327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881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881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1947276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5" y="1947276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29" y="2376711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107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21</cp:revision>
  <dcterms:created xsi:type="dcterms:W3CDTF">2021-12-13T06:31:24Z</dcterms:created>
  <dcterms:modified xsi:type="dcterms:W3CDTF">2021-12-14T06:57:45Z</dcterms:modified>
</cp:coreProperties>
</file>