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29F"/>
    <a:srgbClr val="FEF7DB"/>
    <a:srgbClr val="FFFFCC"/>
    <a:srgbClr val="184756"/>
    <a:srgbClr val="3A3756"/>
    <a:srgbClr val="084E70"/>
    <a:srgbClr val="964893"/>
    <a:srgbClr val="D85B5B"/>
    <a:srgbClr val="CC5656"/>
    <a:srgbClr val="FF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41291" y="467918"/>
            <a:ext cx="8640000" cy="180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323558" y="436796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36260" y="777734"/>
            <a:ext cx="8457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3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2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41291" y="2267918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321610" y="223679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34312" y="2580846"/>
            <a:ext cx="8457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3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41291" y="0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323558" y="80071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587, updated as of December 15, 2021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41291" y="4067918"/>
            <a:ext cx="8640000" cy="180000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323558" y="4099040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34312" y="4535522"/>
            <a:ext cx="7941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on ThinkStation P350 Tiny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Linux (detailed information is TBD) on ThinkStation P348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T1000 4GB on ThinkStation P350 Tiny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P520c / P520 / P720 / P920</a:t>
            </a:r>
          </a:p>
          <a:p>
            <a:r>
              <a:rPr lang="en-US" altLang="zh-CN" sz="1200" i="1" dirty="0">
                <a:solidFill>
                  <a:schemeClr val="bg1"/>
                </a:solidFill>
                <a:latin typeface="Gotham Medium" pitchFamily="50" charset="0"/>
              </a:rPr>
              <a:t>I noticed that some existing processors for ThinkStation P920 are “re-released”, I will work on this matter to determine if PSREF should be updated </a:t>
            </a:r>
            <a:endParaRPr lang="zh-CN" altLang="en-US" sz="1400" i="1" dirty="0">
              <a:solidFill>
                <a:schemeClr val="bg1"/>
              </a:solidFill>
              <a:latin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705233"/>
            <a:ext cx="8881200" cy="571352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33790"/>
              <a:ext cx="84577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1730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1786541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3143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31846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3991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40332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5" y="686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881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881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1796274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5" y="1796274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29" y="2024373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185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29</cp:revision>
  <dcterms:created xsi:type="dcterms:W3CDTF">2021-12-13T06:31:24Z</dcterms:created>
  <dcterms:modified xsi:type="dcterms:W3CDTF">2021-12-15T05:59:43Z</dcterms:modified>
</cp:coreProperties>
</file>