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893"/>
    <a:srgbClr val="3A3756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3279" y="154461"/>
            <a:ext cx="8879252" cy="216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3598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3279" y="2314461"/>
            <a:ext cx="8881200" cy="216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3598" y="2283339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26300" y="2806559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85D6EB-1921-42F1-90C8-9E818DD11706}"/>
              </a:ext>
            </a:extLst>
          </p:cNvPr>
          <p:cNvSpPr/>
          <p:nvPr/>
        </p:nvSpPr>
        <p:spPr>
          <a:xfrm>
            <a:off x="733279" y="4626861"/>
            <a:ext cx="8881200" cy="571352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C998E-1841-4078-8E4E-DAB8FAB6D951}"/>
              </a:ext>
            </a:extLst>
          </p:cNvPr>
          <p:cNvSpPr txBox="1"/>
          <p:nvPr/>
        </p:nvSpPr>
        <p:spPr>
          <a:xfrm>
            <a:off x="1026300" y="4774037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solidFill>
              <a:srgbClr val="964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102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15</cp:revision>
  <dcterms:created xsi:type="dcterms:W3CDTF">2021-12-13T06:31:24Z</dcterms:created>
  <dcterms:modified xsi:type="dcterms:W3CDTF">2021-12-14T06:14:39Z</dcterms:modified>
</cp:coreProperties>
</file>