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6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3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2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B454-8616-40C9-BC35-7E2D3872B8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6B23-F603-4602-826E-A9B693993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329">
            <a:off x="5253932" y="2908577"/>
            <a:ext cx="4145820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08652" y="4850837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6116" y="2317055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5457" y="4217160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5148">
            <a:off x="4590754" y="3292533"/>
            <a:ext cx="3476750" cy="6622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8695">
            <a:off x="5668094" y="1706350"/>
            <a:ext cx="825924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7914" y="5176025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3452" y="3920010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98090" y="2818566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08652" y="4850837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6116" y="2317055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5457" y="4217160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97455">
            <a:off x="4034642" y="3330498"/>
            <a:ext cx="3239882" cy="6622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35039">
            <a:off x="5223954" y="2187184"/>
            <a:ext cx="517694" cy="6622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2386">
            <a:off x="4208568" y="2723525"/>
            <a:ext cx="1940533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7914" y="5176025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3452" y="3920010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1953" y="5849163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4221" y="5550832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98090" y="2818566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46930" y="2134542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08652" y="4850837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6116" y="2317055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5457" y="4217160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3156">
            <a:off x="2364834" y="3505034"/>
            <a:ext cx="4389654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9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1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08652" y="4850837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6116" y="2317055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5457" y="4217160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8695">
            <a:off x="5668094" y="1706350"/>
            <a:ext cx="825924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7914" y="5176025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3452" y="3920010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98090" y="2818566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08652" y="4850837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6116" y="2317055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5457" y="4217160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35039">
            <a:off x="5223954" y="2187184"/>
            <a:ext cx="517694" cy="6622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2386">
            <a:off x="4208568" y="2723525"/>
            <a:ext cx="1940533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5"/>
          <p:cNvSpPr/>
          <p:nvPr/>
        </p:nvSpPr>
        <p:spPr>
          <a:xfrm rot="16200000">
            <a:off x="599898" y="-2922619"/>
            <a:ext cx="9913840" cy="9271585"/>
          </a:xfrm>
          <a:prstGeom prst="pie">
            <a:avLst>
              <a:gd name="adj1" fmla="val 54199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24967" y="4329830"/>
            <a:ext cx="7752080" cy="1503680"/>
          </a:xfrm>
          <a:custGeom>
            <a:avLst/>
            <a:gdLst>
              <a:gd name="connsiteX0" fmla="*/ 0 w 7752080"/>
              <a:gd name="connsiteY0" fmla="*/ 1503680 h 1503680"/>
              <a:gd name="connsiteX1" fmla="*/ 3088640 w 7752080"/>
              <a:gd name="connsiteY1" fmla="*/ 1127760 h 1503680"/>
              <a:gd name="connsiteX2" fmla="*/ 5455920 w 7752080"/>
              <a:gd name="connsiteY2" fmla="*/ 548640 h 1503680"/>
              <a:gd name="connsiteX3" fmla="*/ 7752080 w 7752080"/>
              <a:gd name="connsiteY3" fmla="*/ 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080" h="1503680">
                <a:moveTo>
                  <a:pt x="0" y="1503680"/>
                </a:moveTo>
                <a:cubicBezTo>
                  <a:pt x="1089660" y="1395306"/>
                  <a:pt x="2179320" y="1286933"/>
                  <a:pt x="3088640" y="1127760"/>
                </a:cubicBezTo>
                <a:cubicBezTo>
                  <a:pt x="3997960" y="968587"/>
                  <a:pt x="5455920" y="548640"/>
                  <a:pt x="5455920" y="548640"/>
                </a:cubicBezTo>
                <a:cubicBezTo>
                  <a:pt x="6233160" y="360680"/>
                  <a:pt x="7694507" y="154093"/>
                  <a:pt x="775208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17"/>
          <p:cNvSpPr/>
          <p:nvPr/>
        </p:nvSpPr>
        <p:spPr>
          <a:xfrm>
            <a:off x="821801" y="2365375"/>
            <a:ext cx="8183302" cy="4174321"/>
          </a:xfrm>
          <a:custGeom>
            <a:avLst/>
            <a:gdLst>
              <a:gd name="connsiteX0" fmla="*/ 7581418 w 7581418"/>
              <a:gd name="connsiteY0" fmla="*/ 4201611 h 4201611"/>
              <a:gd name="connsiteX1" fmla="*/ 6111433 w 7581418"/>
              <a:gd name="connsiteY1" fmla="*/ 2488557 h 4201611"/>
              <a:gd name="connsiteX2" fmla="*/ 4815068 w 7581418"/>
              <a:gd name="connsiteY2" fmla="*/ 1030147 h 4201611"/>
              <a:gd name="connsiteX3" fmla="*/ 3090440 w 7581418"/>
              <a:gd name="connsiteY3" fmla="*/ 196770 h 4201611"/>
              <a:gd name="connsiteX4" fmla="*/ 0 w 7581418"/>
              <a:gd name="connsiteY4" fmla="*/ 0 h 42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418" h="4201611">
                <a:moveTo>
                  <a:pt x="7581418" y="4201611"/>
                </a:moveTo>
                <a:lnTo>
                  <a:pt x="6111433" y="2488557"/>
                </a:lnTo>
                <a:cubicBezTo>
                  <a:pt x="5650375" y="1959980"/>
                  <a:pt x="5318567" y="1412111"/>
                  <a:pt x="4815068" y="1030147"/>
                </a:cubicBezTo>
                <a:cubicBezTo>
                  <a:pt x="4311569" y="648182"/>
                  <a:pt x="3892951" y="368461"/>
                  <a:pt x="3090440" y="196770"/>
                </a:cubicBezTo>
                <a:cubicBezTo>
                  <a:pt x="2287929" y="25079"/>
                  <a:pt x="515073" y="2507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 20"/>
          <p:cNvSpPr/>
          <p:nvPr/>
        </p:nvSpPr>
        <p:spPr>
          <a:xfrm>
            <a:off x="4016414" y="1956121"/>
            <a:ext cx="6377651" cy="4826643"/>
          </a:xfrm>
          <a:custGeom>
            <a:avLst/>
            <a:gdLst>
              <a:gd name="connsiteX0" fmla="*/ 6377651 w 6377651"/>
              <a:gd name="connsiteY0" fmla="*/ 0 h 4826643"/>
              <a:gd name="connsiteX1" fmla="*/ 3495555 w 6377651"/>
              <a:gd name="connsiteY1" fmla="*/ 173620 h 4826643"/>
              <a:gd name="connsiteX2" fmla="*/ 2071868 w 6377651"/>
              <a:gd name="connsiteY2" fmla="*/ 914400 h 4826643"/>
              <a:gd name="connsiteX3" fmla="*/ 1122744 w 6377651"/>
              <a:gd name="connsiteY3" fmla="*/ 2071868 h 4826643"/>
              <a:gd name="connsiteX4" fmla="*/ 0 w 6377651"/>
              <a:gd name="connsiteY4" fmla="*/ 4826643 h 482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651" h="4826643">
                <a:moveTo>
                  <a:pt x="6377651" y="0"/>
                </a:moveTo>
                <a:cubicBezTo>
                  <a:pt x="5295418" y="10610"/>
                  <a:pt x="4213185" y="21220"/>
                  <a:pt x="3495555" y="173620"/>
                </a:cubicBezTo>
                <a:cubicBezTo>
                  <a:pt x="2777925" y="326020"/>
                  <a:pt x="2467336" y="598025"/>
                  <a:pt x="2071868" y="914400"/>
                </a:cubicBezTo>
                <a:cubicBezTo>
                  <a:pt x="1676400" y="1230775"/>
                  <a:pt x="1468055" y="1419827"/>
                  <a:pt x="1122744" y="2071868"/>
                </a:cubicBezTo>
                <a:cubicBezTo>
                  <a:pt x="777433" y="2723909"/>
                  <a:pt x="194840" y="4261413"/>
                  <a:pt x="0" y="4826643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5365730" y="1281952"/>
            <a:ext cx="382176" cy="86244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837463" y="4354149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3455" y="1748831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7914" y="5176025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3452" y="3920010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1953" y="5849163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4221" y="5550832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79599" y="5903534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98090" y="2818566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46930" y="2134542"/>
            <a:ext cx="33528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08652" y="4850837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6116" y="2317055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5457" y="4217160"/>
            <a:ext cx="335280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362">
            <a:off x="3590588" y="5604427"/>
            <a:ext cx="612302" cy="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60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（5）</dc:title>
  <dc:creator>侯云钟</dc:creator>
  <cp:lastModifiedBy>侯云钟</cp:lastModifiedBy>
  <cp:revision>18</cp:revision>
  <dcterms:created xsi:type="dcterms:W3CDTF">2017-12-13T09:48:17Z</dcterms:created>
  <dcterms:modified xsi:type="dcterms:W3CDTF">2017-12-14T13:26:19Z</dcterms:modified>
</cp:coreProperties>
</file>