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69" r:id="rId6"/>
    <p:sldId id="257" r:id="rId7"/>
    <p:sldId id="258" r:id="rId8"/>
    <p:sldId id="260" r:id="rId9"/>
    <p:sldId id="274" r:id="rId10"/>
    <p:sldId id="259" r:id="rId11"/>
    <p:sldId id="261" r:id="rId12"/>
    <p:sldId id="262" r:id="rId13"/>
    <p:sldId id="263" r:id="rId14"/>
    <p:sldId id="268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3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8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5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C37A-8F45-4EB1-90B5-B3E829EAA32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2C23-C24E-429C-B928-319242F97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4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User </a:t>
            </a:r>
            <a:r>
              <a:rPr lang="en-US" altLang="zh-CN" dirty="0"/>
              <a:t>Scheduling for Maritime Ship-to-Ship/Shore </a:t>
            </a:r>
            <a:r>
              <a:rPr lang="en-US" altLang="zh-CN" dirty="0" smtClean="0"/>
              <a:t>Communications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97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Step-1 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无子载波约束，</a:t>
            </a:r>
            <a:r>
              <a:rPr lang="en-US" altLang="zh-CN" dirty="0" smtClean="0"/>
              <a:t>ship-to-shore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3044613"/>
            <a:ext cx="9117945" cy="2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最优解</a:t>
            </a:r>
            <a:endParaRPr lang="en-US" altLang="zh-CN" dirty="0" smtClean="0"/>
          </a:p>
          <a:p>
            <a:r>
              <a:rPr lang="zh-CN" altLang="en-US" dirty="0" smtClean="0"/>
              <a:t>对每个用户，找速率最高的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，直至限制条件得到满足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66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Step-2 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/>
                  <a:t>最大化替换能量</a:t>
                </a:r>
                <a:r>
                  <a:rPr lang="zh-CN" altLang="en-US" sz="2800" dirty="0" smtClean="0"/>
                  <a:t>差</a:t>
                </a:r>
                <a:endParaRPr lang="en-US" altLang="zh-CN" sz="2800" dirty="0" smtClean="0"/>
              </a:p>
              <a:p>
                <a:r>
                  <a:rPr lang="zh-CN" altLang="en-US" dirty="0" smtClean="0"/>
                  <a:t>寻找最好的</a:t>
                </a:r>
                <a:r>
                  <a:rPr lang="en-US" altLang="zh-CN" dirty="0" smtClean="0"/>
                  <a:t>ship-to-ship/shore </a:t>
                </a:r>
                <a:r>
                  <a:rPr lang="zh-CN" altLang="en-US" dirty="0" smtClean="0"/>
                  <a:t>替代边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先找到所有可行组合的集合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（替换边组合 速率 大于之前最优解）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对每个用户，贪心加入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选择功耗速率比最低的一组替换边；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若满足所有限制条件，则加入</a:t>
                </a:r>
                <a:r>
                  <a:rPr lang="zh-CN" altLang="en-US" dirty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直至</a:t>
                </a:r>
                <a:r>
                  <a:rPr lang="zh-CN" altLang="en-US" dirty="0"/>
                  <a:t>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不含接收者为该用户的边，或可以仅通过替换边满足</a:t>
                </a:r>
                <a:r>
                  <a:rPr lang="en-US" altLang="zh-CN" dirty="0" smtClean="0"/>
                  <a:t>QoS</a:t>
                </a:r>
                <a:r>
                  <a:rPr lang="zh-CN" altLang="en-US" dirty="0" smtClean="0"/>
                  <a:t>限制</a:t>
                </a:r>
                <a:endParaRPr lang="en-US" altLang="zh-CN" dirty="0" smtClean="0"/>
              </a:p>
              <a:p>
                <a:r>
                  <a:rPr lang="zh-CN" altLang="en-US" dirty="0"/>
                  <a:t>对每个用户，贪心去除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去除</a:t>
                </a:r>
                <a:r>
                  <a:rPr lang="zh-CN" altLang="en-US" dirty="0"/>
                  <a:t>功耗速率比最高的一组原始边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1353800" cy="4351338"/>
              </a:xfrm>
              <a:blipFill>
                <a:blip r:embed="rId2"/>
                <a:stretch>
                  <a:fillRect l="-96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760" y="656883"/>
            <a:ext cx="8154240" cy="16810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36" y="5825087"/>
            <a:ext cx="7770163" cy="10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8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57" y="0"/>
            <a:ext cx="5300943" cy="68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7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算法中简写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确保替换过程满足</a:t>
            </a:r>
            <a:endParaRPr lang="en-US" altLang="zh-CN" dirty="0"/>
          </a:p>
          <a:p>
            <a:pPr lvl="1"/>
            <a:r>
              <a:rPr lang="zh-CN" altLang="en-US" dirty="0" smtClean="0"/>
              <a:t>全部限制</a:t>
            </a:r>
            <a:endParaRPr lang="zh-CN" altLang="en-US" dirty="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b="5098"/>
          <a:stretch/>
        </p:blipFill>
        <p:spPr>
          <a:xfrm>
            <a:off x="5051126" y="0"/>
            <a:ext cx="7140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step-1 </a:t>
            </a:r>
            <a:r>
              <a:rPr lang="zh-CN" altLang="en-US" dirty="0" smtClean="0"/>
              <a:t>中的最优解可能不满足子载波限制；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Step-2</a:t>
            </a:r>
            <a:r>
              <a:rPr lang="zh-CN" altLang="en-US" dirty="0" smtClean="0"/>
              <a:t>中新加入的替代边满足全部限制；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会增加系统能耗</a:t>
            </a:r>
            <a:endParaRPr lang="en-US" altLang="zh-CN" dirty="0" smtClean="0"/>
          </a:p>
          <a:p>
            <a:pPr lvl="1"/>
            <a:r>
              <a:rPr lang="zh-CN" altLang="en-US" dirty="0"/>
              <a:t>最小</a:t>
            </a:r>
            <a:r>
              <a:rPr lang="zh-CN" altLang="en-US" dirty="0" smtClean="0"/>
              <a:t>化替换之差</a:t>
            </a:r>
            <a:endParaRPr lang="en-US" altLang="zh-CN" dirty="0" smtClean="0"/>
          </a:p>
          <a:p>
            <a:r>
              <a:rPr lang="zh-CN" altLang="en-US" dirty="0" smtClean="0"/>
              <a:t>寻找</a:t>
            </a:r>
            <a:r>
              <a:rPr lang="en-US" altLang="zh-CN" dirty="0" smtClean="0"/>
              <a:t>ship-to-shore</a:t>
            </a:r>
            <a:r>
              <a:rPr lang="zh-CN" altLang="en-US" dirty="0" smtClean="0"/>
              <a:t>边中不满足限制部分。</a:t>
            </a:r>
            <a:endParaRPr lang="en-US" altLang="zh-CN" dirty="0" smtClean="0"/>
          </a:p>
          <a:p>
            <a:r>
              <a:rPr lang="zh-CN" altLang="en-US" dirty="0"/>
              <a:t>对每个不满足限制的时隙，贪心去除</a:t>
            </a:r>
            <a:endParaRPr lang="en-US" altLang="zh-CN" dirty="0"/>
          </a:p>
          <a:p>
            <a:pPr lvl="1"/>
            <a:r>
              <a:rPr lang="zh-CN" altLang="en-US" dirty="0"/>
              <a:t>去除功耗速率比最高的一组原始边</a:t>
            </a:r>
            <a:endParaRPr lang="en-US" altLang="zh-CN" dirty="0"/>
          </a:p>
          <a:p>
            <a:r>
              <a:rPr lang="zh-CN" altLang="en-US" dirty="0" smtClean="0"/>
              <a:t>对该去除一条边的用户，贪心加入</a:t>
            </a:r>
            <a:endParaRPr lang="en-US" altLang="zh-CN" dirty="0" smtClean="0"/>
          </a:p>
          <a:p>
            <a:pPr lvl="1"/>
            <a:r>
              <a:rPr lang="zh-CN" altLang="en-US" dirty="0"/>
              <a:t>选择功耗速率比最低的一组替换边；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30" y="230188"/>
            <a:ext cx="6887976" cy="16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30" y="0"/>
            <a:ext cx="74961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可以估计多久未来内的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大尺度信息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06" y="365125"/>
            <a:ext cx="6858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0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QoS</a:t>
            </a:r>
            <a:r>
              <a:rPr lang="zh-CN" altLang="en-US" dirty="0" smtClean="0"/>
              <a:t>需求影响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98" y="661988"/>
            <a:ext cx="67246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4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907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不同发射功率影响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59" y="-13446"/>
            <a:ext cx="7381541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文章关注重点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scheduling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6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陆地上</a:t>
            </a:r>
            <a:r>
              <a:rPr lang="en-US" altLang="zh-CN" dirty="0" smtClean="0"/>
              <a:t>US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en-US" altLang="zh-CN" dirty="0" smtClean="0"/>
              <a:t>CSI</a:t>
            </a:r>
          </a:p>
          <a:p>
            <a:r>
              <a:rPr lang="zh-CN" altLang="en-US" dirty="0" smtClean="0"/>
              <a:t>海域</a:t>
            </a:r>
            <a:r>
              <a:rPr lang="en-US" altLang="zh-CN" dirty="0" smtClean="0"/>
              <a:t>US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有利用</a:t>
            </a:r>
            <a:r>
              <a:rPr lang="en-US" altLang="zh-CN" dirty="0" smtClean="0"/>
              <a:t>relay</a:t>
            </a:r>
            <a:r>
              <a:rPr lang="zh-CN" altLang="en-US" dirty="0" smtClean="0"/>
              <a:t>上传监控信息的工作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</a:t>
            </a:r>
            <a:r>
              <a:rPr lang="zh-CN" altLang="en-US" dirty="0" smtClean="0"/>
              <a:t>都需要</a:t>
            </a:r>
            <a:r>
              <a:rPr lang="en-US" altLang="zh-CN" dirty="0" smtClean="0"/>
              <a:t>CSI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6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贡献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利用大尺度信息：</a:t>
            </a:r>
            <a:endParaRPr lang="en-US" altLang="zh-CN" dirty="0"/>
          </a:p>
          <a:p>
            <a:pPr lvl="1"/>
            <a:r>
              <a:rPr lang="zh-CN" altLang="en-US" dirty="0"/>
              <a:t>海域散射体较少，信道模型中大尺度更重要</a:t>
            </a:r>
            <a:endParaRPr lang="en-US" altLang="zh-CN" dirty="0"/>
          </a:p>
          <a:p>
            <a:pPr lvl="1"/>
            <a:r>
              <a:rPr lang="zh-CN" altLang="en-US" dirty="0"/>
              <a:t>海域可以利用航线等，得到大尺度信息</a:t>
            </a:r>
            <a:endParaRPr lang="en-US" altLang="zh-CN" dirty="0"/>
          </a:p>
          <a:p>
            <a:r>
              <a:rPr lang="zh-CN" altLang="en-US" dirty="0" smtClean="0"/>
              <a:t>对引入</a:t>
            </a:r>
            <a:r>
              <a:rPr lang="en-US" altLang="zh-CN" dirty="0" smtClean="0"/>
              <a:t>ship relay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US</a:t>
            </a:r>
            <a:r>
              <a:rPr lang="zh-CN" altLang="en-US" dirty="0" smtClean="0"/>
              <a:t>问题提出</a:t>
            </a:r>
            <a:r>
              <a:rPr lang="en-US" altLang="zh-CN" dirty="0" smtClean="0"/>
              <a:t>progressive approach </a:t>
            </a:r>
            <a:r>
              <a:rPr lang="zh-CN" altLang="en-US" dirty="0" smtClean="0"/>
              <a:t>近似解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631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频分，半双工，两跳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个用户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条载波，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在每条载波上发射功率固定</a:t>
            </a:r>
            <a:endParaRPr lang="en-US" altLang="zh-CN" dirty="0"/>
          </a:p>
          <a:p>
            <a:r>
              <a:rPr lang="zh-CN" altLang="en-US" dirty="0"/>
              <a:t>用户</a:t>
            </a:r>
            <a:r>
              <a:rPr lang="en-US" altLang="zh-CN" dirty="0"/>
              <a:t>QoS</a:t>
            </a:r>
            <a:r>
              <a:rPr lang="zh-CN" altLang="en-US" dirty="0"/>
              <a:t>以</a:t>
            </a:r>
            <a:r>
              <a:rPr lang="en-US" altLang="zh-CN" dirty="0"/>
              <a:t>data volume </a:t>
            </a:r>
            <a:r>
              <a:rPr lang="zh-CN" altLang="en-US" dirty="0"/>
              <a:t>衡量，</a:t>
            </a:r>
            <a:endParaRPr lang="en-US" altLang="zh-CN" dirty="0"/>
          </a:p>
          <a:p>
            <a:pPr lvl="1"/>
            <a:r>
              <a:rPr lang="zh-CN" altLang="en-US" dirty="0"/>
              <a:t>延时容忍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边</a:t>
            </a:r>
            <a:r>
              <a:rPr lang="en-US" altLang="zh-CN" dirty="0" smtClean="0"/>
              <a:t>”link”:</a:t>
            </a:r>
          </a:p>
          <a:p>
            <a:pPr lvl="1"/>
            <a:r>
              <a:rPr lang="zh-CN" altLang="en-US" dirty="0" smtClean="0"/>
              <a:t>记录</a:t>
            </a:r>
            <a:r>
              <a:rPr lang="en-US" altLang="zh-CN" dirty="0" err="1" smtClean="0"/>
              <a:t>Tx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)-&gt;Rx(j)@</a:t>
            </a:r>
            <a:r>
              <a:rPr lang="zh-CN" altLang="en-US" dirty="0" smtClean="0"/>
              <a:t>时隙</a:t>
            </a:r>
            <a:r>
              <a:rPr lang="en-US" altLang="zh-CN" dirty="0" smtClean="0"/>
              <a:t>(t)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11" y="147275"/>
            <a:ext cx="6340389" cy="4465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37" y="5850635"/>
            <a:ext cx="6973116" cy="6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大尺度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大尺度衰落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传输速率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时隙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认为船只在时隙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内静止不动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已去除</a:t>
                </a:r>
                <a:r>
                  <a:rPr lang="zh-CN" altLang="en-US" dirty="0" smtClean="0"/>
                  <a:t>最后的约等号。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24106"/>
              </p:ext>
            </p:extLst>
          </p:nvPr>
        </p:nvGraphicFramePr>
        <p:xfrm>
          <a:off x="24384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560" y="606425"/>
            <a:ext cx="7343775" cy="1219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0651" y="1931988"/>
            <a:ext cx="7951592" cy="3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5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目标：总能耗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只考虑了传输功率，其中</a:t>
                </a:r>
                <a:r>
                  <a:rPr lang="en-US" altLang="zh-CN" dirty="0" err="1" smtClean="0"/>
                  <a:t>tx</a:t>
                </a:r>
                <a:r>
                  <a:rPr lang="zh-CN" altLang="en-US" dirty="0" smtClean="0"/>
                  <a:t>向各个</a:t>
                </a:r>
                <a:r>
                  <a:rPr lang="en-US" altLang="zh-CN" dirty="0" err="1" smtClean="0"/>
                  <a:t>rx</a:t>
                </a:r>
                <a:r>
                  <a:rPr lang="zh-CN" altLang="en-US" dirty="0" smtClean="0"/>
                  <a:t>发射功率恒定，</a:t>
                </a:r>
                <a:r>
                  <a:rPr lang="en-US" altLang="zh-CN" dirty="0" err="1" smtClean="0"/>
                  <a:t>tx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BS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relay</a:t>
                </a:r>
                <a:r>
                  <a:rPr lang="zh-CN" altLang="en-US" dirty="0" smtClean="0"/>
                  <a:t>时功率不同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zh-CN" altLang="en-US" dirty="0" smtClean="0"/>
                  <a:t>限制：数据量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服务开始时间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结束时间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45" y="2617448"/>
            <a:ext cx="7307561" cy="744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452" y="365125"/>
            <a:ext cx="8071316" cy="1588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452" y="3497330"/>
            <a:ext cx="7549683" cy="14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半双工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子载波</a:t>
            </a:r>
            <a:endParaRPr lang="en-US" altLang="zh-CN" dirty="0" smtClean="0"/>
          </a:p>
          <a:p>
            <a:r>
              <a:rPr lang="zh-CN" altLang="en-US" dirty="0" smtClean="0"/>
              <a:t>中继最多把自己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有的内容传完</a:t>
            </a:r>
            <a:endParaRPr lang="en-US" altLang="zh-CN" dirty="0" smtClean="0"/>
          </a:p>
          <a:p>
            <a:r>
              <a:rPr lang="en-US" altLang="zh-CN" dirty="0" smtClean="0"/>
              <a:t>QoS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需要记录在具体时隙给确定传输内容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169" y="539936"/>
            <a:ext cx="7618631" cy="36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Progressive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原问题 难</a:t>
            </a:r>
            <a:endParaRPr lang="en-US" altLang="zh-CN" dirty="0" smtClean="0"/>
          </a:p>
          <a:p>
            <a:r>
              <a:rPr lang="zh-CN" altLang="en-US" dirty="0" smtClean="0"/>
              <a:t>提出</a:t>
            </a:r>
            <a:r>
              <a:rPr lang="en-US" altLang="zh-CN" dirty="0"/>
              <a:t>Progressive approach</a:t>
            </a:r>
          </a:p>
          <a:p>
            <a:pPr lvl="1"/>
            <a:r>
              <a:rPr lang="zh-CN" altLang="en-US" dirty="0"/>
              <a:t>利用贪心思想，完成调度</a:t>
            </a:r>
            <a:endParaRPr lang="en-US" altLang="zh-CN" dirty="0"/>
          </a:p>
          <a:p>
            <a:r>
              <a:rPr lang="zh-CN" altLang="en-US" dirty="0" smtClean="0"/>
              <a:t>三步</a:t>
            </a:r>
            <a:r>
              <a:rPr lang="en-US" altLang="zh-CN" dirty="0" smtClean="0"/>
              <a:t>approach</a:t>
            </a:r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/>
              <a:t>不</a:t>
            </a:r>
            <a:r>
              <a:rPr lang="zh-CN" altLang="en-US" dirty="0" smtClean="0"/>
              <a:t>考虑中继，不考虑子载波限制，最优解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考虑中继边的替代，对每个用户贪心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考虑子载波限制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358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485</Words>
  <Application>Microsoft Office PowerPoint</Application>
  <PresentationFormat>宽屏</PresentationFormat>
  <Paragraphs>104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Equation</vt:lpstr>
      <vt:lpstr>User Scheduling for Maritime Ship-to-Ship/Shore Communications</vt:lpstr>
      <vt:lpstr>文章关注重点</vt:lpstr>
      <vt:lpstr>现有工作</vt:lpstr>
      <vt:lpstr>贡献</vt:lpstr>
      <vt:lpstr>系统模型</vt:lpstr>
      <vt:lpstr>大尺度</vt:lpstr>
      <vt:lpstr>优化问题</vt:lpstr>
      <vt:lpstr>限制</vt:lpstr>
      <vt:lpstr>Progressive approach</vt:lpstr>
      <vt:lpstr>Step-1 问题</vt:lpstr>
      <vt:lpstr>Step-1</vt:lpstr>
      <vt:lpstr>Step-2 问题</vt:lpstr>
      <vt:lpstr>Step-2</vt:lpstr>
      <vt:lpstr>算法中简写</vt:lpstr>
      <vt:lpstr>Step-3</vt:lpstr>
      <vt:lpstr>Step-3</vt:lpstr>
      <vt:lpstr>仿真结果</vt:lpstr>
      <vt:lpstr>仿真结果</vt:lpstr>
      <vt:lpstr>仿真结果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User Scheduling for Maritime Ship-to-Ship/Shore Communications</dc:title>
  <dc:creator>侯云钟</dc:creator>
  <cp:lastModifiedBy>侯云钟</cp:lastModifiedBy>
  <cp:revision>24</cp:revision>
  <dcterms:created xsi:type="dcterms:W3CDTF">2017-11-09T03:16:39Z</dcterms:created>
  <dcterms:modified xsi:type="dcterms:W3CDTF">2017-11-16T10:38:05Z</dcterms:modified>
</cp:coreProperties>
</file>