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30"/>
  </p:notesMasterIdLst>
  <p:sldIdLst>
    <p:sldId id="316" r:id="rId2"/>
    <p:sldId id="317" r:id="rId3"/>
    <p:sldId id="345" r:id="rId4"/>
    <p:sldId id="321" r:id="rId5"/>
    <p:sldId id="323" r:id="rId6"/>
    <p:sldId id="354" r:id="rId7"/>
    <p:sldId id="355" r:id="rId8"/>
    <p:sldId id="361" r:id="rId9"/>
    <p:sldId id="362" r:id="rId10"/>
    <p:sldId id="363" r:id="rId11"/>
    <p:sldId id="364" r:id="rId12"/>
    <p:sldId id="346" r:id="rId13"/>
    <p:sldId id="327" r:id="rId14"/>
    <p:sldId id="366" r:id="rId15"/>
    <p:sldId id="367" r:id="rId16"/>
    <p:sldId id="333" r:id="rId17"/>
    <p:sldId id="328" r:id="rId18"/>
    <p:sldId id="340" r:id="rId19"/>
    <p:sldId id="341" r:id="rId20"/>
    <p:sldId id="324" r:id="rId21"/>
    <p:sldId id="325" r:id="rId22"/>
    <p:sldId id="368" r:id="rId23"/>
    <p:sldId id="343" r:id="rId24"/>
    <p:sldId id="344" r:id="rId25"/>
    <p:sldId id="359" r:id="rId26"/>
    <p:sldId id="339" r:id="rId27"/>
    <p:sldId id="352" r:id="rId28"/>
    <p:sldId id="336" r:id="rId29"/>
  </p:sldIdLst>
  <p:sldSz cx="9144000" cy="5143500" type="screen16x9"/>
  <p:notesSz cx="6858000" cy="9144000"/>
  <p:embeddedFontLst>
    <p:embeddedFont>
      <p:font typeface="Titillium Web Light" panose="020B0604020202020204" charset="0"/>
      <p:regular r:id="rId31"/>
      <p:bold r:id="rId32"/>
      <p:italic r:id="rId33"/>
      <p:boldItalic r:id="rId34"/>
    </p:embeddedFont>
    <p:embeddedFont>
      <p:font typeface="Montserrat" panose="00000500000000000000" pitchFamily="2" charset="0"/>
      <p:regular r:id="rId35"/>
      <p:bold r:id="rId36"/>
      <p:italic r:id="rId37"/>
      <p:boldItalic r:id="rId38"/>
    </p:embeddedFont>
    <p:embeddedFont>
      <p:font typeface="Bebas Neue" panose="020B0604020202020204" charset="0"/>
      <p:regular r:id="rId39"/>
    </p:embeddedFont>
    <p:embeddedFont>
      <p:font typeface="Titillium Web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BBE350-2858-439F-A2A5-3A4434F884E3}">
  <a:tblStyle styleId="{5BBBE350-2858-439F-A2A5-3A4434F884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8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53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1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cb675c322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cb675c322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0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f76327ca34_0_2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f76327ca34_0_2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27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f76327ca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f76327ca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19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f76327ca3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f76327ca3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139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f76327ca34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f76327ca34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19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1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gcb675c322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5" name="Google Shape;3375;gcb675c322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93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1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f76327ca34_0_2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f76327ca34_0_2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753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537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1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f67d8f6e7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f67d8f6e7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751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cb675c32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Google Shape;3245;gcb675c32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551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f76327ca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f76327ca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638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cb597d605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cb597d605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5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cb675c322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cb675c322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027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f76327ca34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f76327ca34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039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cb5b8cb8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cb5b8cb8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77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f76327ca34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f76327ca34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19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f67d8f6e70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f67d8f6e70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1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3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402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f67d8f6e7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f67d8f6e7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7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1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1_2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>
            <a:spLocks noGrp="1"/>
          </p:cNvSpPr>
          <p:nvPr>
            <p:ph type="subTitle" idx="1"/>
          </p:nvPr>
        </p:nvSpPr>
        <p:spPr>
          <a:xfrm>
            <a:off x="4685688" y="981413"/>
            <a:ext cx="19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36"/>
          <p:cNvSpPr txBox="1">
            <a:spLocks noGrp="1"/>
          </p:cNvSpPr>
          <p:nvPr>
            <p:ph type="subTitle" idx="2"/>
          </p:nvPr>
        </p:nvSpPr>
        <p:spPr>
          <a:xfrm>
            <a:off x="4685688" y="2977425"/>
            <a:ext cx="19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36"/>
          <p:cNvSpPr txBox="1">
            <a:spLocks noGrp="1"/>
          </p:cNvSpPr>
          <p:nvPr>
            <p:ph type="subTitle" idx="3"/>
          </p:nvPr>
        </p:nvSpPr>
        <p:spPr>
          <a:xfrm>
            <a:off x="4273188" y="1457938"/>
            <a:ext cx="2360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subTitle" idx="4"/>
          </p:nvPr>
        </p:nvSpPr>
        <p:spPr>
          <a:xfrm>
            <a:off x="4273188" y="3453950"/>
            <a:ext cx="2360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6"/>
          <p:cNvGrpSpPr/>
          <p:nvPr/>
        </p:nvGrpSpPr>
        <p:grpSpPr>
          <a:xfrm>
            <a:off x="591751" y="389731"/>
            <a:ext cx="7691179" cy="3750637"/>
            <a:chOff x="591751" y="389731"/>
            <a:chExt cx="7691179" cy="3750637"/>
          </a:xfrm>
        </p:grpSpPr>
        <p:sp>
          <p:nvSpPr>
            <p:cNvPr id="562" name="Google Shape;562;p36"/>
            <p:cNvSpPr/>
            <p:nvPr/>
          </p:nvSpPr>
          <p:spPr>
            <a:xfrm>
              <a:off x="3365126" y="21442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114006" y="38973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992873" y="40986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734242" y="18228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6"/>
            <p:cNvGrpSpPr/>
            <p:nvPr/>
          </p:nvGrpSpPr>
          <p:grpSpPr>
            <a:xfrm>
              <a:off x="3521071" y="3639205"/>
              <a:ext cx="99806" cy="99809"/>
              <a:chOff x="3688596" y="3879680"/>
              <a:chExt cx="99806" cy="99809"/>
            </a:xfrm>
          </p:grpSpPr>
          <p:sp>
            <p:nvSpPr>
              <p:cNvPr id="567" name="Google Shape;567;p3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6"/>
            <p:cNvSpPr/>
            <p:nvPr/>
          </p:nvSpPr>
          <p:spPr>
            <a:xfrm>
              <a:off x="591751" y="39550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681256" y="8286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 flipH="1">
              <a:off x="1643315" y="1685043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>
            <a:spLocks noGrp="1"/>
          </p:cNvSpPr>
          <p:nvPr>
            <p:ph type="title"/>
          </p:nvPr>
        </p:nvSpPr>
        <p:spPr>
          <a:xfrm>
            <a:off x="59300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1"/>
          </p:nvPr>
        </p:nvSpPr>
        <p:spPr>
          <a:xfrm>
            <a:off x="593011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7"/>
          <p:cNvSpPr txBox="1">
            <a:spLocks noGrp="1"/>
          </p:cNvSpPr>
          <p:nvPr>
            <p:ph type="title" idx="2"/>
          </p:nvPr>
        </p:nvSpPr>
        <p:spPr>
          <a:xfrm>
            <a:off x="2580525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3"/>
          </p:nvPr>
        </p:nvSpPr>
        <p:spPr>
          <a:xfrm>
            <a:off x="2580532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7"/>
          <p:cNvSpPr txBox="1">
            <a:spLocks noGrp="1"/>
          </p:cNvSpPr>
          <p:nvPr>
            <p:ph type="title" idx="4"/>
          </p:nvPr>
        </p:nvSpPr>
        <p:spPr>
          <a:xfrm>
            <a:off x="456805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37"/>
          <p:cNvSpPr txBox="1">
            <a:spLocks noGrp="1"/>
          </p:cNvSpPr>
          <p:nvPr>
            <p:ph type="subTitle" idx="5"/>
          </p:nvPr>
        </p:nvSpPr>
        <p:spPr>
          <a:xfrm>
            <a:off x="4568053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7"/>
          <p:cNvSpPr/>
          <p:nvPr/>
        </p:nvSpPr>
        <p:spPr>
          <a:xfrm flipH="1">
            <a:off x="8795257" y="2804731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7"/>
          <p:cNvSpPr/>
          <p:nvPr/>
        </p:nvSpPr>
        <p:spPr>
          <a:xfrm flipH="1">
            <a:off x="3824779" y="43038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7"/>
          <p:cNvSpPr/>
          <p:nvPr/>
        </p:nvSpPr>
        <p:spPr>
          <a:xfrm flipH="1">
            <a:off x="8118902" y="314297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7"/>
          <p:cNvGrpSpPr/>
          <p:nvPr/>
        </p:nvGrpSpPr>
        <p:grpSpPr>
          <a:xfrm flipH="1">
            <a:off x="556401" y="4081205"/>
            <a:ext cx="99806" cy="99809"/>
            <a:chOff x="3688596" y="3879680"/>
            <a:chExt cx="99806" cy="99809"/>
          </a:xfrm>
        </p:grpSpPr>
        <p:sp>
          <p:nvSpPr>
            <p:cNvPr id="585" name="Google Shape;585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 flipH="1">
            <a:off x="6706301" y="1930230"/>
            <a:ext cx="99806" cy="99809"/>
            <a:chOff x="3688596" y="3879680"/>
            <a:chExt cx="99806" cy="99809"/>
          </a:xfrm>
        </p:grpSpPr>
        <p:sp>
          <p:nvSpPr>
            <p:cNvPr id="588" name="Google Shape;588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7"/>
          <p:cNvSpPr/>
          <p:nvPr/>
        </p:nvSpPr>
        <p:spPr>
          <a:xfrm flipH="1">
            <a:off x="5754472" y="708088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7846317" y="4181030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 flipH="1">
            <a:off x="3846707" y="314306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>
            <a:spLocks noGrp="1"/>
          </p:cNvSpPr>
          <p:nvPr>
            <p:ph type="title"/>
          </p:nvPr>
        </p:nvSpPr>
        <p:spPr>
          <a:xfrm>
            <a:off x="802486" y="16805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subTitle" idx="1"/>
          </p:nvPr>
        </p:nvSpPr>
        <p:spPr>
          <a:xfrm>
            <a:off x="802486" y="217820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title" idx="2"/>
          </p:nvPr>
        </p:nvSpPr>
        <p:spPr>
          <a:xfrm>
            <a:off x="3501700" y="16805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7" name="Google Shape;677;p41"/>
          <p:cNvSpPr txBox="1">
            <a:spLocks noGrp="1"/>
          </p:cNvSpPr>
          <p:nvPr>
            <p:ph type="subTitle" idx="3"/>
          </p:nvPr>
        </p:nvSpPr>
        <p:spPr>
          <a:xfrm>
            <a:off x="3501700" y="217820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41"/>
          <p:cNvSpPr txBox="1">
            <a:spLocks noGrp="1"/>
          </p:cNvSpPr>
          <p:nvPr>
            <p:ph type="title" idx="4"/>
          </p:nvPr>
        </p:nvSpPr>
        <p:spPr>
          <a:xfrm>
            <a:off x="802486" y="31901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9" name="Google Shape;679;p41"/>
          <p:cNvSpPr txBox="1">
            <a:spLocks noGrp="1"/>
          </p:cNvSpPr>
          <p:nvPr>
            <p:ph type="subTitle" idx="5"/>
          </p:nvPr>
        </p:nvSpPr>
        <p:spPr>
          <a:xfrm>
            <a:off x="802486" y="368145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1"/>
          <p:cNvSpPr txBox="1">
            <a:spLocks noGrp="1"/>
          </p:cNvSpPr>
          <p:nvPr>
            <p:ph type="title" idx="6"/>
          </p:nvPr>
        </p:nvSpPr>
        <p:spPr>
          <a:xfrm>
            <a:off x="3501700" y="31901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1" name="Google Shape;681;p41"/>
          <p:cNvSpPr txBox="1">
            <a:spLocks noGrp="1"/>
          </p:cNvSpPr>
          <p:nvPr>
            <p:ph type="subTitle" idx="7"/>
          </p:nvPr>
        </p:nvSpPr>
        <p:spPr>
          <a:xfrm>
            <a:off x="3501700" y="368145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41"/>
          <p:cNvSpPr txBox="1">
            <a:spLocks noGrp="1"/>
          </p:cNvSpPr>
          <p:nvPr>
            <p:ph type="title" idx="8"/>
          </p:nvPr>
        </p:nvSpPr>
        <p:spPr>
          <a:xfrm>
            <a:off x="6201101" y="16805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3" name="Google Shape;683;p41"/>
          <p:cNvSpPr txBox="1">
            <a:spLocks noGrp="1"/>
          </p:cNvSpPr>
          <p:nvPr>
            <p:ph type="subTitle" idx="9"/>
          </p:nvPr>
        </p:nvSpPr>
        <p:spPr>
          <a:xfrm>
            <a:off x="6201101" y="217820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41"/>
          <p:cNvSpPr txBox="1">
            <a:spLocks noGrp="1"/>
          </p:cNvSpPr>
          <p:nvPr>
            <p:ph type="title" idx="13"/>
          </p:nvPr>
        </p:nvSpPr>
        <p:spPr>
          <a:xfrm>
            <a:off x="6201101" y="31901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5" name="Google Shape;685;p41"/>
          <p:cNvSpPr txBox="1">
            <a:spLocks noGrp="1"/>
          </p:cNvSpPr>
          <p:nvPr>
            <p:ph type="subTitle" idx="14"/>
          </p:nvPr>
        </p:nvSpPr>
        <p:spPr>
          <a:xfrm>
            <a:off x="6201101" y="368145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4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41"/>
          <p:cNvGrpSpPr/>
          <p:nvPr/>
        </p:nvGrpSpPr>
        <p:grpSpPr>
          <a:xfrm>
            <a:off x="215396" y="381231"/>
            <a:ext cx="8567803" cy="4117399"/>
            <a:chOff x="215396" y="381231"/>
            <a:chExt cx="8567803" cy="4117399"/>
          </a:xfrm>
        </p:grpSpPr>
        <p:grpSp>
          <p:nvGrpSpPr>
            <p:cNvPr id="689" name="Google Shape;689;p41"/>
            <p:cNvGrpSpPr/>
            <p:nvPr/>
          </p:nvGrpSpPr>
          <p:grpSpPr>
            <a:xfrm>
              <a:off x="215396" y="381231"/>
              <a:ext cx="8567803" cy="4117399"/>
              <a:chOff x="215396" y="381231"/>
              <a:chExt cx="8567803" cy="4117399"/>
            </a:xfrm>
          </p:grpSpPr>
          <p:sp>
            <p:nvSpPr>
              <p:cNvPr id="690" name="Google Shape;690;p41"/>
              <p:cNvSpPr/>
              <p:nvPr/>
            </p:nvSpPr>
            <p:spPr>
              <a:xfrm>
                <a:off x="392926" y="38123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2330681" y="381231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215396" y="29688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8606142" y="190513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1040018" y="65150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 flipH="1">
                <a:off x="2585602" y="10991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8118201" y="4398918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p41"/>
            <p:cNvSpPr/>
            <p:nvPr/>
          </p:nvSpPr>
          <p:spPr>
            <a:xfrm>
              <a:off x="7595401" y="46822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41"/>
            <p:cNvGrpSpPr/>
            <p:nvPr/>
          </p:nvGrpSpPr>
          <p:grpSpPr>
            <a:xfrm>
              <a:off x="8512446" y="1017730"/>
              <a:ext cx="99806" cy="99809"/>
              <a:chOff x="3688596" y="3879680"/>
              <a:chExt cx="99806" cy="99809"/>
            </a:xfrm>
          </p:grpSpPr>
          <p:sp>
            <p:nvSpPr>
              <p:cNvPr id="699" name="Google Shape;699;p4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4"/>
          <p:cNvSpPr txBox="1">
            <a:spLocks noGrp="1"/>
          </p:cNvSpPr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3" name="Google Shape;753;p44"/>
          <p:cNvSpPr txBox="1">
            <a:spLocks noGrp="1"/>
          </p:cNvSpPr>
          <p:nvPr>
            <p:ph type="subTitle" idx="1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4" name="Google Shape;754;p44"/>
          <p:cNvSpPr txBox="1">
            <a:spLocks noGrp="1"/>
          </p:cNvSpPr>
          <p:nvPr>
            <p:ph type="subTitle" idx="2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55" name="Google Shape;755;p44"/>
          <p:cNvGrpSpPr/>
          <p:nvPr/>
        </p:nvGrpSpPr>
        <p:grpSpPr>
          <a:xfrm>
            <a:off x="2851773" y="657755"/>
            <a:ext cx="5495426" cy="3544013"/>
            <a:chOff x="2851773" y="657755"/>
            <a:chExt cx="5495426" cy="3544013"/>
          </a:xfrm>
        </p:grpSpPr>
        <p:grpSp>
          <p:nvGrpSpPr>
            <p:cNvPr id="756" name="Google Shape;756;p44"/>
            <p:cNvGrpSpPr/>
            <p:nvPr/>
          </p:nvGrpSpPr>
          <p:grpSpPr>
            <a:xfrm>
              <a:off x="4867671" y="657755"/>
              <a:ext cx="3479528" cy="3544013"/>
              <a:chOff x="4867671" y="657755"/>
              <a:chExt cx="3479528" cy="3544013"/>
            </a:xfrm>
          </p:grpSpPr>
          <p:sp>
            <p:nvSpPr>
              <p:cNvPr id="757" name="Google Shape;757;p44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4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4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44"/>
            <p:cNvSpPr/>
            <p:nvPr/>
          </p:nvSpPr>
          <p:spPr>
            <a:xfrm>
              <a:off x="4129193" y="27350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851773" y="3300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4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>
            <a:spLocks noGrp="1"/>
          </p:cNvSpPr>
          <p:nvPr>
            <p:ph type="title"/>
          </p:nvPr>
        </p:nvSpPr>
        <p:spPr>
          <a:xfrm>
            <a:off x="720025" y="377852"/>
            <a:ext cx="2769900" cy="11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4"/>
          <p:cNvGrpSpPr/>
          <p:nvPr/>
        </p:nvGrpSpPr>
        <p:grpSpPr>
          <a:xfrm>
            <a:off x="383746" y="540006"/>
            <a:ext cx="8322435" cy="3905200"/>
            <a:chOff x="383746" y="540006"/>
            <a:chExt cx="8322435" cy="3905200"/>
          </a:xfrm>
        </p:grpSpPr>
        <p:grpSp>
          <p:nvGrpSpPr>
            <p:cNvPr id="365" name="Google Shape;365;p24"/>
            <p:cNvGrpSpPr/>
            <p:nvPr/>
          </p:nvGrpSpPr>
          <p:grpSpPr>
            <a:xfrm>
              <a:off x="383746" y="540006"/>
              <a:ext cx="8322435" cy="3905200"/>
              <a:chOff x="383746" y="540006"/>
              <a:chExt cx="8322435" cy="3905200"/>
            </a:xfrm>
          </p:grpSpPr>
          <p:sp>
            <p:nvSpPr>
              <p:cNvPr id="366" name="Google Shape;366;p24"/>
              <p:cNvSpPr/>
              <p:nvPr/>
            </p:nvSpPr>
            <p:spPr>
              <a:xfrm>
                <a:off x="3914096" y="31983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4135501" y="5400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3288181" y="1982481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537256" y="11519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383746" y="4403385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566442" y="19885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3167431" y="405332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 flipH="1">
                <a:off x="2265396" y="18791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 flipH="1">
                <a:off x="8374677" y="23946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24"/>
            <p:cNvSpPr/>
            <p:nvPr/>
          </p:nvSpPr>
          <p:spPr>
            <a:xfrm>
              <a:off x="3912401" y="13886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4"/>
            <p:cNvGrpSpPr/>
            <p:nvPr/>
          </p:nvGrpSpPr>
          <p:grpSpPr>
            <a:xfrm>
              <a:off x="4351683" y="2360905"/>
              <a:ext cx="99806" cy="99809"/>
              <a:chOff x="3688596" y="3879680"/>
              <a:chExt cx="99806" cy="99809"/>
            </a:xfrm>
          </p:grpSpPr>
          <p:sp>
            <p:nvSpPr>
              <p:cNvPr id="377" name="Google Shape;377;p2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21607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98" name="Google Shape;398;p26"/>
          <p:cNvGrpSpPr/>
          <p:nvPr/>
        </p:nvGrpSpPr>
        <p:grpSpPr>
          <a:xfrm>
            <a:off x="550102" y="468222"/>
            <a:ext cx="8281024" cy="3927486"/>
            <a:chOff x="550102" y="468222"/>
            <a:chExt cx="8281024" cy="3927486"/>
          </a:xfrm>
        </p:grpSpPr>
        <p:grpSp>
          <p:nvGrpSpPr>
            <p:cNvPr id="399" name="Google Shape;399;p26"/>
            <p:cNvGrpSpPr/>
            <p:nvPr/>
          </p:nvGrpSpPr>
          <p:grpSpPr>
            <a:xfrm>
              <a:off x="550102" y="468222"/>
              <a:ext cx="8281024" cy="3927486"/>
              <a:chOff x="550102" y="468222"/>
              <a:chExt cx="8281024" cy="3927486"/>
            </a:xfrm>
          </p:grpSpPr>
          <p:sp>
            <p:nvSpPr>
              <p:cNvPr id="400" name="Google Shape;400;p26"/>
              <p:cNvSpPr/>
              <p:nvPr/>
            </p:nvSpPr>
            <p:spPr>
              <a:xfrm>
                <a:off x="8731321" y="20380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3779406" y="42359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1501271" y="944185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719992" y="172434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8495856" y="361425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 flipH="1">
                <a:off x="6560596" y="4136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 flipH="1">
                <a:off x="550102" y="38811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648751" y="46822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26"/>
              <p:cNvGrpSpPr/>
              <p:nvPr/>
            </p:nvGrpSpPr>
            <p:grpSpPr>
              <a:xfrm>
                <a:off x="7759546" y="867730"/>
                <a:ext cx="99806" cy="99809"/>
                <a:chOff x="3688596" y="3879680"/>
                <a:chExt cx="99806" cy="99809"/>
              </a:xfrm>
            </p:grpSpPr>
            <p:sp>
              <p:nvSpPr>
                <p:cNvPr id="409" name="Google Shape;409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1" name="Google Shape;411;p26"/>
            <p:cNvSpPr/>
            <p:nvPr/>
          </p:nvSpPr>
          <p:spPr>
            <a:xfrm>
              <a:off x="2079076" y="4144568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5038278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5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8"/>
          <p:cNvGrpSpPr/>
          <p:nvPr/>
        </p:nvGrpSpPr>
        <p:grpSpPr>
          <a:xfrm>
            <a:off x="1807746" y="835655"/>
            <a:ext cx="6257878" cy="3623612"/>
            <a:chOff x="1807746" y="835655"/>
            <a:chExt cx="6257878" cy="3623612"/>
          </a:xfrm>
        </p:grpSpPr>
        <p:sp>
          <p:nvSpPr>
            <p:cNvPr id="271" name="Google Shape;271;p18"/>
            <p:cNvSpPr/>
            <p:nvPr/>
          </p:nvSpPr>
          <p:spPr>
            <a:xfrm>
              <a:off x="5478826" y="30209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873324" y="18428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531706" y="41689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785423" y="10291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7800642" y="8356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923126" y="2376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304056" y="26981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flipH="1">
              <a:off x="1807746" y="31983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5577477" y="43595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3987823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705100" y="1600950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263306" y="786881"/>
            <a:ext cx="7083039" cy="3866520"/>
            <a:chOff x="-3069719" y="786881"/>
            <a:chExt cx="7083039" cy="3866520"/>
          </a:xfrm>
        </p:grpSpPr>
        <p:sp>
          <p:nvSpPr>
            <p:cNvPr id="85" name="Google Shape;85;p7"/>
            <p:cNvSpPr/>
            <p:nvPr/>
          </p:nvSpPr>
          <p:spPr>
            <a:xfrm>
              <a:off x="2407546" y="4553592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14676" y="151180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227018" y="15379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67973" y="425886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31467" y="18268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3751751" y="3925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7"/>
            <p:cNvGrpSpPr/>
            <p:nvPr/>
          </p:nvGrpSpPr>
          <p:grpSpPr>
            <a:xfrm>
              <a:off x="3127221" y="4069505"/>
              <a:ext cx="99806" cy="99809"/>
              <a:chOff x="3688596" y="3879680"/>
              <a:chExt cx="99806" cy="99809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7"/>
            <p:cNvSpPr/>
            <p:nvPr/>
          </p:nvSpPr>
          <p:spPr>
            <a:xfrm>
              <a:off x="-3069719" y="3943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>
              <a:off x="-1095704" y="4516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>
              <a:off x="2849315" y="78688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2464601" y="979094"/>
            <a:ext cx="6063322" cy="3471130"/>
            <a:chOff x="2464601" y="979094"/>
            <a:chExt cx="6063322" cy="3471130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4440171" y="979094"/>
              <a:ext cx="4087753" cy="3471119"/>
              <a:chOff x="4211571" y="902894"/>
              <a:chExt cx="4087753" cy="3471119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217;p15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" name="Google Shape;220;p15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5"/>
            <p:cNvSpPr/>
            <p:nvPr/>
          </p:nvSpPr>
          <p:spPr>
            <a:xfrm>
              <a:off x="2464601" y="43066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29342" y="39812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 idx="2" hasCustomPrompt="1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15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670096" y="909844"/>
            <a:ext cx="7896403" cy="2860058"/>
            <a:chOff x="670096" y="909844"/>
            <a:chExt cx="7896403" cy="2860058"/>
          </a:xfrm>
        </p:grpSpPr>
        <p:grpSp>
          <p:nvGrpSpPr>
            <p:cNvPr id="230" name="Google Shape;230;p16"/>
            <p:cNvGrpSpPr/>
            <p:nvPr/>
          </p:nvGrpSpPr>
          <p:grpSpPr>
            <a:xfrm>
              <a:off x="670096" y="909844"/>
              <a:ext cx="7896403" cy="2860058"/>
              <a:chOff x="670096" y="909844"/>
              <a:chExt cx="7896403" cy="2860058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16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236" name="Google Shape;236;p1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" name="Google Shape;238;p16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6"/>
            <p:cNvSpPr/>
            <p:nvPr/>
          </p:nvSpPr>
          <p:spPr>
            <a:xfrm>
              <a:off x="7004576" y="2173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7574242" y="13523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50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7"/>
          <p:cNvGrpSpPr/>
          <p:nvPr/>
        </p:nvGrpSpPr>
        <p:grpSpPr>
          <a:xfrm>
            <a:off x="883374" y="742244"/>
            <a:ext cx="7477553" cy="3817369"/>
            <a:chOff x="883374" y="742244"/>
            <a:chExt cx="7477553" cy="3817369"/>
          </a:xfrm>
        </p:grpSpPr>
        <p:grpSp>
          <p:nvGrpSpPr>
            <p:cNvPr id="248" name="Google Shape;248;p17"/>
            <p:cNvGrpSpPr/>
            <p:nvPr/>
          </p:nvGrpSpPr>
          <p:grpSpPr>
            <a:xfrm>
              <a:off x="1349196" y="742244"/>
              <a:ext cx="7011731" cy="3817369"/>
              <a:chOff x="1349196" y="742244"/>
              <a:chExt cx="7011731" cy="3817369"/>
            </a:xfrm>
          </p:grpSpPr>
          <p:grpSp>
            <p:nvGrpSpPr>
              <p:cNvPr id="249" name="Google Shape;249;p17"/>
              <p:cNvGrpSpPr/>
              <p:nvPr/>
            </p:nvGrpSpPr>
            <p:grpSpPr>
              <a:xfrm>
                <a:off x="1349196" y="742244"/>
                <a:ext cx="7011731" cy="3817369"/>
                <a:chOff x="1349196" y="742244"/>
                <a:chExt cx="7011731" cy="3817369"/>
              </a:xfrm>
            </p:grpSpPr>
            <p:sp>
              <p:nvSpPr>
                <p:cNvPr id="250" name="Google Shape;250;p17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7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30" fill="none" extrusionOk="0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83" fill="none" extrusionOk="0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650" extrusionOk="0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7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432" fill="none" extrusionOk="0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5" name="Google Shape;255;p17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256" name="Google Shape;256;p17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17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8" name="Google Shape;258;p17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259" name="Google Shape;259;p17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7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7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17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883374" y="3265644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15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1"/>
          </p:nvPr>
        </p:nvSpPr>
        <p:spPr>
          <a:xfrm>
            <a:off x="787175" y="2309788"/>
            <a:ext cx="27408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19"/>
          <p:cNvGrpSpPr/>
          <p:nvPr/>
        </p:nvGrpSpPr>
        <p:grpSpPr>
          <a:xfrm>
            <a:off x="1050227" y="912894"/>
            <a:ext cx="7255296" cy="3558251"/>
            <a:chOff x="1050227" y="912894"/>
            <a:chExt cx="7255296" cy="3558251"/>
          </a:xfrm>
        </p:grpSpPr>
        <p:sp>
          <p:nvSpPr>
            <p:cNvPr id="287" name="Google Shape;287;p19"/>
            <p:cNvSpPr/>
            <p:nvPr/>
          </p:nvSpPr>
          <p:spPr>
            <a:xfrm>
              <a:off x="8120171" y="1057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996826" y="21500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301306" y="43123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009781" y="2663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470223" y="9128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163026" y="22744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9"/>
            <p:cNvGrpSpPr/>
            <p:nvPr/>
          </p:nvGrpSpPr>
          <p:grpSpPr>
            <a:xfrm>
              <a:off x="2138846" y="3487330"/>
              <a:ext cx="99806" cy="99809"/>
              <a:chOff x="3688596" y="3879680"/>
              <a:chExt cx="99806" cy="99809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9"/>
            <p:cNvSpPr/>
            <p:nvPr/>
          </p:nvSpPr>
          <p:spPr>
            <a:xfrm>
              <a:off x="7078631" y="16318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 flipH="1">
              <a:off x="3527971" y="19896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050227" y="43714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0"/>
          <p:cNvGrpSpPr/>
          <p:nvPr/>
        </p:nvGrpSpPr>
        <p:grpSpPr>
          <a:xfrm>
            <a:off x="476446" y="301472"/>
            <a:ext cx="8393673" cy="1827511"/>
            <a:chOff x="476446" y="301472"/>
            <a:chExt cx="8393673" cy="1827511"/>
          </a:xfrm>
        </p:grpSpPr>
        <p:grpSp>
          <p:nvGrpSpPr>
            <p:cNvPr id="303" name="Google Shape;303;p20"/>
            <p:cNvGrpSpPr/>
            <p:nvPr/>
          </p:nvGrpSpPr>
          <p:grpSpPr>
            <a:xfrm>
              <a:off x="476446" y="301472"/>
              <a:ext cx="8283760" cy="677667"/>
              <a:chOff x="476446" y="301472"/>
              <a:chExt cx="8283760" cy="677667"/>
            </a:xfrm>
          </p:grpSpPr>
          <p:sp>
            <p:nvSpPr>
              <p:cNvPr id="304" name="Google Shape;304;p20"/>
              <p:cNvSpPr/>
              <p:nvPr/>
            </p:nvSpPr>
            <p:spPr>
              <a:xfrm>
                <a:off x="8087798" y="9083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628217" y="65809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7023276" y="30147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7" name="Google Shape;307;p20"/>
              <p:cNvGrpSpPr/>
              <p:nvPr/>
            </p:nvGrpSpPr>
            <p:grpSpPr>
              <a:xfrm>
                <a:off x="1481671" y="389242"/>
                <a:ext cx="99806" cy="99809"/>
                <a:chOff x="3688596" y="3879680"/>
                <a:chExt cx="99806" cy="99809"/>
              </a:xfrm>
            </p:grpSpPr>
            <p:sp>
              <p:nvSpPr>
                <p:cNvPr id="308" name="Google Shape;308;p2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" name="Google Shape;310;p20"/>
              <p:cNvSpPr/>
              <p:nvPr/>
            </p:nvSpPr>
            <p:spPr>
              <a:xfrm>
                <a:off x="476446" y="8793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8660396" y="3014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20"/>
            <p:cNvSpPr/>
            <p:nvPr/>
          </p:nvSpPr>
          <p:spPr>
            <a:xfrm>
              <a:off x="8701193" y="1970218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1" r:id="rId5"/>
    <p:sldLayoutId id="2147483662" r:id="rId6"/>
    <p:sldLayoutId id="2147483663" r:id="rId7"/>
    <p:sldLayoutId id="2147483665" r:id="rId8"/>
    <p:sldLayoutId id="2147483666" r:id="rId9"/>
    <p:sldLayoutId id="2147483682" r:id="rId10"/>
    <p:sldLayoutId id="2147483683" r:id="rId11"/>
    <p:sldLayoutId id="2147483687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9" r:id="rId19"/>
    <p:sldLayoutId id="2147483700" r:id="rId20"/>
    <p:sldLayoutId id="2147483701" r:id="rId21"/>
  </p:sldLayoutIdLst>
  <p:transition spd="slow">
    <p:randomBar dir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ythemGHA/SimpleHTR?fbclid=IwAR3yZnglQJjgmsxSDNqmkd9KJykW9E1RaoLzqOXvA99GYuGrKyXQfI4DCO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Commercial Presentation</a:t>
            </a:r>
            <a:br>
              <a:rPr lang="en" sz="3600" dirty="0">
                <a:solidFill>
                  <a:schemeClr val="accent4"/>
                </a:solidFill>
              </a:rPr>
            </a:br>
            <a:r>
              <a:rPr lang="en" sz="2800" b="0" dirty="0">
                <a:solidFill>
                  <a:schemeClr val="accent4"/>
                </a:solidFill>
                <a:latin typeface="Titillium Web Light"/>
                <a:sym typeface="Titillium Web Light"/>
              </a:rPr>
              <a:t>Development of an application for the autocorrection of bank checks</a:t>
            </a:r>
            <a:endParaRPr sz="2800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rgbClr val="FF6F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Detection of the different parts of the check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between the amount in numbers and the amount in letters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Verifying the validity of the date (the check expires after 3 years and a week)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DFD2379A-3B7A-4CF0-8D80-801E8306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8" name="Google Shape;13242;p108">
            <a:extLst>
              <a:ext uri="{FF2B5EF4-FFF2-40B4-BE49-F238E27FC236}">
                <a16:creationId xmlns:a16="http://schemas.microsoft.com/office/drawing/2014/main" id="{AFADEE64-5893-45AE-B48F-63A4488967DE}"/>
              </a:ext>
            </a:extLst>
          </p:cNvPr>
          <p:cNvGrpSpPr/>
          <p:nvPr/>
        </p:nvGrpSpPr>
        <p:grpSpPr>
          <a:xfrm>
            <a:off x="726405" y="1612252"/>
            <a:ext cx="358349" cy="355468"/>
            <a:chOff x="-33676975" y="2275050"/>
            <a:chExt cx="295375" cy="293000"/>
          </a:xfrm>
          <a:solidFill>
            <a:schemeClr val="accent1"/>
          </a:solidFill>
        </p:grpSpPr>
        <p:sp>
          <p:nvSpPr>
            <p:cNvPr id="49" name="Google Shape;13243;p108">
              <a:extLst>
                <a:ext uri="{FF2B5EF4-FFF2-40B4-BE49-F238E27FC236}">
                  <a16:creationId xmlns:a16="http://schemas.microsoft.com/office/drawing/2014/main" id="{E102A146-A17B-49B2-8887-BEE7A633AE0F}"/>
                </a:ext>
              </a:extLst>
            </p:cNvPr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244;p108">
              <a:extLst>
                <a:ext uri="{FF2B5EF4-FFF2-40B4-BE49-F238E27FC236}">
                  <a16:creationId xmlns:a16="http://schemas.microsoft.com/office/drawing/2014/main" id="{46B61993-B2D2-49D8-A954-254ACB8AF61F}"/>
                </a:ext>
              </a:extLst>
            </p:cNvPr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245;p108">
              <a:extLst>
                <a:ext uri="{FF2B5EF4-FFF2-40B4-BE49-F238E27FC236}">
                  <a16:creationId xmlns:a16="http://schemas.microsoft.com/office/drawing/2014/main" id="{C7DE7E1D-995B-49AD-B85E-6100CB3A8428}"/>
                </a:ext>
              </a:extLst>
            </p:cNvPr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837;p107">
            <a:extLst>
              <a:ext uri="{FF2B5EF4-FFF2-40B4-BE49-F238E27FC236}">
                <a16:creationId xmlns:a16="http://schemas.microsoft.com/office/drawing/2014/main" id="{5931EB32-0602-4246-9B9E-1DF33B66FEC1}"/>
              </a:ext>
            </a:extLst>
          </p:cNvPr>
          <p:cNvGrpSpPr/>
          <p:nvPr/>
        </p:nvGrpSpPr>
        <p:grpSpPr>
          <a:xfrm>
            <a:off x="2633362" y="1606866"/>
            <a:ext cx="366269" cy="366240"/>
            <a:chOff x="-65131525" y="1914325"/>
            <a:chExt cx="316650" cy="316625"/>
          </a:xfrm>
          <a:solidFill>
            <a:schemeClr val="accent1"/>
          </a:solidFill>
        </p:grpSpPr>
        <p:sp>
          <p:nvSpPr>
            <p:cNvPr id="53" name="Google Shape;12838;p107">
              <a:extLst>
                <a:ext uri="{FF2B5EF4-FFF2-40B4-BE49-F238E27FC236}">
                  <a16:creationId xmlns:a16="http://schemas.microsoft.com/office/drawing/2014/main" id="{53AFEF58-8515-465C-A5D3-91BA9804084F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39;p107">
              <a:extLst>
                <a:ext uri="{FF2B5EF4-FFF2-40B4-BE49-F238E27FC236}">
                  <a16:creationId xmlns:a16="http://schemas.microsoft.com/office/drawing/2014/main" id="{45455E22-D87B-48A8-8CFD-4881AF4F2D3C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2589;p106">
            <a:extLst>
              <a:ext uri="{FF2B5EF4-FFF2-40B4-BE49-F238E27FC236}">
                <a16:creationId xmlns:a16="http://schemas.microsoft.com/office/drawing/2014/main" id="{495D1345-664E-4139-8179-275088C9C506}"/>
              </a:ext>
            </a:extLst>
          </p:cNvPr>
          <p:cNvSpPr/>
          <p:nvPr/>
        </p:nvSpPr>
        <p:spPr>
          <a:xfrm>
            <a:off x="4665056" y="1657609"/>
            <a:ext cx="370057" cy="372647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487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the existence of the signature and its validity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the language written in the check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different handwritings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045706F-BCBE-41B2-BBE9-8CA44F87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8" name="Google Shape;12927;p107">
            <a:extLst>
              <a:ext uri="{FF2B5EF4-FFF2-40B4-BE49-F238E27FC236}">
                <a16:creationId xmlns:a16="http://schemas.microsoft.com/office/drawing/2014/main" id="{531D3559-C6E6-449D-A947-702CD015B1DC}"/>
              </a:ext>
            </a:extLst>
          </p:cNvPr>
          <p:cNvGrpSpPr/>
          <p:nvPr/>
        </p:nvGrpSpPr>
        <p:grpSpPr>
          <a:xfrm>
            <a:off x="726641" y="1575317"/>
            <a:ext cx="368987" cy="368525"/>
            <a:chOff x="-60620800" y="2304600"/>
            <a:chExt cx="319000" cy="318600"/>
          </a:xfrm>
          <a:solidFill>
            <a:schemeClr val="accent1"/>
          </a:solidFill>
        </p:grpSpPr>
        <p:sp>
          <p:nvSpPr>
            <p:cNvPr id="49" name="Google Shape;12928;p107">
              <a:extLst>
                <a:ext uri="{FF2B5EF4-FFF2-40B4-BE49-F238E27FC236}">
                  <a16:creationId xmlns:a16="http://schemas.microsoft.com/office/drawing/2014/main" id="{8C156AF8-F23A-4249-87BC-2A9FE98C0F50}"/>
                </a:ext>
              </a:extLst>
            </p:cNvPr>
            <p:cNvSpPr/>
            <p:nvPr/>
          </p:nvSpPr>
          <p:spPr>
            <a:xfrm>
              <a:off x="-60620800" y="2304600"/>
              <a:ext cx="319000" cy="318600"/>
            </a:xfrm>
            <a:custGeom>
              <a:avLst/>
              <a:gdLst/>
              <a:ahLst/>
              <a:cxnLst/>
              <a:rect l="l" t="t" r="r" b="b"/>
              <a:pathLst>
                <a:path w="12760" h="12744" extrusionOk="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2929;p107">
              <a:extLst>
                <a:ext uri="{FF2B5EF4-FFF2-40B4-BE49-F238E27FC236}">
                  <a16:creationId xmlns:a16="http://schemas.microsoft.com/office/drawing/2014/main" id="{F63DAB6A-F5EC-4D65-9E9A-7F83DD434BEC}"/>
                </a:ext>
              </a:extLst>
            </p:cNvPr>
            <p:cNvSpPr/>
            <p:nvPr/>
          </p:nvSpPr>
          <p:spPr>
            <a:xfrm>
              <a:off x="-60491625" y="2560150"/>
              <a:ext cx="144925" cy="20525"/>
            </a:xfrm>
            <a:custGeom>
              <a:avLst/>
              <a:gdLst/>
              <a:ahLst/>
              <a:cxnLst/>
              <a:rect l="l" t="t" r="r" b="b"/>
              <a:pathLst>
                <a:path w="5797" h="821" extrusionOk="0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30;p107">
              <a:extLst>
                <a:ext uri="{FF2B5EF4-FFF2-40B4-BE49-F238E27FC236}">
                  <a16:creationId xmlns:a16="http://schemas.microsoft.com/office/drawing/2014/main" id="{F460D35C-A2F7-43A3-94FF-EDA3E6D2C1A2}"/>
                </a:ext>
              </a:extLst>
            </p:cNvPr>
            <p:cNvSpPr/>
            <p:nvPr/>
          </p:nvSpPr>
          <p:spPr>
            <a:xfrm>
              <a:off x="-60573550" y="2445950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3257;p108">
            <a:extLst>
              <a:ext uri="{FF2B5EF4-FFF2-40B4-BE49-F238E27FC236}">
                <a16:creationId xmlns:a16="http://schemas.microsoft.com/office/drawing/2014/main" id="{3992BF68-D620-4BA4-A8EF-1B8AA88AFAF0}"/>
              </a:ext>
            </a:extLst>
          </p:cNvPr>
          <p:cNvGrpSpPr/>
          <p:nvPr/>
        </p:nvGrpSpPr>
        <p:grpSpPr>
          <a:xfrm>
            <a:off x="2714441" y="1617252"/>
            <a:ext cx="354527" cy="355498"/>
            <a:chOff x="-35136450" y="1912725"/>
            <a:chExt cx="292225" cy="293025"/>
          </a:xfrm>
          <a:solidFill>
            <a:schemeClr val="accent1"/>
          </a:solidFill>
        </p:grpSpPr>
        <p:sp>
          <p:nvSpPr>
            <p:cNvPr id="53" name="Google Shape;13258;p108">
              <a:extLst>
                <a:ext uri="{FF2B5EF4-FFF2-40B4-BE49-F238E27FC236}">
                  <a16:creationId xmlns:a16="http://schemas.microsoft.com/office/drawing/2014/main" id="{AA65FE92-8836-433C-BEE0-562D206A717D}"/>
                </a:ext>
              </a:extLst>
            </p:cNvPr>
            <p:cNvSpPr/>
            <p:nvPr/>
          </p:nvSpPr>
          <p:spPr>
            <a:xfrm>
              <a:off x="-35136450" y="2050575"/>
              <a:ext cx="155975" cy="155175"/>
            </a:xfrm>
            <a:custGeom>
              <a:avLst/>
              <a:gdLst/>
              <a:ahLst/>
              <a:cxnLst/>
              <a:rect l="l" t="t" r="r" b="b"/>
              <a:pathLst>
                <a:path w="6239" h="6207" extrusionOk="0">
                  <a:moveTo>
                    <a:pt x="3120" y="693"/>
                  </a:moveTo>
                  <a:cubicBezTo>
                    <a:pt x="3718" y="693"/>
                    <a:pt x="4191" y="1166"/>
                    <a:pt x="4191" y="1702"/>
                  </a:cubicBezTo>
                  <a:cubicBezTo>
                    <a:pt x="4191" y="2269"/>
                    <a:pt x="3718" y="2741"/>
                    <a:pt x="3120" y="2741"/>
                  </a:cubicBezTo>
                  <a:cubicBezTo>
                    <a:pt x="2521" y="2741"/>
                    <a:pt x="2049" y="2269"/>
                    <a:pt x="2049" y="1702"/>
                  </a:cubicBezTo>
                  <a:cubicBezTo>
                    <a:pt x="2049" y="1166"/>
                    <a:pt x="2521" y="693"/>
                    <a:pt x="3120" y="693"/>
                  </a:cubicBezTo>
                  <a:close/>
                  <a:moveTo>
                    <a:pt x="3120" y="3434"/>
                  </a:moveTo>
                  <a:cubicBezTo>
                    <a:pt x="4348" y="3434"/>
                    <a:pt x="5357" y="4348"/>
                    <a:pt x="5514" y="5514"/>
                  </a:cubicBezTo>
                  <a:lnTo>
                    <a:pt x="757" y="5514"/>
                  </a:lnTo>
                  <a:cubicBezTo>
                    <a:pt x="883" y="4348"/>
                    <a:pt x="1891" y="3434"/>
                    <a:pt x="3120" y="3434"/>
                  </a:cubicBezTo>
                  <a:close/>
                  <a:moveTo>
                    <a:pt x="3120" y="0"/>
                  </a:moveTo>
                  <a:cubicBezTo>
                    <a:pt x="2175" y="0"/>
                    <a:pt x="1387" y="756"/>
                    <a:pt x="1387" y="1702"/>
                  </a:cubicBezTo>
                  <a:cubicBezTo>
                    <a:pt x="1387" y="2174"/>
                    <a:pt x="1576" y="2615"/>
                    <a:pt x="1891" y="2930"/>
                  </a:cubicBezTo>
                  <a:lnTo>
                    <a:pt x="1954" y="2962"/>
                  </a:lnTo>
                  <a:cubicBezTo>
                    <a:pt x="851" y="3403"/>
                    <a:pt x="1" y="4506"/>
                    <a:pt x="1" y="5829"/>
                  </a:cubicBezTo>
                  <a:cubicBezTo>
                    <a:pt x="1" y="6049"/>
                    <a:pt x="158" y="6207"/>
                    <a:pt x="379" y="6207"/>
                  </a:cubicBezTo>
                  <a:lnTo>
                    <a:pt x="5892" y="6207"/>
                  </a:lnTo>
                  <a:cubicBezTo>
                    <a:pt x="6081" y="6207"/>
                    <a:pt x="6239" y="6049"/>
                    <a:pt x="6239" y="5829"/>
                  </a:cubicBezTo>
                  <a:cubicBezTo>
                    <a:pt x="6239" y="4537"/>
                    <a:pt x="5420" y="3434"/>
                    <a:pt x="4317" y="2962"/>
                  </a:cubicBezTo>
                  <a:lnTo>
                    <a:pt x="4348" y="2930"/>
                  </a:lnTo>
                  <a:cubicBezTo>
                    <a:pt x="4663" y="2615"/>
                    <a:pt x="4852" y="2174"/>
                    <a:pt x="4852" y="1702"/>
                  </a:cubicBezTo>
                  <a:cubicBezTo>
                    <a:pt x="4852" y="756"/>
                    <a:pt x="4065" y="0"/>
                    <a:pt x="3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59;p108">
              <a:extLst>
                <a:ext uri="{FF2B5EF4-FFF2-40B4-BE49-F238E27FC236}">
                  <a16:creationId xmlns:a16="http://schemas.microsoft.com/office/drawing/2014/main" id="{1DA6D4C1-6A90-4F80-A425-C544168A636E}"/>
                </a:ext>
              </a:extLst>
            </p:cNvPr>
            <p:cNvSpPr/>
            <p:nvPr/>
          </p:nvSpPr>
          <p:spPr>
            <a:xfrm>
              <a:off x="-34964750" y="1947400"/>
              <a:ext cx="68550" cy="103200"/>
            </a:xfrm>
            <a:custGeom>
              <a:avLst/>
              <a:gdLst/>
              <a:ahLst/>
              <a:cxnLst/>
              <a:rect l="l" t="t" r="r" b="b"/>
              <a:pathLst>
                <a:path w="2742" h="4128" extrusionOk="0">
                  <a:moveTo>
                    <a:pt x="1387" y="725"/>
                  </a:moveTo>
                  <a:cubicBezTo>
                    <a:pt x="1765" y="725"/>
                    <a:pt x="2049" y="1008"/>
                    <a:pt x="2049" y="1386"/>
                  </a:cubicBezTo>
                  <a:lnTo>
                    <a:pt x="2049" y="2773"/>
                  </a:lnTo>
                  <a:cubicBezTo>
                    <a:pt x="2049" y="2836"/>
                    <a:pt x="2049" y="2867"/>
                    <a:pt x="2017" y="2930"/>
                  </a:cubicBezTo>
                  <a:lnTo>
                    <a:pt x="1923" y="2836"/>
                  </a:lnTo>
                  <a:cubicBezTo>
                    <a:pt x="1860" y="2773"/>
                    <a:pt x="1773" y="2741"/>
                    <a:pt x="1686" y="2741"/>
                  </a:cubicBezTo>
                  <a:cubicBezTo>
                    <a:pt x="1600" y="2741"/>
                    <a:pt x="1513" y="2773"/>
                    <a:pt x="1450" y="2836"/>
                  </a:cubicBezTo>
                  <a:cubicBezTo>
                    <a:pt x="1324" y="2962"/>
                    <a:pt x="1324" y="3182"/>
                    <a:pt x="1450" y="3308"/>
                  </a:cubicBezTo>
                  <a:lnTo>
                    <a:pt x="1545" y="3403"/>
                  </a:lnTo>
                  <a:cubicBezTo>
                    <a:pt x="1482" y="3434"/>
                    <a:pt x="1450" y="3434"/>
                    <a:pt x="1387" y="3434"/>
                  </a:cubicBezTo>
                  <a:cubicBezTo>
                    <a:pt x="977" y="3434"/>
                    <a:pt x="694" y="3119"/>
                    <a:pt x="694" y="2773"/>
                  </a:cubicBezTo>
                  <a:lnTo>
                    <a:pt x="694" y="1386"/>
                  </a:lnTo>
                  <a:cubicBezTo>
                    <a:pt x="694" y="977"/>
                    <a:pt x="1040" y="725"/>
                    <a:pt x="1387" y="725"/>
                  </a:cubicBezTo>
                  <a:close/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lnTo>
                    <a:pt x="1" y="2773"/>
                  </a:lnTo>
                  <a:cubicBezTo>
                    <a:pt x="1" y="3497"/>
                    <a:pt x="631" y="4127"/>
                    <a:pt x="1387" y="4127"/>
                  </a:cubicBezTo>
                  <a:cubicBezTo>
                    <a:pt x="1608" y="4127"/>
                    <a:pt x="1860" y="4064"/>
                    <a:pt x="2080" y="3938"/>
                  </a:cubicBezTo>
                  <a:lnTo>
                    <a:pt x="2175" y="4033"/>
                  </a:lnTo>
                  <a:cubicBezTo>
                    <a:pt x="2222" y="4080"/>
                    <a:pt x="2309" y="4104"/>
                    <a:pt x="2399" y="4104"/>
                  </a:cubicBezTo>
                  <a:cubicBezTo>
                    <a:pt x="2490" y="4104"/>
                    <a:pt x="2584" y="4080"/>
                    <a:pt x="2647" y="4033"/>
                  </a:cubicBezTo>
                  <a:cubicBezTo>
                    <a:pt x="2742" y="3907"/>
                    <a:pt x="2742" y="3655"/>
                    <a:pt x="2647" y="3560"/>
                  </a:cubicBezTo>
                  <a:lnTo>
                    <a:pt x="2553" y="3466"/>
                  </a:lnTo>
                  <a:cubicBezTo>
                    <a:pt x="2679" y="3277"/>
                    <a:pt x="2742" y="3025"/>
                    <a:pt x="2742" y="2773"/>
                  </a:cubicBezTo>
                  <a:lnTo>
                    <a:pt x="2742" y="1386"/>
                  </a:lnTo>
                  <a:cubicBezTo>
                    <a:pt x="2742" y="630"/>
                    <a:pt x="2112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260;p108">
              <a:extLst>
                <a:ext uri="{FF2B5EF4-FFF2-40B4-BE49-F238E27FC236}">
                  <a16:creationId xmlns:a16="http://schemas.microsoft.com/office/drawing/2014/main" id="{2D4BFF9B-54C8-430C-AD29-93BAF58BFEA6}"/>
                </a:ext>
              </a:extLst>
            </p:cNvPr>
            <p:cNvSpPr/>
            <p:nvPr/>
          </p:nvSpPr>
          <p:spPr>
            <a:xfrm>
              <a:off x="-35016725" y="1912725"/>
              <a:ext cx="172500" cy="172025"/>
            </a:xfrm>
            <a:custGeom>
              <a:avLst/>
              <a:gdLst/>
              <a:ahLst/>
              <a:cxnLst/>
              <a:rect l="l" t="t" r="r" b="b"/>
              <a:pathLst>
                <a:path w="6900" h="6881" extrusionOk="0">
                  <a:moveTo>
                    <a:pt x="3466" y="726"/>
                  </a:moveTo>
                  <a:cubicBezTo>
                    <a:pt x="4947" y="726"/>
                    <a:pt x="6175" y="1954"/>
                    <a:pt x="6175" y="3467"/>
                  </a:cubicBezTo>
                  <a:cubicBezTo>
                    <a:pt x="6207" y="4979"/>
                    <a:pt x="4978" y="6207"/>
                    <a:pt x="3466" y="6207"/>
                  </a:cubicBezTo>
                  <a:cubicBezTo>
                    <a:pt x="2930" y="6207"/>
                    <a:pt x="2426" y="6050"/>
                    <a:pt x="1985" y="5766"/>
                  </a:cubicBezTo>
                  <a:cubicBezTo>
                    <a:pt x="1942" y="5745"/>
                    <a:pt x="1868" y="5708"/>
                    <a:pt x="1806" y="5708"/>
                  </a:cubicBezTo>
                  <a:cubicBezTo>
                    <a:pt x="1778" y="5708"/>
                    <a:pt x="1753" y="5715"/>
                    <a:pt x="1733" y="5735"/>
                  </a:cubicBezTo>
                  <a:lnTo>
                    <a:pt x="946" y="5987"/>
                  </a:lnTo>
                  <a:lnTo>
                    <a:pt x="1198" y="5199"/>
                  </a:lnTo>
                  <a:cubicBezTo>
                    <a:pt x="1261" y="5136"/>
                    <a:pt x="1198" y="5010"/>
                    <a:pt x="1166" y="4947"/>
                  </a:cubicBezTo>
                  <a:cubicBezTo>
                    <a:pt x="914" y="4506"/>
                    <a:pt x="757" y="4002"/>
                    <a:pt x="757" y="3467"/>
                  </a:cubicBezTo>
                  <a:cubicBezTo>
                    <a:pt x="757" y="1954"/>
                    <a:pt x="1954" y="726"/>
                    <a:pt x="3466" y="72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45"/>
                    <a:pt x="32" y="3435"/>
                  </a:cubicBezTo>
                  <a:cubicBezTo>
                    <a:pt x="32" y="4034"/>
                    <a:pt x="190" y="4569"/>
                    <a:pt x="473" y="5136"/>
                  </a:cubicBezTo>
                  <a:lnTo>
                    <a:pt x="32" y="6428"/>
                  </a:lnTo>
                  <a:cubicBezTo>
                    <a:pt x="0" y="6554"/>
                    <a:pt x="32" y="6712"/>
                    <a:pt x="95" y="6775"/>
                  </a:cubicBezTo>
                  <a:cubicBezTo>
                    <a:pt x="166" y="6845"/>
                    <a:pt x="272" y="6881"/>
                    <a:pt x="374" y="6881"/>
                  </a:cubicBezTo>
                  <a:cubicBezTo>
                    <a:pt x="408" y="6881"/>
                    <a:pt x="442" y="6877"/>
                    <a:pt x="473" y="6869"/>
                  </a:cubicBezTo>
                  <a:lnTo>
                    <a:pt x="1765" y="6428"/>
                  </a:lnTo>
                  <a:cubicBezTo>
                    <a:pt x="2269" y="6712"/>
                    <a:pt x="2867" y="6869"/>
                    <a:pt x="3466" y="6869"/>
                  </a:cubicBezTo>
                  <a:cubicBezTo>
                    <a:pt x="5356" y="6869"/>
                    <a:pt x="6900" y="5325"/>
                    <a:pt x="6900" y="3435"/>
                  </a:cubicBezTo>
                  <a:cubicBezTo>
                    <a:pt x="6869" y="1576"/>
                    <a:pt x="5356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544;p106">
            <a:extLst>
              <a:ext uri="{FF2B5EF4-FFF2-40B4-BE49-F238E27FC236}">
                <a16:creationId xmlns:a16="http://schemas.microsoft.com/office/drawing/2014/main" id="{937FE2D5-E47F-4C68-8EF8-3E656B9AED7A}"/>
              </a:ext>
            </a:extLst>
          </p:cNvPr>
          <p:cNvSpPr/>
          <p:nvPr/>
        </p:nvSpPr>
        <p:spPr>
          <a:xfrm>
            <a:off x="4682905" y="1654191"/>
            <a:ext cx="383008" cy="338738"/>
          </a:xfrm>
          <a:custGeom>
            <a:avLst/>
            <a:gdLst/>
            <a:ahLst/>
            <a:cxnLst/>
            <a:rect l="l" t="t" r="r" b="b"/>
            <a:pathLst>
              <a:path w="13012" h="11508" extrusionOk="0">
                <a:moveTo>
                  <a:pt x="9306" y="836"/>
                </a:moveTo>
                <a:cubicBezTo>
                  <a:pt x="9412" y="836"/>
                  <a:pt x="9515" y="875"/>
                  <a:pt x="9578" y="954"/>
                </a:cubicBezTo>
                <a:lnTo>
                  <a:pt x="11909" y="3285"/>
                </a:lnTo>
                <a:cubicBezTo>
                  <a:pt x="12067" y="3443"/>
                  <a:pt x="12067" y="3695"/>
                  <a:pt x="11909" y="3884"/>
                </a:cubicBezTo>
                <a:lnTo>
                  <a:pt x="6900" y="8861"/>
                </a:lnTo>
                <a:lnTo>
                  <a:pt x="4001" y="5963"/>
                </a:lnTo>
                <a:lnTo>
                  <a:pt x="9011" y="954"/>
                </a:lnTo>
                <a:cubicBezTo>
                  <a:pt x="9089" y="875"/>
                  <a:pt x="9200" y="836"/>
                  <a:pt x="9306" y="836"/>
                </a:cubicBezTo>
                <a:close/>
                <a:moveTo>
                  <a:pt x="3466" y="6499"/>
                </a:moveTo>
                <a:lnTo>
                  <a:pt x="6364" y="9428"/>
                </a:lnTo>
                <a:lnTo>
                  <a:pt x="6049" y="9744"/>
                </a:lnTo>
                <a:cubicBezTo>
                  <a:pt x="5986" y="9807"/>
                  <a:pt x="5892" y="9870"/>
                  <a:pt x="5766" y="9870"/>
                </a:cubicBezTo>
                <a:cubicBezTo>
                  <a:pt x="5640" y="9870"/>
                  <a:pt x="5577" y="9807"/>
                  <a:pt x="5514" y="9744"/>
                </a:cubicBezTo>
                <a:cubicBezTo>
                  <a:pt x="5255" y="9506"/>
                  <a:pt x="4936" y="9372"/>
                  <a:pt x="4610" y="9372"/>
                </a:cubicBezTo>
                <a:cubicBezTo>
                  <a:pt x="4460" y="9372"/>
                  <a:pt x="4308" y="9400"/>
                  <a:pt x="4159" y="9460"/>
                </a:cubicBezTo>
                <a:cubicBezTo>
                  <a:pt x="3938" y="9555"/>
                  <a:pt x="3812" y="9712"/>
                  <a:pt x="3686" y="9807"/>
                </a:cubicBezTo>
                <a:lnTo>
                  <a:pt x="3088" y="9239"/>
                </a:lnTo>
                <a:lnTo>
                  <a:pt x="3182" y="9145"/>
                </a:lnTo>
                <a:cubicBezTo>
                  <a:pt x="3655" y="8672"/>
                  <a:pt x="3686" y="7853"/>
                  <a:pt x="3151" y="7381"/>
                </a:cubicBezTo>
                <a:cubicBezTo>
                  <a:pt x="2993" y="7223"/>
                  <a:pt x="3025" y="6940"/>
                  <a:pt x="3182" y="6782"/>
                </a:cubicBezTo>
                <a:lnTo>
                  <a:pt x="3466" y="6499"/>
                </a:lnTo>
                <a:close/>
                <a:moveTo>
                  <a:pt x="2426" y="9807"/>
                </a:moveTo>
                <a:lnTo>
                  <a:pt x="3025" y="10405"/>
                </a:lnTo>
                <a:lnTo>
                  <a:pt x="2773" y="10657"/>
                </a:lnTo>
                <a:lnTo>
                  <a:pt x="1544" y="10657"/>
                </a:lnTo>
                <a:lnTo>
                  <a:pt x="2426" y="9807"/>
                </a:lnTo>
                <a:close/>
                <a:moveTo>
                  <a:pt x="9310" y="1"/>
                </a:moveTo>
                <a:cubicBezTo>
                  <a:pt x="8995" y="1"/>
                  <a:pt x="8680" y="119"/>
                  <a:pt x="8443" y="355"/>
                </a:cubicBezTo>
                <a:lnTo>
                  <a:pt x="2584" y="6247"/>
                </a:lnTo>
                <a:cubicBezTo>
                  <a:pt x="2111" y="6719"/>
                  <a:pt x="2079" y="7538"/>
                  <a:pt x="2552" y="8011"/>
                </a:cubicBezTo>
                <a:cubicBezTo>
                  <a:pt x="2710" y="8137"/>
                  <a:pt x="2710" y="8357"/>
                  <a:pt x="2615" y="8483"/>
                </a:cubicBezTo>
                <a:cubicBezTo>
                  <a:pt x="2584" y="8546"/>
                  <a:pt x="2584" y="8546"/>
                  <a:pt x="2552" y="8609"/>
                </a:cubicBezTo>
                <a:lnTo>
                  <a:pt x="252" y="10815"/>
                </a:lnTo>
                <a:cubicBezTo>
                  <a:pt x="0" y="11067"/>
                  <a:pt x="189" y="11508"/>
                  <a:pt x="536" y="11508"/>
                </a:cubicBezTo>
                <a:lnTo>
                  <a:pt x="2930" y="11508"/>
                </a:lnTo>
                <a:cubicBezTo>
                  <a:pt x="3056" y="11508"/>
                  <a:pt x="3182" y="11476"/>
                  <a:pt x="3245" y="11382"/>
                </a:cubicBezTo>
                <a:lnTo>
                  <a:pt x="4285" y="10374"/>
                </a:lnTo>
                <a:cubicBezTo>
                  <a:pt x="4364" y="10295"/>
                  <a:pt x="4474" y="10255"/>
                  <a:pt x="4584" y="10255"/>
                </a:cubicBezTo>
                <a:cubicBezTo>
                  <a:pt x="4694" y="10255"/>
                  <a:pt x="4805" y="10295"/>
                  <a:pt x="4883" y="10374"/>
                </a:cubicBezTo>
                <a:cubicBezTo>
                  <a:pt x="5092" y="10614"/>
                  <a:pt x="5413" y="10740"/>
                  <a:pt x="5742" y="10740"/>
                </a:cubicBezTo>
                <a:cubicBezTo>
                  <a:pt x="6060" y="10740"/>
                  <a:pt x="6384" y="10622"/>
                  <a:pt x="6616" y="10374"/>
                </a:cubicBezTo>
                <a:lnTo>
                  <a:pt x="12476" y="4482"/>
                </a:lnTo>
                <a:cubicBezTo>
                  <a:pt x="12980" y="3978"/>
                  <a:pt x="13012" y="3191"/>
                  <a:pt x="12508" y="2686"/>
                </a:cubicBezTo>
                <a:lnTo>
                  <a:pt x="10176" y="355"/>
                </a:lnTo>
                <a:cubicBezTo>
                  <a:pt x="9940" y="119"/>
                  <a:pt x="9625" y="1"/>
                  <a:pt x="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59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85"/>
          <p:cNvSpPr txBox="1">
            <a:spLocks noGrp="1"/>
          </p:cNvSpPr>
          <p:nvPr>
            <p:ph type="title"/>
          </p:nvPr>
        </p:nvSpPr>
        <p:spPr>
          <a:xfrm>
            <a:off x="787174" y="706400"/>
            <a:ext cx="5835876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Objectives</a:t>
            </a:r>
            <a:endParaRPr dirty="0"/>
          </a:p>
        </p:txBody>
      </p:sp>
      <p:sp>
        <p:nvSpPr>
          <p:cNvPr id="3206" name="Google Shape;3206;p85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208" name="Google Shape;3208;p85"/>
          <p:cNvGrpSpPr/>
          <p:nvPr/>
        </p:nvGrpSpPr>
        <p:grpSpPr>
          <a:xfrm>
            <a:off x="720004" y="3159923"/>
            <a:ext cx="3725019" cy="1471174"/>
            <a:chOff x="719996" y="3120644"/>
            <a:chExt cx="3824455" cy="1510446"/>
          </a:xfrm>
        </p:grpSpPr>
        <p:grpSp>
          <p:nvGrpSpPr>
            <p:cNvPr id="3209" name="Google Shape;3209;p85"/>
            <p:cNvGrpSpPr/>
            <p:nvPr/>
          </p:nvGrpSpPr>
          <p:grpSpPr>
            <a:xfrm>
              <a:off x="1860158" y="3466519"/>
              <a:ext cx="2295721" cy="1136975"/>
              <a:chOff x="1230758" y="2353844"/>
              <a:chExt cx="2295721" cy="1136975"/>
            </a:xfrm>
          </p:grpSpPr>
          <p:sp>
            <p:nvSpPr>
              <p:cNvPr id="3210" name="Google Shape;3210;p85"/>
              <p:cNvSpPr/>
              <p:nvPr/>
            </p:nvSpPr>
            <p:spPr>
              <a:xfrm>
                <a:off x="1239169" y="2362255"/>
                <a:ext cx="2134281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18" h="30754" extrusionOk="0">
                    <a:moveTo>
                      <a:pt x="2228" y="1"/>
                    </a:moveTo>
                    <a:cubicBezTo>
                      <a:pt x="100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1009" y="30754"/>
                      <a:pt x="2228" y="30754"/>
                    </a:cubicBezTo>
                    <a:lnTo>
                      <a:pt x="56390" y="30754"/>
                    </a:lnTo>
                    <a:cubicBezTo>
                      <a:pt x="57609" y="30754"/>
                      <a:pt x="58618" y="29756"/>
                      <a:pt x="58618" y="28526"/>
                    </a:cubicBezTo>
                    <a:lnTo>
                      <a:pt x="58618" y="2228"/>
                    </a:lnTo>
                    <a:cubicBezTo>
                      <a:pt x="58618" y="999"/>
                      <a:pt x="57609" y="1"/>
                      <a:pt x="56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85"/>
              <p:cNvSpPr/>
              <p:nvPr/>
            </p:nvSpPr>
            <p:spPr>
              <a:xfrm>
                <a:off x="1230758" y="2353844"/>
                <a:ext cx="2151103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0" h="31227" extrusionOk="0">
                    <a:moveTo>
                      <a:pt x="56621" y="463"/>
                    </a:moveTo>
                    <a:cubicBezTo>
                      <a:pt x="57714" y="463"/>
                      <a:pt x="58607" y="1356"/>
                      <a:pt x="58607" y="2459"/>
                    </a:cubicBezTo>
                    <a:lnTo>
                      <a:pt x="58607" y="28757"/>
                    </a:lnTo>
                    <a:cubicBezTo>
                      <a:pt x="58607" y="29861"/>
                      <a:pt x="57714" y="30754"/>
                      <a:pt x="56621" y="30754"/>
                    </a:cubicBezTo>
                    <a:lnTo>
                      <a:pt x="2459" y="30754"/>
                    </a:lnTo>
                    <a:cubicBezTo>
                      <a:pt x="1366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6" y="463"/>
                      <a:pt x="2459" y="463"/>
                    </a:cubicBezTo>
                    <a:close/>
                    <a:moveTo>
                      <a:pt x="2459" y="1"/>
                    </a:moveTo>
                    <a:cubicBezTo>
                      <a:pt x="1104" y="1"/>
                      <a:pt x="0" y="1103"/>
                      <a:pt x="0" y="2459"/>
                    </a:cubicBezTo>
                    <a:lnTo>
                      <a:pt x="0" y="28757"/>
                    </a:lnTo>
                    <a:cubicBezTo>
                      <a:pt x="0" y="30113"/>
                      <a:pt x="1104" y="31227"/>
                      <a:pt x="2459" y="31227"/>
                    </a:cubicBezTo>
                    <a:lnTo>
                      <a:pt x="56621" y="31227"/>
                    </a:lnTo>
                    <a:cubicBezTo>
                      <a:pt x="57976" y="31227"/>
                      <a:pt x="59080" y="30113"/>
                      <a:pt x="59080" y="28757"/>
                    </a:cubicBezTo>
                    <a:lnTo>
                      <a:pt x="59080" y="2459"/>
                    </a:lnTo>
                    <a:cubicBezTo>
                      <a:pt x="59080" y="1103"/>
                      <a:pt x="57976" y="1"/>
                      <a:pt x="56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85"/>
              <p:cNvSpPr/>
              <p:nvPr/>
            </p:nvSpPr>
            <p:spPr>
              <a:xfrm>
                <a:off x="1384151" y="2362255"/>
                <a:ext cx="2133917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08" h="30754" extrusionOk="0">
                    <a:moveTo>
                      <a:pt x="2228" y="1"/>
                    </a:moveTo>
                    <a:cubicBezTo>
                      <a:pt x="99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999" y="30754"/>
                      <a:pt x="2228" y="30754"/>
                    </a:cubicBezTo>
                    <a:lnTo>
                      <a:pt x="56380" y="30754"/>
                    </a:lnTo>
                    <a:cubicBezTo>
                      <a:pt x="57609" y="30754"/>
                      <a:pt x="58607" y="29756"/>
                      <a:pt x="58607" y="28526"/>
                    </a:cubicBezTo>
                    <a:lnTo>
                      <a:pt x="58607" y="2228"/>
                    </a:lnTo>
                    <a:cubicBezTo>
                      <a:pt x="58607" y="999"/>
                      <a:pt x="57609" y="1"/>
                      <a:pt x="56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85"/>
              <p:cNvSpPr/>
              <p:nvPr/>
            </p:nvSpPr>
            <p:spPr>
              <a:xfrm>
                <a:off x="1375340" y="2353844"/>
                <a:ext cx="2151139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1" h="31227" extrusionOk="0">
                    <a:moveTo>
                      <a:pt x="56622" y="463"/>
                    </a:moveTo>
                    <a:cubicBezTo>
                      <a:pt x="57725" y="463"/>
                      <a:pt x="58618" y="1356"/>
                      <a:pt x="58618" y="2459"/>
                    </a:cubicBezTo>
                    <a:lnTo>
                      <a:pt x="58618" y="28757"/>
                    </a:lnTo>
                    <a:cubicBezTo>
                      <a:pt x="58618" y="29861"/>
                      <a:pt x="57725" y="30754"/>
                      <a:pt x="56622" y="30754"/>
                    </a:cubicBezTo>
                    <a:lnTo>
                      <a:pt x="2470" y="30754"/>
                    </a:lnTo>
                    <a:cubicBezTo>
                      <a:pt x="1367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7" y="463"/>
                      <a:pt x="2470" y="463"/>
                    </a:cubicBezTo>
                    <a:close/>
                    <a:moveTo>
                      <a:pt x="2470" y="1"/>
                    </a:moveTo>
                    <a:cubicBezTo>
                      <a:pt x="1105" y="1"/>
                      <a:pt x="1" y="1103"/>
                      <a:pt x="1" y="2459"/>
                    </a:cubicBezTo>
                    <a:lnTo>
                      <a:pt x="1" y="28757"/>
                    </a:lnTo>
                    <a:cubicBezTo>
                      <a:pt x="1" y="30113"/>
                      <a:pt x="1105" y="31227"/>
                      <a:pt x="2470" y="31227"/>
                    </a:cubicBezTo>
                    <a:lnTo>
                      <a:pt x="56622" y="31227"/>
                    </a:lnTo>
                    <a:cubicBezTo>
                      <a:pt x="57977" y="31227"/>
                      <a:pt x="59081" y="30113"/>
                      <a:pt x="59081" y="28757"/>
                    </a:cubicBezTo>
                    <a:lnTo>
                      <a:pt x="59081" y="2459"/>
                    </a:lnTo>
                    <a:cubicBezTo>
                      <a:pt x="59081" y="1103"/>
                      <a:pt x="57977" y="1"/>
                      <a:pt x="56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85"/>
              <p:cNvSpPr/>
              <p:nvPr/>
            </p:nvSpPr>
            <p:spPr>
              <a:xfrm>
                <a:off x="1513841" y="2491945"/>
                <a:ext cx="1874532" cy="860405"/>
              </a:xfrm>
              <a:custGeom>
                <a:avLst/>
                <a:gdLst/>
                <a:ahLst/>
                <a:cxnLst/>
                <a:rect l="l" t="t" r="r" b="b"/>
                <a:pathLst>
                  <a:path w="51484" h="23631" extrusionOk="0">
                    <a:moveTo>
                      <a:pt x="25742" y="2806"/>
                    </a:moveTo>
                    <a:cubicBezTo>
                      <a:pt x="30712" y="2806"/>
                      <a:pt x="34746" y="6841"/>
                      <a:pt x="34746" y="11821"/>
                    </a:cubicBezTo>
                    <a:cubicBezTo>
                      <a:pt x="34746" y="16790"/>
                      <a:pt x="30712" y="20825"/>
                      <a:pt x="25742" y="20825"/>
                    </a:cubicBezTo>
                    <a:cubicBezTo>
                      <a:pt x="20762" y="20825"/>
                      <a:pt x="16727" y="16790"/>
                      <a:pt x="16727" y="11821"/>
                    </a:cubicBezTo>
                    <a:cubicBezTo>
                      <a:pt x="16727" y="6841"/>
                      <a:pt x="20762" y="2806"/>
                      <a:pt x="25742" y="2806"/>
                    </a:cubicBezTo>
                    <a:close/>
                    <a:moveTo>
                      <a:pt x="4802" y="0"/>
                    </a:moveTo>
                    <a:cubicBezTo>
                      <a:pt x="4434" y="0"/>
                      <a:pt x="4182" y="221"/>
                      <a:pt x="4119" y="557"/>
                    </a:cubicBezTo>
                    <a:lnTo>
                      <a:pt x="4119" y="568"/>
                    </a:lnTo>
                    <a:cubicBezTo>
                      <a:pt x="3867" y="2417"/>
                      <a:pt x="2407" y="3867"/>
                      <a:pt x="558" y="4119"/>
                    </a:cubicBezTo>
                    <a:cubicBezTo>
                      <a:pt x="558" y="4119"/>
                      <a:pt x="558" y="4130"/>
                      <a:pt x="547" y="4130"/>
                    </a:cubicBezTo>
                    <a:cubicBezTo>
                      <a:pt x="63" y="4224"/>
                      <a:pt x="0" y="4413"/>
                      <a:pt x="0" y="4823"/>
                    </a:cubicBezTo>
                    <a:lnTo>
                      <a:pt x="0" y="18807"/>
                    </a:lnTo>
                    <a:cubicBezTo>
                      <a:pt x="0" y="19228"/>
                      <a:pt x="63" y="19407"/>
                      <a:pt x="547" y="19512"/>
                    </a:cubicBezTo>
                    <a:lnTo>
                      <a:pt x="558" y="19512"/>
                    </a:lnTo>
                    <a:cubicBezTo>
                      <a:pt x="2407" y="19764"/>
                      <a:pt x="3867" y="21224"/>
                      <a:pt x="4119" y="23073"/>
                    </a:cubicBezTo>
                    <a:cubicBezTo>
                      <a:pt x="4182" y="23409"/>
                      <a:pt x="4434" y="23630"/>
                      <a:pt x="4802" y="23630"/>
                    </a:cubicBezTo>
                    <a:lnTo>
                      <a:pt x="46682" y="23630"/>
                    </a:lnTo>
                    <a:cubicBezTo>
                      <a:pt x="47039" y="23630"/>
                      <a:pt x="47302" y="23409"/>
                      <a:pt x="47354" y="23073"/>
                    </a:cubicBezTo>
                    <a:lnTo>
                      <a:pt x="47365" y="23073"/>
                    </a:lnTo>
                    <a:cubicBezTo>
                      <a:pt x="47607" y="21224"/>
                      <a:pt x="49067" y="19764"/>
                      <a:pt x="50916" y="19512"/>
                    </a:cubicBezTo>
                    <a:lnTo>
                      <a:pt x="50927" y="19512"/>
                    </a:lnTo>
                    <a:cubicBezTo>
                      <a:pt x="51410" y="19407"/>
                      <a:pt x="51483" y="19228"/>
                      <a:pt x="51483" y="18807"/>
                    </a:cubicBezTo>
                    <a:lnTo>
                      <a:pt x="51483" y="4823"/>
                    </a:lnTo>
                    <a:cubicBezTo>
                      <a:pt x="51483" y="4413"/>
                      <a:pt x="51410" y="4224"/>
                      <a:pt x="50927" y="4130"/>
                    </a:cubicBezTo>
                    <a:lnTo>
                      <a:pt x="50916" y="4119"/>
                    </a:lnTo>
                    <a:cubicBezTo>
                      <a:pt x="49067" y="3867"/>
                      <a:pt x="47607" y="2417"/>
                      <a:pt x="47365" y="568"/>
                    </a:cubicBezTo>
                    <a:lnTo>
                      <a:pt x="47354" y="557"/>
                    </a:lnTo>
                    <a:cubicBezTo>
                      <a:pt x="47302" y="221"/>
                      <a:pt x="47039" y="0"/>
                      <a:pt x="466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85"/>
              <p:cNvSpPr/>
              <p:nvPr/>
            </p:nvSpPr>
            <p:spPr>
              <a:xfrm>
                <a:off x="2337056" y="2731809"/>
                <a:ext cx="228036" cy="380667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0455" extrusionOk="0">
                    <a:moveTo>
                      <a:pt x="2501" y="0"/>
                    </a:moveTo>
                    <a:lnTo>
                      <a:pt x="2501" y="1544"/>
                    </a:lnTo>
                    <a:cubicBezTo>
                      <a:pt x="1241" y="1787"/>
                      <a:pt x="453" y="2553"/>
                      <a:pt x="453" y="3667"/>
                    </a:cubicBezTo>
                    <a:cubicBezTo>
                      <a:pt x="453" y="6251"/>
                      <a:pt x="4309" y="5485"/>
                      <a:pt x="4309" y="6777"/>
                    </a:cubicBezTo>
                    <a:cubicBezTo>
                      <a:pt x="4309" y="7197"/>
                      <a:pt x="3941" y="7418"/>
                      <a:pt x="3363" y="7418"/>
                    </a:cubicBezTo>
                    <a:cubicBezTo>
                      <a:pt x="2596" y="7418"/>
                      <a:pt x="1472" y="6977"/>
                      <a:pt x="726" y="6314"/>
                    </a:cubicBezTo>
                    <a:lnTo>
                      <a:pt x="1" y="7743"/>
                    </a:lnTo>
                    <a:cubicBezTo>
                      <a:pt x="673" y="8301"/>
                      <a:pt x="1567" y="8700"/>
                      <a:pt x="2501" y="8836"/>
                    </a:cubicBezTo>
                    <a:lnTo>
                      <a:pt x="2501" y="10454"/>
                    </a:lnTo>
                    <a:lnTo>
                      <a:pt x="3878" y="10454"/>
                    </a:lnTo>
                    <a:lnTo>
                      <a:pt x="3878" y="8889"/>
                    </a:lnTo>
                    <a:cubicBezTo>
                      <a:pt x="5244" y="8731"/>
                      <a:pt x="6263" y="7975"/>
                      <a:pt x="6263" y="6683"/>
                    </a:cubicBezTo>
                    <a:cubicBezTo>
                      <a:pt x="6263" y="4045"/>
                      <a:pt x="2396" y="4759"/>
                      <a:pt x="2396" y="3499"/>
                    </a:cubicBezTo>
                    <a:cubicBezTo>
                      <a:pt x="2396" y="3152"/>
                      <a:pt x="2722" y="2973"/>
                      <a:pt x="3206" y="2973"/>
                    </a:cubicBezTo>
                    <a:cubicBezTo>
                      <a:pt x="3794" y="2973"/>
                      <a:pt x="4771" y="3289"/>
                      <a:pt x="5538" y="3730"/>
                    </a:cubicBezTo>
                    <a:lnTo>
                      <a:pt x="6242" y="2280"/>
                    </a:lnTo>
                    <a:cubicBezTo>
                      <a:pt x="5611" y="1881"/>
                      <a:pt x="4761" y="1586"/>
                      <a:pt x="3878" y="1492"/>
                    </a:cubicBez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85"/>
              <p:cNvSpPr/>
              <p:nvPr/>
            </p:nvSpPr>
            <p:spPr>
              <a:xfrm>
                <a:off x="1679867" y="2803317"/>
                <a:ext cx="237976" cy="237976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6536" extrusionOk="0">
                    <a:moveTo>
                      <a:pt x="3268" y="1"/>
                    </a:moveTo>
                    <a:cubicBezTo>
                      <a:pt x="1461" y="1"/>
                      <a:pt x="0" y="1462"/>
                      <a:pt x="0" y="3269"/>
                    </a:cubicBezTo>
                    <a:cubicBezTo>
                      <a:pt x="0" y="5065"/>
                      <a:pt x="1461" y="6536"/>
                      <a:pt x="3268" y="6536"/>
                    </a:cubicBezTo>
                    <a:cubicBezTo>
                      <a:pt x="5075" y="6536"/>
                      <a:pt x="6535" y="5065"/>
                      <a:pt x="6535" y="3269"/>
                    </a:cubicBezTo>
                    <a:cubicBezTo>
                      <a:pt x="6535" y="1462"/>
                      <a:pt x="5075" y="1"/>
                      <a:pt x="3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85"/>
              <p:cNvSpPr/>
              <p:nvPr/>
            </p:nvSpPr>
            <p:spPr>
              <a:xfrm>
                <a:off x="2835536" y="2362255"/>
                <a:ext cx="386783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10623" h="30754" extrusionOk="0">
                    <a:moveTo>
                      <a:pt x="0" y="1"/>
                    </a:moveTo>
                    <a:lnTo>
                      <a:pt x="0" y="30754"/>
                    </a:lnTo>
                    <a:lnTo>
                      <a:pt x="10622" y="30754"/>
                    </a:lnTo>
                    <a:lnTo>
                      <a:pt x="10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85"/>
              <p:cNvSpPr/>
              <p:nvPr/>
            </p:nvSpPr>
            <p:spPr>
              <a:xfrm>
                <a:off x="2826725" y="2353844"/>
                <a:ext cx="404005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31227" extrusionOk="0">
                    <a:moveTo>
                      <a:pt x="10633" y="463"/>
                    </a:moveTo>
                    <a:lnTo>
                      <a:pt x="10633" y="30754"/>
                    </a:lnTo>
                    <a:lnTo>
                      <a:pt x="474" y="30754"/>
                    </a:lnTo>
                    <a:lnTo>
                      <a:pt x="474" y="463"/>
                    </a:lnTo>
                    <a:close/>
                    <a:moveTo>
                      <a:pt x="242" y="1"/>
                    </a:moveTo>
                    <a:cubicBezTo>
                      <a:pt x="105" y="1"/>
                      <a:pt x="0" y="106"/>
                      <a:pt x="0" y="232"/>
                    </a:cubicBezTo>
                    <a:lnTo>
                      <a:pt x="0" y="30985"/>
                    </a:lnTo>
                    <a:cubicBezTo>
                      <a:pt x="0" y="31122"/>
                      <a:pt x="105" y="31227"/>
                      <a:pt x="242" y="31227"/>
                    </a:cubicBezTo>
                    <a:lnTo>
                      <a:pt x="10864" y="31227"/>
                    </a:lnTo>
                    <a:cubicBezTo>
                      <a:pt x="10990" y="31227"/>
                      <a:pt x="11095" y="31122"/>
                      <a:pt x="11095" y="30985"/>
                    </a:cubicBezTo>
                    <a:lnTo>
                      <a:pt x="11095" y="232"/>
                    </a:lnTo>
                    <a:cubicBezTo>
                      <a:pt x="11095" y="106"/>
                      <a:pt x="10990" y="1"/>
                      <a:pt x="10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9" name="Google Shape;3219;p85"/>
            <p:cNvGrpSpPr/>
            <p:nvPr/>
          </p:nvGrpSpPr>
          <p:grpSpPr>
            <a:xfrm>
              <a:off x="3664895" y="3120644"/>
              <a:ext cx="879556" cy="879884"/>
              <a:chOff x="5512545" y="999244"/>
              <a:chExt cx="879556" cy="879884"/>
            </a:xfrm>
          </p:grpSpPr>
          <p:sp>
            <p:nvSpPr>
              <p:cNvPr id="3220" name="Google Shape;3220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5" name="Google Shape;3225;p85"/>
            <p:cNvGrpSpPr/>
            <p:nvPr/>
          </p:nvGrpSpPr>
          <p:grpSpPr>
            <a:xfrm>
              <a:off x="719996" y="3866470"/>
              <a:ext cx="764334" cy="764619"/>
              <a:chOff x="5512545" y="999244"/>
              <a:chExt cx="879556" cy="879884"/>
            </a:xfrm>
          </p:grpSpPr>
          <p:sp>
            <p:nvSpPr>
              <p:cNvPr id="3226" name="Google Shape;3226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1" name="Google Shape;3231;p85"/>
            <p:cNvGrpSpPr/>
            <p:nvPr/>
          </p:nvGrpSpPr>
          <p:grpSpPr>
            <a:xfrm>
              <a:off x="719996" y="3749736"/>
              <a:ext cx="764334" cy="764619"/>
              <a:chOff x="5512545" y="999244"/>
              <a:chExt cx="879556" cy="879884"/>
            </a:xfrm>
          </p:grpSpPr>
          <p:sp>
            <p:nvSpPr>
              <p:cNvPr id="3232" name="Google Shape;3232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7" name="Google Shape;3237;p85"/>
            <p:cNvGrpSpPr/>
            <p:nvPr/>
          </p:nvGrpSpPr>
          <p:grpSpPr>
            <a:xfrm>
              <a:off x="719996" y="3594937"/>
              <a:ext cx="764334" cy="764619"/>
              <a:chOff x="5512545" y="999244"/>
              <a:chExt cx="879556" cy="879884"/>
            </a:xfrm>
          </p:grpSpPr>
          <p:sp>
            <p:nvSpPr>
              <p:cNvPr id="3238" name="Google Shape;3238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0037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" grpId="0"/>
      <p:bldP spid="3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A86B2F-47D2-2EE2-0373-0FA65087E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263" y="1232330"/>
            <a:ext cx="2213610" cy="2139696"/>
          </a:xfrm>
          <a:prstGeom prst="ellipse">
            <a:avLst/>
          </a:prstGeom>
          <a:ln w="63500" cap="rnd">
            <a:solidFill>
              <a:schemeClr val="accent5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3" name="Google Shape;3113;p83">
            <a:extLst>
              <a:ext uri="{FF2B5EF4-FFF2-40B4-BE49-F238E27FC236}">
                <a16:creationId xmlns:a16="http://schemas.microsoft.com/office/drawing/2014/main" id="{25C71448-3C33-AD05-FA1C-4E70CF8C8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75" y="3564557"/>
            <a:ext cx="270265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Preprocessing</a:t>
            </a:r>
            <a:endParaRPr sz="2400" dirty="0"/>
          </a:p>
        </p:txBody>
      </p:sp>
      <p:sp>
        <p:nvSpPr>
          <p:cNvPr id="195" name="Google Shape;3113;p83">
            <a:extLst>
              <a:ext uri="{FF2B5EF4-FFF2-40B4-BE49-F238E27FC236}">
                <a16:creationId xmlns:a16="http://schemas.microsoft.com/office/drawing/2014/main" id="{2CD66CD0-D924-319C-4275-9AF3D7A737D1}"/>
              </a:ext>
            </a:extLst>
          </p:cNvPr>
          <p:cNvSpPr txBox="1">
            <a:spLocks/>
          </p:cNvSpPr>
          <p:nvPr/>
        </p:nvSpPr>
        <p:spPr>
          <a:xfrm>
            <a:off x="5594634" y="3642179"/>
            <a:ext cx="270265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2400" dirty="0"/>
              <a:t>Model Building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8132AF-4936-F5D0-902D-A7000923C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7900"/>
            <a:ext cx="9144000" cy="355600"/>
          </a:xfrm>
          <a:prstGeom prst="rect">
            <a:avLst/>
          </a:prstGeom>
        </p:spPr>
      </p:pic>
      <p:sp>
        <p:nvSpPr>
          <p:cNvPr id="200" name="Google Shape;1867;p67">
            <a:extLst>
              <a:ext uri="{FF2B5EF4-FFF2-40B4-BE49-F238E27FC236}">
                <a16:creationId xmlns:a16="http://schemas.microsoft.com/office/drawing/2014/main" id="{AFA2BCD8-8791-107A-A228-CFA17F3ECB91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dirty="0">
                <a:solidFill>
                  <a:schemeClr val="accent5"/>
                </a:solidFill>
              </a:rPr>
              <a:t>Data Science Objectives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7BF90F-E8D5-0F68-C4E2-CA8BBAAB982F}"/>
              </a:ext>
            </a:extLst>
          </p:cNvPr>
          <p:cNvSpPr/>
          <p:nvPr/>
        </p:nvSpPr>
        <p:spPr>
          <a:xfrm>
            <a:off x="527050" y="1917700"/>
            <a:ext cx="311150" cy="355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Google Shape;3113;p83">
            <a:extLst>
              <a:ext uri="{FF2B5EF4-FFF2-40B4-BE49-F238E27FC236}">
                <a16:creationId xmlns:a16="http://schemas.microsoft.com/office/drawing/2014/main" id="{78A4D9D2-7642-D7BB-F230-1820D5A666A4}"/>
              </a:ext>
            </a:extLst>
          </p:cNvPr>
          <p:cNvSpPr txBox="1">
            <a:spLocks/>
          </p:cNvSpPr>
          <p:nvPr/>
        </p:nvSpPr>
        <p:spPr>
          <a:xfrm>
            <a:off x="2777980" y="3605723"/>
            <a:ext cx="270265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2400" dirty="0"/>
              <a:t>Data Segmentation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77B61E38-0D73-E0D1-3F23-38EFEBDB08C3}"/>
              </a:ext>
            </a:extLst>
          </p:cNvPr>
          <p:cNvSpPr/>
          <p:nvPr/>
        </p:nvSpPr>
        <p:spPr>
          <a:xfrm>
            <a:off x="2139950" y="1847850"/>
            <a:ext cx="311150" cy="355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432A6C07-3F61-445E-54F4-7137B79B0AB7}"/>
              </a:ext>
            </a:extLst>
          </p:cNvPr>
          <p:cNvSpPr/>
          <p:nvPr/>
        </p:nvSpPr>
        <p:spPr>
          <a:xfrm>
            <a:off x="3225800" y="1847850"/>
            <a:ext cx="311150" cy="355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E7F9E771-B9F7-B4A6-CDD0-8DB88D3E6331}"/>
              </a:ext>
            </a:extLst>
          </p:cNvPr>
          <p:cNvSpPr/>
          <p:nvPr/>
        </p:nvSpPr>
        <p:spPr>
          <a:xfrm>
            <a:off x="3848100" y="1337214"/>
            <a:ext cx="311150" cy="355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F73ACF3-5F47-AD2C-FABC-B6E9CF839B49}"/>
              </a:ext>
            </a:extLst>
          </p:cNvPr>
          <p:cNvSpPr/>
          <p:nvPr/>
        </p:nvSpPr>
        <p:spPr>
          <a:xfrm>
            <a:off x="4311650" y="2302160"/>
            <a:ext cx="311150" cy="355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C4C3FF90-9DD9-6B13-C20A-5EEE3C4456E9}"/>
              </a:ext>
            </a:extLst>
          </p:cNvPr>
          <p:cNvSpPr/>
          <p:nvPr/>
        </p:nvSpPr>
        <p:spPr>
          <a:xfrm>
            <a:off x="3848100" y="3095087"/>
            <a:ext cx="311150" cy="355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0B24B-FEB6-A029-5889-E21B4E9F9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730" y="1213112"/>
            <a:ext cx="2368954" cy="2139696"/>
          </a:xfrm>
          <a:prstGeom prst="ellipse">
            <a:avLst/>
          </a:prstGeom>
          <a:ln w="63500" cap="rnd">
            <a:solidFill>
              <a:schemeClr val="accent5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R&amp;D - Humanised AI. Delivered">
            <a:extLst>
              <a:ext uri="{FF2B5EF4-FFF2-40B4-BE49-F238E27FC236}">
                <a16:creationId xmlns:a16="http://schemas.microsoft.com/office/drawing/2014/main" id="{0CC5B57D-21CA-6767-C750-590DF63A3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8" y="1203242"/>
            <a:ext cx="2140115" cy="2140115"/>
          </a:xfrm>
          <a:prstGeom prst="ellipse">
            <a:avLst/>
          </a:prstGeom>
          <a:ln w="63500" cap="rnd">
            <a:solidFill>
              <a:schemeClr val="accent5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47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5" grpId="0"/>
      <p:bldP spid="200" grpId="0"/>
      <p:bldP spid="1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716035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Potential Risks</a:t>
            </a:r>
            <a:br>
              <a:rPr lang="en" dirty="0"/>
            </a:br>
            <a:r>
              <a:rPr lang="en" dirty="0"/>
              <a:t>&amp; Risk Management</a:t>
            </a:r>
            <a:endParaRPr dirty="0"/>
          </a:p>
        </p:txBody>
      </p:sp>
      <p:sp>
        <p:nvSpPr>
          <p:cNvPr id="2251" name="Google Shape;2251;p73"/>
          <p:cNvSpPr txBox="1">
            <a:spLocks noGrp="1"/>
          </p:cNvSpPr>
          <p:nvPr>
            <p:ph type="title" idx="2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253" name="Google Shape;2253;p73"/>
          <p:cNvGrpSpPr/>
          <p:nvPr/>
        </p:nvGrpSpPr>
        <p:grpSpPr>
          <a:xfrm>
            <a:off x="979540" y="3116876"/>
            <a:ext cx="3262114" cy="1430038"/>
            <a:chOff x="992263" y="3356648"/>
            <a:chExt cx="3058423" cy="1273749"/>
          </a:xfrm>
        </p:grpSpPr>
        <p:grpSp>
          <p:nvGrpSpPr>
            <p:cNvPr id="2254" name="Google Shape;2254;p73"/>
            <p:cNvGrpSpPr/>
            <p:nvPr/>
          </p:nvGrpSpPr>
          <p:grpSpPr>
            <a:xfrm>
              <a:off x="3763338" y="3356657"/>
              <a:ext cx="287348" cy="414740"/>
              <a:chOff x="3428826" y="1231820"/>
              <a:chExt cx="287348" cy="414740"/>
            </a:xfrm>
          </p:grpSpPr>
          <p:sp>
            <p:nvSpPr>
              <p:cNvPr id="2255" name="Google Shape;2255;p73"/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73"/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73"/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73"/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9" name="Google Shape;2259;p73"/>
            <p:cNvGrpSpPr/>
            <p:nvPr/>
          </p:nvGrpSpPr>
          <p:grpSpPr>
            <a:xfrm>
              <a:off x="992263" y="3356648"/>
              <a:ext cx="2887331" cy="1273749"/>
              <a:chOff x="992263" y="3356648"/>
              <a:chExt cx="2887331" cy="1273749"/>
            </a:xfrm>
          </p:grpSpPr>
          <p:grpSp>
            <p:nvGrpSpPr>
              <p:cNvPr id="2260" name="Google Shape;2260;p73"/>
              <p:cNvGrpSpPr/>
              <p:nvPr/>
            </p:nvGrpSpPr>
            <p:grpSpPr>
              <a:xfrm rot="10800000">
                <a:off x="992263" y="3356648"/>
                <a:ext cx="467502" cy="594534"/>
                <a:chOff x="860075" y="2584898"/>
                <a:chExt cx="467502" cy="594534"/>
              </a:xfrm>
            </p:grpSpPr>
            <p:sp>
              <p:nvSpPr>
                <p:cNvPr id="2261" name="Google Shape;2261;p73"/>
                <p:cNvSpPr/>
                <p:nvPr/>
              </p:nvSpPr>
              <p:spPr>
                <a:xfrm>
                  <a:off x="865427" y="2843513"/>
                  <a:ext cx="307228" cy="32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" h="8984" extrusionOk="0">
                      <a:moveTo>
                        <a:pt x="4214" y="0"/>
                      </a:moveTo>
                      <a:cubicBezTo>
                        <a:pt x="3678" y="0"/>
                        <a:pt x="3247" y="431"/>
                        <a:pt x="3247" y="967"/>
                      </a:cubicBezTo>
                      <a:lnTo>
                        <a:pt x="3247" y="5632"/>
                      </a:lnTo>
                      <a:lnTo>
                        <a:pt x="1766" y="4087"/>
                      </a:lnTo>
                      <a:cubicBezTo>
                        <a:pt x="1577" y="3888"/>
                        <a:pt x="1325" y="3793"/>
                        <a:pt x="1062" y="3793"/>
                      </a:cubicBezTo>
                      <a:cubicBezTo>
                        <a:pt x="820" y="3793"/>
                        <a:pt x="578" y="3877"/>
                        <a:pt x="389" y="4056"/>
                      </a:cubicBezTo>
                      <a:cubicBezTo>
                        <a:pt x="11" y="4423"/>
                        <a:pt x="1" y="5044"/>
                        <a:pt x="368" y="5422"/>
                      </a:cubicBezTo>
                      <a:lnTo>
                        <a:pt x="3520" y="8700"/>
                      </a:lnTo>
                      <a:cubicBezTo>
                        <a:pt x="3704" y="8889"/>
                        <a:pt x="3962" y="8984"/>
                        <a:pt x="4219" y="8984"/>
                      </a:cubicBezTo>
                      <a:cubicBezTo>
                        <a:pt x="4477" y="8984"/>
                        <a:pt x="4734" y="8889"/>
                        <a:pt x="4918" y="8700"/>
                      </a:cubicBezTo>
                      <a:lnTo>
                        <a:pt x="8070" y="5422"/>
                      </a:lnTo>
                      <a:cubicBezTo>
                        <a:pt x="8437" y="5044"/>
                        <a:pt x="8427" y="4423"/>
                        <a:pt x="8038" y="4056"/>
                      </a:cubicBezTo>
                      <a:cubicBezTo>
                        <a:pt x="7854" y="3877"/>
                        <a:pt x="7613" y="3788"/>
                        <a:pt x="7372" y="3788"/>
                      </a:cubicBezTo>
                      <a:cubicBezTo>
                        <a:pt x="7117" y="3788"/>
                        <a:pt x="6861" y="3887"/>
                        <a:pt x="6672" y="4087"/>
                      </a:cubicBezTo>
                      <a:lnTo>
                        <a:pt x="5180" y="5632"/>
                      </a:lnTo>
                      <a:lnTo>
                        <a:pt x="5180" y="967"/>
                      </a:lnTo>
                      <a:cubicBezTo>
                        <a:pt x="5180" y="431"/>
                        <a:pt x="4750" y="0"/>
                        <a:pt x="4214" y="0"/>
                      </a:cubicBezTo>
                      <a:close/>
                    </a:path>
                  </a:pathLst>
                </a:custGeom>
                <a:solidFill>
                  <a:srgbClr val="EBE3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73"/>
                <p:cNvSpPr/>
                <p:nvPr/>
              </p:nvSpPr>
              <p:spPr>
                <a:xfrm>
                  <a:off x="860075" y="2835102"/>
                  <a:ext cx="317568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9457" extrusionOk="0">
                      <a:moveTo>
                        <a:pt x="4361" y="462"/>
                      </a:moveTo>
                      <a:cubicBezTo>
                        <a:pt x="4771" y="462"/>
                        <a:pt x="5096" y="788"/>
                        <a:pt x="5096" y="1198"/>
                      </a:cubicBezTo>
                      <a:lnTo>
                        <a:pt x="5096" y="5863"/>
                      </a:lnTo>
                      <a:cubicBezTo>
                        <a:pt x="5096" y="5957"/>
                        <a:pt x="5159" y="6041"/>
                        <a:pt x="5243" y="6083"/>
                      </a:cubicBezTo>
                      <a:cubicBezTo>
                        <a:pt x="5269" y="6093"/>
                        <a:pt x="5296" y="6098"/>
                        <a:pt x="5323" y="6098"/>
                      </a:cubicBezTo>
                      <a:cubicBezTo>
                        <a:pt x="5387" y="6098"/>
                        <a:pt x="5451" y="6072"/>
                        <a:pt x="5495" y="6020"/>
                      </a:cubicBezTo>
                      <a:lnTo>
                        <a:pt x="6987" y="4476"/>
                      </a:lnTo>
                      <a:cubicBezTo>
                        <a:pt x="7133" y="4330"/>
                        <a:pt x="7326" y="4256"/>
                        <a:pt x="7520" y="4256"/>
                      </a:cubicBezTo>
                      <a:cubicBezTo>
                        <a:pt x="7702" y="4256"/>
                        <a:pt x="7885" y="4322"/>
                        <a:pt x="8028" y="4455"/>
                      </a:cubicBezTo>
                      <a:cubicBezTo>
                        <a:pt x="8164" y="4591"/>
                        <a:pt x="8248" y="4780"/>
                        <a:pt x="8248" y="4969"/>
                      </a:cubicBezTo>
                      <a:cubicBezTo>
                        <a:pt x="8248" y="5170"/>
                        <a:pt x="8185" y="5359"/>
                        <a:pt x="8049" y="5495"/>
                      </a:cubicBezTo>
                      <a:lnTo>
                        <a:pt x="4897" y="8773"/>
                      </a:lnTo>
                      <a:cubicBezTo>
                        <a:pt x="4760" y="8910"/>
                        <a:pt x="4571" y="8983"/>
                        <a:pt x="4361" y="8983"/>
                      </a:cubicBezTo>
                      <a:cubicBezTo>
                        <a:pt x="4161" y="8983"/>
                        <a:pt x="3961" y="8910"/>
                        <a:pt x="3835" y="8773"/>
                      </a:cubicBezTo>
                      <a:lnTo>
                        <a:pt x="683" y="5495"/>
                      </a:lnTo>
                      <a:cubicBezTo>
                        <a:pt x="547" y="5359"/>
                        <a:pt x="473" y="5170"/>
                        <a:pt x="484" y="4969"/>
                      </a:cubicBezTo>
                      <a:cubicBezTo>
                        <a:pt x="484" y="4780"/>
                        <a:pt x="568" y="4591"/>
                        <a:pt x="704" y="4455"/>
                      </a:cubicBezTo>
                      <a:cubicBezTo>
                        <a:pt x="841" y="4329"/>
                        <a:pt x="1020" y="4255"/>
                        <a:pt x="1209" y="4255"/>
                      </a:cubicBezTo>
                      <a:cubicBezTo>
                        <a:pt x="1409" y="4255"/>
                        <a:pt x="1598" y="4329"/>
                        <a:pt x="1745" y="4476"/>
                      </a:cubicBezTo>
                      <a:lnTo>
                        <a:pt x="3226" y="6020"/>
                      </a:lnTo>
                      <a:cubicBezTo>
                        <a:pt x="3270" y="6072"/>
                        <a:pt x="3334" y="6098"/>
                        <a:pt x="3402" y="6098"/>
                      </a:cubicBezTo>
                      <a:cubicBezTo>
                        <a:pt x="3431" y="6098"/>
                        <a:pt x="3460" y="6093"/>
                        <a:pt x="3489" y="6083"/>
                      </a:cubicBezTo>
                      <a:cubicBezTo>
                        <a:pt x="3573" y="6041"/>
                        <a:pt x="3636" y="5957"/>
                        <a:pt x="3636" y="5863"/>
                      </a:cubicBezTo>
                      <a:lnTo>
                        <a:pt x="3636" y="1198"/>
                      </a:lnTo>
                      <a:cubicBezTo>
                        <a:pt x="3636" y="788"/>
                        <a:pt x="3961" y="462"/>
                        <a:pt x="4361" y="462"/>
                      </a:cubicBezTo>
                      <a:close/>
                      <a:moveTo>
                        <a:pt x="4361" y="0"/>
                      </a:moveTo>
                      <a:cubicBezTo>
                        <a:pt x="3699" y="0"/>
                        <a:pt x="3163" y="536"/>
                        <a:pt x="3163" y="1198"/>
                      </a:cubicBezTo>
                      <a:lnTo>
                        <a:pt x="3163" y="5285"/>
                      </a:lnTo>
                      <a:lnTo>
                        <a:pt x="2081" y="4150"/>
                      </a:lnTo>
                      <a:cubicBezTo>
                        <a:pt x="1850" y="3919"/>
                        <a:pt x="1545" y="3783"/>
                        <a:pt x="1209" y="3783"/>
                      </a:cubicBezTo>
                      <a:cubicBezTo>
                        <a:pt x="904" y="3783"/>
                        <a:pt x="610" y="3909"/>
                        <a:pt x="379" y="4119"/>
                      </a:cubicBezTo>
                      <a:cubicBezTo>
                        <a:pt x="148" y="4339"/>
                        <a:pt x="22" y="4644"/>
                        <a:pt x="11" y="4959"/>
                      </a:cubicBezTo>
                      <a:cubicBezTo>
                        <a:pt x="1" y="5285"/>
                        <a:pt x="127" y="5590"/>
                        <a:pt x="347" y="5821"/>
                      </a:cubicBezTo>
                      <a:lnTo>
                        <a:pt x="3499" y="9099"/>
                      </a:lnTo>
                      <a:cubicBezTo>
                        <a:pt x="3720" y="9319"/>
                        <a:pt x="4035" y="9456"/>
                        <a:pt x="4361" y="9456"/>
                      </a:cubicBezTo>
                      <a:cubicBezTo>
                        <a:pt x="4697" y="9456"/>
                        <a:pt x="5012" y="9319"/>
                        <a:pt x="5233" y="9099"/>
                      </a:cubicBezTo>
                      <a:lnTo>
                        <a:pt x="8385" y="5821"/>
                      </a:lnTo>
                      <a:cubicBezTo>
                        <a:pt x="8605" y="5590"/>
                        <a:pt x="8721" y="5285"/>
                        <a:pt x="8721" y="4959"/>
                      </a:cubicBezTo>
                      <a:cubicBezTo>
                        <a:pt x="8710" y="4644"/>
                        <a:pt x="8584" y="4339"/>
                        <a:pt x="8353" y="4119"/>
                      </a:cubicBezTo>
                      <a:cubicBezTo>
                        <a:pt x="8117" y="3898"/>
                        <a:pt x="7816" y="3787"/>
                        <a:pt x="7515" y="3787"/>
                      </a:cubicBezTo>
                      <a:cubicBezTo>
                        <a:pt x="7201" y="3787"/>
                        <a:pt x="6888" y="3908"/>
                        <a:pt x="6651" y="4150"/>
                      </a:cubicBezTo>
                      <a:lnTo>
                        <a:pt x="5569" y="5285"/>
                      </a:lnTo>
                      <a:lnTo>
                        <a:pt x="5569" y="1198"/>
                      </a:lnTo>
                      <a:cubicBezTo>
                        <a:pt x="5569" y="536"/>
                        <a:pt x="5023" y="0"/>
                        <a:pt x="4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73"/>
                <p:cNvSpPr/>
                <p:nvPr/>
              </p:nvSpPr>
              <p:spPr>
                <a:xfrm>
                  <a:off x="1015397" y="2593599"/>
                  <a:ext cx="307191" cy="32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" h="8987" extrusionOk="0">
                      <a:moveTo>
                        <a:pt x="4219" y="1"/>
                      </a:moveTo>
                      <a:cubicBezTo>
                        <a:pt x="3961" y="1"/>
                        <a:pt x="3704" y="93"/>
                        <a:pt x="3520" y="276"/>
                      </a:cubicBezTo>
                      <a:lnTo>
                        <a:pt x="368" y="3554"/>
                      </a:lnTo>
                      <a:cubicBezTo>
                        <a:pt x="1" y="3943"/>
                        <a:pt x="11" y="4553"/>
                        <a:pt x="400" y="4931"/>
                      </a:cubicBezTo>
                      <a:cubicBezTo>
                        <a:pt x="584" y="5110"/>
                        <a:pt x="822" y="5199"/>
                        <a:pt x="1062" y="5199"/>
                      </a:cubicBezTo>
                      <a:cubicBezTo>
                        <a:pt x="1316" y="5199"/>
                        <a:pt x="1571" y="5099"/>
                        <a:pt x="1766" y="4899"/>
                      </a:cubicBezTo>
                      <a:lnTo>
                        <a:pt x="3247" y="3355"/>
                      </a:lnTo>
                      <a:lnTo>
                        <a:pt x="3247" y="8020"/>
                      </a:lnTo>
                      <a:cubicBezTo>
                        <a:pt x="3247" y="8555"/>
                        <a:pt x="3688" y="8987"/>
                        <a:pt x="4213" y="8987"/>
                      </a:cubicBezTo>
                      <a:cubicBezTo>
                        <a:pt x="4750" y="8987"/>
                        <a:pt x="5191" y="8555"/>
                        <a:pt x="5191" y="8020"/>
                      </a:cubicBezTo>
                      <a:lnTo>
                        <a:pt x="5191" y="3355"/>
                      </a:lnTo>
                      <a:lnTo>
                        <a:pt x="6672" y="4899"/>
                      </a:lnTo>
                      <a:cubicBezTo>
                        <a:pt x="6861" y="5099"/>
                        <a:pt x="7113" y="5193"/>
                        <a:pt x="7365" y="5193"/>
                      </a:cubicBezTo>
                      <a:cubicBezTo>
                        <a:pt x="7607" y="5193"/>
                        <a:pt x="7849" y="5109"/>
                        <a:pt x="8038" y="4931"/>
                      </a:cubicBezTo>
                      <a:cubicBezTo>
                        <a:pt x="8427" y="4553"/>
                        <a:pt x="8437" y="3943"/>
                        <a:pt x="8070" y="3554"/>
                      </a:cubicBezTo>
                      <a:lnTo>
                        <a:pt x="4918" y="276"/>
                      </a:lnTo>
                      <a:cubicBezTo>
                        <a:pt x="4734" y="93"/>
                        <a:pt x="4476" y="1"/>
                        <a:pt x="4219" y="1"/>
                      </a:cubicBezTo>
                      <a:close/>
                    </a:path>
                  </a:pathLst>
                </a:custGeom>
                <a:solidFill>
                  <a:srgbClr val="4D9DFF">
                    <a:alpha val="17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73"/>
                <p:cNvSpPr/>
                <p:nvPr/>
              </p:nvSpPr>
              <p:spPr>
                <a:xfrm>
                  <a:off x="1010045" y="2584898"/>
                  <a:ext cx="317532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" h="9457" extrusionOk="0">
                      <a:moveTo>
                        <a:pt x="4360" y="473"/>
                      </a:moveTo>
                      <a:cubicBezTo>
                        <a:pt x="4570" y="473"/>
                        <a:pt x="4760" y="547"/>
                        <a:pt x="4897" y="683"/>
                      </a:cubicBezTo>
                      <a:lnTo>
                        <a:pt x="8049" y="3961"/>
                      </a:lnTo>
                      <a:cubicBezTo>
                        <a:pt x="8185" y="4098"/>
                        <a:pt x="8259" y="4288"/>
                        <a:pt x="8248" y="4487"/>
                      </a:cubicBezTo>
                      <a:cubicBezTo>
                        <a:pt x="8248" y="4676"/>
                        <a:pt x="8164" y="4865"/>
                        <a:pt x="8028" y="5002"/>
                      </a:cubicBezTo>
                      <a:cubicBezTo>
                        <a:pt x="7891" y="5128"/>
                        <a:pt x="7712" y="5201"/>
                        <a:pt x="7512" y="5201"/>
                      </a:cubicBezTo>
                      <a:cubicBezTo>
                        <a:pt x="7313" y="5201"/>
                        <a:pt x="7124" y="5117"/>
                        <a:pt x="6987" y="4981"/>
                      </a:cubicBezTo>
                      <a:lnTo>
                        <a:pt x="5506" y="3426"/>
                      </a:lnTo>
                      <a:cubicBezTo>
                        <a:pt x="5455" y="3382"/>
                        <a:pt x="5394" y="3359"/>
                        <a:pt x="5330" y="3359"/>
                      </a:cubicBezTo>
                      <a:cubicBezTo>
                        <a:pt x="5301" y="3359"/>
                        <a:pt x="5272" y="3363"/>
                        <a:pt x="5243" y="3373"/>
                      </a:cubicBezTo>
                      <a:cubicBezTo>
                        <a:pt x="5159" y="3415"/>
                        <a:pt x="5096" y="3499"/>
                        <a:pt x="5096" y="3594"/>
                      </a:cubicBezTo>
                      <a:lnTo>
                        <a:pt x="5096" y="8259"/>
                      </a:lnTo>
                      <a:cubicBezTo>
                        <a:pt x="5096" y="8658"/>
                        <a:pt x="4770" y="8995"/>
                        <a:pt x="4360" y="8995"/>
                      </a:cubicBezTo>
                      <a:cubicBezTo>
                        <a:pt x="3961" y="8995"/>
                        <a:pt x="3636" y="8658"/>
                        <a:pt x="3636" y="8259"/>
                      </a:cubicBezTo>
                      <a:lnTo>
                        <a:pt x="3636" y="3594"/>
                      </a:lnTo>
                      <a:cubicBezTo>
                        <a:pt x="3636" y="3499"/>
                        <a:pt x="3573" y="3415"/>
                        <a:pt x="3489" y="3373"/>
                      </a:cubicBezTo>
                      <a:cubicBezTo>
                        <a:pt x="3457" y="3363"/>
                        <a:pt x="3426" y="3363"/>
                        <a:pt x="3394" y="3363"/>
                      </a:cubicBezTo>
                      <a:cubicBezTo>
                        <a:pt x="3331" y="3363"/>
                        <a:pt x="3279" y="3384"/>
                        <a:pt x="3226" y="3426"/>
                      </a:cubicBezTo>
                      <a:lnTo>
                        <a:pt x="1745" y="4981"/>
                      </a:lnTo>
                      <a:cubicBezTo>
                        <a:pt x="1598" y="5127"/>
                        <a:pt x="1405" y="5200"/>
                        <a:pt x="1212" y="5200"/>
                      </a:cubicBezTo>
                      <a:cubicBezTo>
                        <a:pt x="1029" y="5200"/>
                        <a:pt x="847" y="5135"/>
                        <a:pt x="704" y="5002"/>
                      </a:cubicBezTo>
                      <a:cubicBezTo>
                        <a:pt x="568" y="4865"/>
                        <a:pt x="484" y="4676"/>
                        <a:pt x="484" y="4487"/>
                      </a:cubicBezTo>
                      <a:cubicBezTo>
                        <a:pt x="473" y="4288"/>
                        <a:pt x="547" y="4098"/>
                        <a:pt x="683" y="3961"/>
                      </a:cubicBezTo>
                      <a:lnTo>
                        <a:pt x="3835" y="683"/>
                      </a:lnTo>
                      <a:cubicBezTo>
                        <a:pt x="3972" y="547"/>
                        <a:pt x="4161" y="473"/>
                        <a:pt x="4360" y="473"/>
                      </a:cubicBezTo>
                      <a:close/>
                      <a:moveTo>
                        <a:pt x="4360" y="1"/>
                      </a:moveTo>
                      <a:cubicBezTo>
                        <a:pt x="4035" y="1"/>
                        <a:pt x="3720" y="127"/>
                        <a:pt x="3499" y="358"/>
                      </a:cubicBezTo>
                      <a:lnTo>
                        <a:pt x="347" y="3636"/>
                      </a:lnTo>
                      <a:cubicBezTo>
                        <a:pt x="126" y="3867"/>
                        <a:pt x="0" y="4172"/>
                        <a:pt x="11" y="4498"/>
                      </a:cubicBezTo>
                      <a:cubicBezTo>
                        <a:pt x="21" y="4813"/>
                        <a:pt x="148" y="5117"/>
                        <a:pt x="379" y="5338"/>
                      </a:cubicBezTo>
                      <a:cubicBezTo>
                        <a:pt x="615" y="5559"/>
                        <a:pt x="916" y="5669"/>
                        <a:pt x="1217" y="5669"/>
                      </a:cubicBezTo>
                      <a:cubicBezTo>
                        <a:pt x="1531" y="5669"/>
                        <a:pt x="1844" y="5548"/>
                        <a:pt x="2081" y="5306"/>
                      </a:cubicBezTo>
                      <a:lnTo>
                        <a:pt x="3163" y="4172"/>
                      </a:lnTo>
                      <a:lnTo>
                        <a:pt x="3163" y="8259"/>
                      </a:lnTo>
                      <a:cubicBezTo>
                        <a:pt x="3163" y="8921"/>
                        <a:pt x="3699" y="9457"/>
                        <a:pt x="4360" y="9457"/>
                      </a:cubicBezTo>
                      <a:cubicBezTo>
                        <a:pt x="5033" y="9457"/>
                        <a:pt x="5569" y="8921"/>
                        <a:pt x="5569" y="8259"/>
                      </a:cubicBezTo>
                      <a:lnTo>
                        <a:pt x="5569" y="4172"/>
                      </a:lnTo>
                      <a:lnTo>
                        <a:pt x="6651" y="5306"/>
                      </a:lnTo>
                      <a:cubicBezTo>
                        <a:pt x="6882" y="5537"/>
                        <a:pt x="7187" y="5674"/>
                        <a:pt x="7512" y="5674"/>
                      </a:cubicBezTo>
                      <a:cubicBezTo>
                        <a:pt x="7827" y="5674"/>
                        <a:pt x="8122" y="5548"/>
                        <a:pt x="8353" y="5338"/>
                      </a:cubicBezTo>
                      <a:cubicBezTo>
                        <a:pt x="8584" y="5117"/>
                        <a:pt x="8710" y="4813"/>
                        <a:pt x="8721" y="4498"/>
                      </a:cubicBezTo>
                      <a:cubicBezTo>
                        <a:pt x="8721" y="4172"/>
                        <a:pt x="8605" y="3867"/>
                        <a:pt x="8385" y="3636"/>
                      </a:cubicBezTo>
                      <a:lnTo>
                        <a:pt x="5233" y="358"/>
                      </a:lnTo>
                      <a:cubicBezTo>
                        <a:pt x="5012" y="127"/>
                        <a:pt x="4696" y="1"/>
                        <a:pt x="43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5" name="Google Shape;2265;p73"/>
              <p:cNvGrpSpPr/>
              <p:nvPr/>
            </p:nvGrpSpPr>
            <p:grpSpPr>
              <a:xfrm>
                <a:off x="1575442" y="3470558"/>
                <a:ext cx="1987176" cy="984166"/>
                <a:chOff x="1230758" y="2353844"/>
                <a:chExt cx="2295721" cy="1136975"/>
              </a:xfrm>
            </p:grpSpPr>
            <p:sp>
              <p:nvSpPr>
                <p:cNvPr id="2266" name="Google Shape;2266;p73"/>
                <p:cNvSpPr/>
                <p:nvPr/>
              </p:nvSpPr>
              <p:spPr>
                <a:xfrm>
                  <a:off x="1239169" y="2362255"/>
                  <a:ext cx="2134281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8" h="30754" extrusionOk="0">
                      <a:moveTo>
                        <a:pt x="2228" y="1"/>
                      </a:moveTo>
                      <a:cubicBezTo>
                        <a:pt x="100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1009" y="30754"/>
                        <a:pt x="2228" y="30754"/>
                      </a:cubicBezTo>
                      <a:lnTo>
                        <a:pt x="56390" y="30754"/>
                      </a:lnTo>
                      <a:cubicBezTo>
                        <a:pt x="57609" y="30754"/>
                        <a:pt x="58618" y="29756"/>
                        <a:pt x="58618" y="28526"/>
                      </a:cubicBezTo>
                      <a:lnTo>
                        <a:pt x="58618" y="2228"/>
                      </a:lnTo>
                      <a:cubicBezTo>
                        <a:pt x="58618" y="999"/>
                        <a:pt x="57609" y="1"/>
                        <a:pt x="563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73"/>
                <p:cNvSpPr/>
                <p:nvPr/>
              </p:nvSpPr>
              <p:spPr>
                <a:xfrm>
                  <a:off x="1230758" y="2353844"/>
                  <a:ext cx="2151103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" h="31227" extrusionOk="0">
                      <a:moveTo>
                        <a:pt x="56621" y="463"/>
                      </a:moveTo>
                      <a:cubicBezTo>
                        <a:pt x="57714" y="463"/>
                        <a:pt x="58607" y="1356"/>
                        <a:pt x="58607" y="2459"/>
                      </a:cubicBezTo>
                      <a:lnTo>
                        <a:pt x="58607" y="28757"/>
                      </a:lnTo>
                      <a:cubicBezTo>
                        <a:pt x="58607" y="29861"/>
                        <a:pt x="57714" y="30754"/>
                        <a:pt x="56621" y="30754"/>
                      </a:cubicBezTo>
                      <a:lnTo>
                        <a:pt x="2459" y="30754"/>
                      </a:lnTo>
                      <a:cubicBezTo>
                        <a:pt x="1366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6" y="463"/>
                        <a:pt x="2459" y="463"/>
                      </a:cubicBezTo>
                      <a:close/>
                      <a:moveTo>
                        <a:pt x="2459" y="1"/>
                      </a:moveTo>
                      <a:cubicBezTo>
                        <a:pt x="1104" y="1"/>
                        <a:pt x="0" y="1103"/>
                        <a:pt x="0" y="2459"/>
                      </a:cubicBezTo>
                      <a:lnTo>
                        <a:pt x="0" y="28757"/>
                      </a:lnTo>
                      <a:cubicBezTo>
                        <a:pt x="0" y="30113"/>
                        <a:pt x="1104" y="31227"/>
                        <a:pt x="2459" y="31227"/>
                      </a:cubicBezTo>
                      <a:lnTo>
                        <a:pt x="56621" y="31227"/>
                      </a:lnTo>
                      <a:cubicBezTo>
                        <a:pt x="57976" y="31227"/>
                        <a:pt x="59080" y="30113"/>
                        <a:pt x="59080" y="28757"/>
                      </a:cubicBezTo>
                      <a:lnTo>
                        <a:pt x="59080" y="2459"/>
                      </a:lnTo>
                      <a:cubicBezTo>
                        <a:pt x="59080" y="1103"/>
                        <a:pt x="57976" y="1"/>
                        <a:pt x="56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73"/>
                <p:cNvSpPr/>
                <p:nvPr/>
              </p:nvSpPr>
              <p:spPr>
                <a:xfrm>
                  <a:off x="1384151" y="2362255"/>
                  <a:ext cx="2133917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8" h="30754" extrusionOk="0">
                      <a:moveTo>
                        <a:pt x="2228" y="1"/>
                      </a:moveTo>
                      <a:cubicBezTo>
                        <a:pt x="99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999" y="30754"/>
                        <a:pt x="2228" y="30754"/>
                      </a:cubicBezTo>
                      <a:lnTo>
                        <a:pt x="56380" y="30754"/>
                      </a:lnTo>
                      <a:cubicBezTo>
                        <a:pt x="57609" y="30754"/>
                        <a:pt x="58607" y="29756"/>
                        <a:pt x="58607" y="28526"/>
                      </a:cubicBezTo>
                      <a:lnTo>
                        <a:pt x="58607" y="2228"/>
                      </a:lnTo>
                      <a:cubicBezTo>
                        <a:pt x="58607" y="999"/>
                        <a:pt x="57609" y="1"/>
                        <a:pt x="563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73"/>
                <p:cNvSpPr/>
                <p:nvPr/>
              </p:nvSpPr>
              <p:spPr>
                <a:xfrm>
                  <a:off x="1375340" y="2353844"/>
                  <a:ext cx="2151139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1" h="31227" extrusionOk="0">
                      <a:moveTo>
                        <a:pt x="56622" y="463"/>
                      </a:moveTo>
                      <a:cubicBezTo>
                        <a:pt x="57725" y="463"/>
                        <a:pt x="58618" y="1356"/>
                        <a:pt x="58618" y="2459"/>
                      </a:cubicBezTo>
                      <a:lnTo>
                        <a:pt x="58618" y="28757"/>
                      </a:lnTo>
                      <a:cubicBezTo>
                        <a:pt x="58618" y="29861"/>
                        <a:pt x="57725" y="30754"/>
                        <a:pt x="56622" y="30754"/>
                      </a:cubicBezTo>
                      <a:lnTo>
                        <a:pt x="2470" y="30754"/>
                      </a:lnTo>
                      <a:cubicBezTo>
                        <a:pt x="1367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7" y="463"/>
                        <a:pt x="2470" y="463"/>
                      </a:cubicBezTo>
                      <a:close/>
                      <a:moveTo>
                        <a:pt x="2470" y="1"/>
                      </a:moveTo>
                      <a:cubicBezTo>
                        <a:pt x="1105" y="1"/>
                        <a:pt x="1" y="1103"/>
                        <a:pt x="1" y="2459"/>
                      </a:cubicBezTo>
                      <a:lnTo>
                        <a:pt x="1" y="28757"/>
                      </a:lnTo>
                      <a:cubicBezTo>
                        <a:pt x="1" y="30113"/>
                        <a:pt x="1105" y="31227"/>
                        <a:pt x="2470" y="31227"/>
                      </a:cubicBezTo>
                      <a:lnTo>
                        <a:pt x="56622" y="31227"/>
                      </a:lnTo>
                      <a:cubicBezTo>
                        <a:pt x="57977" y="31227"/>
                        <a:pt x="59081" y="30113"/>
                        <a:pt x="59081" y="28757"/>
                      </a:cubicBezTo>
                      <a:lnTo>
                        <a:pt x="59081" y="2459"/>
                      </a:lnTo>
                      <a:cubicBezTo>
                        <a:pt x="59081" y="1103"/>
                        <a:pt x="57977" y="1"/>
                        <a:pt x="566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73"/>
                <p:cNvSpPr/>
                <p:nvPr/>
              </p:nvSpPr>
              <p:spPr>
                <a:xfrm>
                  <a:off x="1513841" y="2491945"/>
                  <a:ext cx="1874532" cy="86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4" h="23631" extrusionOk="0">
                      <a:moveTo>
                        <a:pt x="25742" y="2806"/>
                      </a:moveTo>
                      <a:cubicBezTo>
                        <a:pt x="30712" y="2806"/>
                        <a:pt x="34746" y="6841"/>
                        <a:pt x="34746" y="11821"/>
                      </a:cubicBezTo>
                      <a:cubicBezTo>
                        <a:pt x="34746" y="16790"/>
                        <a:pt x="30712" y="20825"/>
                        <a:pt x="25742" y="20825"/>
                      </a:cubicBezTo>
                      <a:cubicBezTo>
                        <a:pt x="20762" y="20825"/>
                        <a:pt x="16727" y="16790"/>
                        <a:pt x="16727" y="11821"/>
                      </a:cubicBezTo>
                      <a:cubicBezTo>
                        <a:pt x="16727" y="6841"/>
                        <a:pt x="20762" y="2806"/>
                        <a:pt x="25742" y="2806"/>
                      </a:cubicBezTo>
                      <a:close/>
                      <a:moveTo>
                        <a:pt x="4802" y="0"/>
                      </a:moveTo>
                      <a:cubicBezTo>
                        <a:pt x="4434" y="0"/>
                        <a:pt x="4182" y="221"/>
                        <a:pt x="4119" y="557"/>
                      </a:cubicBezTo>
                      <a:lnTo>
                        <a:pt x="4119" y="568"/>
                      </a:lnTo>
                      <a:cubicBezTo>
                        <a:pt x="3867" y="2417"/>
                        <a:pt x="2407" y="3867"/>
                        <a:pt x="558" y="4119"/>
                      </a:cubicBezTo>
                      <a:cubicBezTo>
                        <a:pt x="558" y="4119"/>
                        <a:pt x="558" y="4130"/>
                        <a:pt x="547" y="4130"/>
                      </a:cubicBezTo>
                      <a:cubicBezTo>
                        <a:pt x="63" y="4224"/>
                        <a:pt x="0" y="4413"/>
                        <a:pt x="0" y="4823"/>
                      </a:cubicBezTo>
                      <a:lnTo>
                        <a:pt x="0" y="18807"/>
                      </a:lnTo>
                      <a:cubicBezTo>
                        <a:pt x="0" y="19228"/>
                        <a:pt x="63" y="19407"/>
                        <a:pt x="547" y="19512"/>
                      </a:cubicBezTo>
                      <a:lnTo>
                        <a:pt x="558" y="19512"/>
                      </a:lnTo>
                      <a:cubicBezTo>
                        <a:pt x="2407" y="19764"/>
                        <a:pt x="3867" y="21224"/>
                        <a:pt x="4119" y="23073"/>
                      </a:cubicBezTo>
                      <a:cubicBezTo>
                        <a:pt x="4182" y="23409"/>
                        <a:pt x="4434" y="23630"/>
                        <a:pt x="4802" y="23630"/>
                      </a:cubicBezTo>
                      <a:lnTo>
                        <a:pt x="46682" y="23630"/>
                      </a:lnTo>
                      <a:cubicBezTo>
                        <a:pt x="47039" y="23630"/>
                        <a:pt x="47302" y="23409"/>
                        <a:pt x="47354" y="23073"/>
                      </a:cubicBezTo>
                      <a:lnTo>
                        <a:pt x="47365" y="23073"/>
                      </a:lnTo>
                      <a:cubicBezTo>
                        <a:pt x="47607" y="21224"/>
                        <a:pt x="49067" y="19764"/>
                        <a:pt x="50916" y="19512"/>
                      </a:cubicBezTo>
                      <a:lnTo>
                        <a:pt x="50927" y="19512"/>
                      </a:lnTo>
                      <a:cubicBezTo>
                        <a:pt x="51410" y="19407"/>
                        <a:pt x="51483" y="19228"/>
                        <a:pt x="51483" y="18807"/>
                      </a:cubicBezTo>
                      <a:lnTo>
                        <a:pt x="51483" y="4823"/>
                      </a:lnTo>
                      <a:cubicBezTo>
                        <a:pt x="51483" y="4413"/>
                        <a:pt x="51410" y="4224"/>
                        <a:pt x="50927" y="4130"/>
                      </a:cubicBezTo>
                      <a:lnTo>
                        <a:pt x="50916" y="4119"/>
                      </a:lnTo>
                      <a:cubicBezTo>
                        <a:pt x="49067" y="3867"/>
                        <a:pt x="47607" y="2417"/>
                        <a:pt x="47365" y="568"/>
                      </a:cubicBezTo>
                      <a:lnTo>
                        <a:pt x="47354" y="557"/>
                      </a:lnTo>
                      <a:cubicBezTo>
                        <a:pt x="47302" y="221"/>
                        <a:pt x="47039" y="0"/>
                        <a:pt x="466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73"/>
                <p:cNvSpPr/>
                <p:nvPr/>
              </p:nvSpPr>
              <p:spPr>
                <a:xfrm>
                  <a:off x="2337056" y="2731809"/>
                  <a:ext cx="228036" cy="38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10455" extrusionOk="0">
                      <a:moveTo>
                        <a:pt x="2501" y="0"/>
                      </a:moveTo>
                      <a:lnTo>
                        <a:pt x="2501" y="1544"/>
                      </a:lnTo>
                      <a:cubicBezTo>
                        <a:pt x="1241" y="1787"/>
                        <a:pt x="453" y="2553"/>
                        <a:pt x="453" y="3667"/>
                      </a:cubicBezTo>
                      <a:cubicBezTo>
                        <a:pt x="453" y="6251"/>
                        <a:pt x="4309" y="5485"/>
                        <a:pt x="4309" y="6777"/>
                      </a:cubicBezTo>
                      <a:cubicBezTo>
                        <a:pt x="4309" y="7197"/>
                        <a:pt x="3941" y="7418"/>
                        <a:pt x="3363" y="7418"/>
                      </a:cubicBezTo>
                      <a:cubicBezTo>
                        <a:pt x="2596" y="7418"/>
                        <a:pt x="1472" y="6977"/>
                        <a:pt x="726" y="6314"/>
                      </a:cubicBezTo>
                      <a:lnTo>
                        <a:pt x="1" y="7743"/>
                      </a:lnTo>
                      <a:cubicBezTo>
                        <a:pt x="673" y="8301"/>
                        <a:pt x="1567" y="8700"/>
                        <a:pt x="2501" y="8836"/>
                      </a:cubicBezTo>
                      <a:lnTo>
                        <a:pt x="2501" y="10454"/>
                      </a:lnTo>
                      <a:lnTo>
                        <a:pt x="3878" y="10454"/>
                      </a:lnTo>
                      <a:lnTo>
                        <a:pt x="3878" y="8889"/>
                      </a:lnTo>
                      <a:cubicBezTo>
                        <a:pt x="5244" y="8731"/>
                        <a:pt x="6263" y="7975"/>
                        <a:pt x="6263" y="6683"/>
                      </a:cubicBezTo>
                      <a:cubicBezTo>
                        <a:pt x="6263" y="4045"/>
                        <a:pt x="2396" y="4759"/>
                        <a:pt x="2396" y="3499"/>
                      </a:cubicBezTo>
                      <a:cubicBezTo>
                        <a:pt x="2396" y="3152"/>
                        <a:pt x="2722" y="2973"/>
                        <a:pt x="3206" y="2973"/>
                      </a:cubicBezTo>
                      <a:cubicBezTo>
                        <a:pt x="3794" y="2973"/>
                        <a:pt x="4771" y="3289"/>
                        <a:pt x="5538" y="3730"/>
                      </a:cubicBezTo>
                      <a:lnTo>
                        <a:pt x="6242" y="2280"/>
                      </a:lnTo>
                      <a:cubicBezTo>
                        <a:pt x="5611" y="1881"/>
                        <a:pt x="4761" y="1586"/>
                        <a:pt x="3878" y="1492"/>
                      </a:cubicBezTo>
                      <a:lnTo>
                        <a:pt x="38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73"/>
                <p:cNvSpPr/>
                <p:nvPr/>
              </p:nvSpPr>
              <p:spPr>
                <a:xfrm>
                  <a:off x="1679867" y="2803317"/>
                  <a:ext cx="237976" cy="23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536" extrusionOk="0">
                      <a:moveTo>
                        <a:pt x="3268" y="1"/>
                      </a:moveTo>
                      <a:cubicBezTo>
                        <a:pt x="1461" y="1"/>
                        <a:pt x="0" y="1462"/>
                        <a:pt x="0" y="3269"/>
                      </a:cubicBezTo>
                      <a:cubicBezTo>
                        <a:pt x="0" y="5065"/>
                        <a:pt x="1461" y="6536"/>
                        <a:pt x="3268" y="6536"/>
                      </a:cubicBezTo>
                      <a:cubicBezTo>
                        <a:pt x="5075" y="6536"/>
                        <a:pt x="6535" y="5065"/>
                        <a:pt x="6535" y="3269"/>
                      </a:cubicBezTo>
                      <a:cubicBezTo>
                        <a:pt x="6535" y="1462"/>
                        <a:pt x="5075" y="1"/>
                        <a:pt x="32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73"/>
                <p:cNvSpPr/>
                <p:nvPr/>
              </p:nvSpPr>
              <p:spPr>
                <a:xfrm>
                  <a:off x="2835536" y="2362255"/>
                  <a:ext cx="386783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" h="30754" extrusionOk="0">
                      <a:moveTo>
                        <a:pt x="0" y="1"/>
                      </a:moveTo>
                      <a:lnTo>
                        <a:pt x="0" y="30754"/>
                      </a:lnTo>
                      <a:lnTo>
                        <a:pt x="10622" y="30754"/>
                      </a:lnTo>
                      <a:lnTo>
                        <a:pt x="106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73"/>
                <p:cNvSpPr/>
                <p:nvPr/>
              </p:nvSpPr>
              <p:spPr>
                <a:xfrm>
                  <a:off x="2826725" y="2353844"/>
                  <a:ext cx="404005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6" h="31227" extrusionOk="0">
                      <a:moveTo>
                        <a:pt x="10633" y="463"/>
                      </a:moveTo>
                      <a:lnTo>
                        <a:pt x="10633" y="30754"/>
                      </a:lnTo>
                      <a:lnTo>
                        <a:pt x="474" y="30754"/>
                      </a:lnTo>
                      <a:lnTo>
                        <a:pt x="474" y="463"/>
                      </a:lnTo>
                      <a:close/>
                      <a:moveTo>
                        <a:pt x="242" y="1"/>
                      </a:moveTo>
                      <a:cubicBezTo>
                        <a:pt x="105" y="1"/>
                        <a:pt x="0" y="106"/>
                        <a:pt x="0" y="232"/>
                      </a:cubicBezTo>
                      <a:lnTo>
                        <a:pt x="0" y="30985"/>
                      </a:lnTo>
                      <a:cubicBezTo>
                        <a:pt x="0" y="31122"/>
                        <a:pt x="105" y="31227"/>
                        <a:pt x="242" y="31227"/>
                      </a:cubicBezTo>
                      <a:lnTo>
                        <a:pt x="10864" y="31227"/>
                      </a:lnTo>
                      <a:cubicBezTo>
                        <a:pt x="10990" y="31227"/>
                        <a:pt x="11095" y="31122"/>
                        <a:pt x="11095" y="30985"/>
                      </a:cubicBezTo>
                      <a:lnTo>
                        <a:pt x="11095" y="232"/>
                      </a:lnTo>
                      <a:cubicBezTo>
                        <a:pt x="11095" y="106"/>
                        <a:pt x="10990" y="1"/>
                        <a:pt x="10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5" name="Google Shape;2275;p73"/>
              <p:cNvGrpSpPr/>
              <p:nvPr/>
            </p:nvGrpSpPr>
            <p:grpSpPr>
              <a:xfrm>
                <a:off x="3118249" y="3868769"/>
                <a:ext cx="761344" cy="761628"/>
                <a:chOff x="5512545" y="999244"/>
                <a:chExt cx="879556" cy="879884"/>
              </a:xfrm>
            </p:grpSpPr>
            <p:sp>
              <p:nvSpPr>
                <p:cNvPr id="2276" name="Google Shape;2276;p73"/>
                <p:cNvSpPr/>
                <p:nvPr/>
              </p:nvSpPr>
              <p:spPr>
                <a:xfrm>
                  <a:off x="5520956" y="1008055"/>
                  <a:ext cx="862699" cy="862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23693" extrusionOk="0">
                      <a:moveTo>
                        <a:pt x="11852" y="1"/>
                      </a:moveTo>
                      <a:cubicBezTo>
                        <a:pt x="5307" y="1"/>
                        <a:pt x="1" y="5296"/>
                        <a:pt x="1" y="11841"/>
                      </a:cubicBezTo>
                      <a:cubicBezTo>
                        <a:pt x="1" y="18387"/>
                        <a:pt x="5307" y="23693"/>
                        <a:pt x="11852" y="23693"/>
                      </a:cubicBezTo>
                      <a:cubicBezTo>
                        <a:pt x="18388" y="23693"/>
                        <a:pt x="23694" y="18387"/>
                        <a:pt x="23694" y="11841"/>
                      </a:cubicBezTo>
                      <a:cubicBezTo>
                        <a:pt x="23694" y="5296"/>
                        <a:pt x="18388" y="1"/>
                        <a:pt x="118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73"/>
                <p:cNvSpPr/>
                <p:nvPr/>
              </p:nvSpPr>
              <p:spPr>
                <a:xfrm>
                  <a:off x="5512545" y="999244"/>
                  <a:ext cx="879556" cy="8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24166" extrusionOk="0">
                      <a:moveTo>
                        <a:pt x="12083" y="474"/>
                      </a:moveTo>
                      <a:cubicBezTo>
                        <a:pt x="18482" y="474"/>
                        <a:pt x="23694" y="5685"/>
                        <a:pt x="23694" y="12083"/>
                      </a:cubicBezTo>
                      <a:cubicBezTo>
                        <a:pt x="23694" y="18492"/>
                        <a:pt x="18482" y="23694"/>
                        <a:pt x="12083" y="23694"/>
                      </a:cubicBezTo>
                      <a:cubicBezTo>
                        <a:pt x="5674" y="23694"/>
                        <a:pt x="463" y="18492"/>
                        <a:pt x="463" y="12083"/>
                      </a:cubicBezTo>
                      <a:cubicBezTo>
                        <a:pt x="463" y="5685"/>
                        <a:pt x="5674" y="474"/>
                        <a:pt x="12083" y="474"/>
                      </a:cubicBezTo>
                      <a:close/>
                      <a:moveTo>
                        <a:pt x="12083" y="0"/>
                      </a:moveTo>
                      <a:cubicBezTo>
                        <a:pt x="5422" y="0"/>
                        <a:pt x="1" y="5422"/>
                        <a:pt x="1" y="12083"/>
                      </a:cubicBezTo>
                      <a:cubicBezTo>
                        <a:pt x="1" y="18745"/>
                        <a:pt x="5422" y="24166"/>
                        <a:pt x="12083" y="24166"/>
                      </a:cubicBezTo>
                      <a:cubicBezTo>
                        <a:pt x="18745" y="24166"/>
                        <a:pt x="24156" y="18745"/>
                        <a:pt x="24156" y="12083"/>
                      </a:cubicBezTo>
                      <a:cubicBezTo>
                        <a:pt x="24156" y="5422"/>
                        <a:pt x="18745" y="0"/>
                        <a:pt x="120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73"/>
                <p:cNvSpPr/>
                <p:nvPr/>
              </p:nvSpPr>
              <p:spPr>
                <a:xfrm>
                  <a:off x="5621955" y="1109054"/>
                  <a:ext cx="660732" cy="66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7" h="18135" extrusionOk="0">
                      <a:moveTo>
                        <a:pt x="9078" y="0"/>
                      </a:moveTo>
                      <a:cubicBezTo>
                        <a:pt x="4067" y="0"/>
                        <a:pt x="1" y="4056"/>
                        <a:pt x="1" y="9067"/>
                      </a:cubicBezTo>
                      <a:cubicBezTo>
                        <a:pt x="1" y="14079"/>
                        <a:pt x="4067" y="18135"/>
                        <a:pt x="9078" y="18135"/>
                      </a:cubicBezTo>
                      <a:cubicBezTo>
                        <a:pt x="14080" y="18135"/>
                        <a:pt x="18146" y="14079"/>
                        <a:pt x="18146" y="9067"/>
                      </a:cubicBezTo>
                      <a:cubicBezTo>
                        <a:pt x="18146" y="4056"/>
                        <a:pt x="14080" y="0"/>
                        <a:pt x="90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73"/>
                <p:cNvSpPr/>
                <p:nvPr/>
              </p:nvSpPr>
              <p:spPr>
                <a:xfrm>
                  <a:off x="5613545" y="1100243"/>
                  <a:ext cx="677554" cy="67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9" h="18619" extrusionOk="0">
                      <a:moveTo>
                        <a:pt x="9309" y="473"/>
                      </a:moveTo>
                      <a:cubicBezTo>
                        <a:pt x="14174" y="473"/>
                        <a:pt x="18146" y="4434"/>
                        <a:pt x="18146" y="9309"/>
                      </a:cubicBezTo>
                      <a:cubicBezTo>
                        <a:pt x="18146" y="14184"/>
                        <a:pt x="14174" y="18146"/>
                        <a:pt x="9309" y="18146"/>
                      </a:cubicBezTo>
                      <a:cubicBezTo>
                        <a:pt x="4434" y="18146"/>
                        <a:pt x="474" y="14184"/>
                        <a:pt x="474" y="9309"/>
                      </a:cubicBezTo>
                      <a:cubicBezTo>
                        <a:pt x="474" y="4434"/>
                        <a:pt x="4434" y="473"/>
                        <a:pt x="9309" y="473"/>
                      </a:cubicBezTo>
                      <a:close/>
                      <a:moveTo>
                        <a:pt x="9309" y="0"/>
                      </a:moveTo>
                      <a:cubicBezTo>
                        <a:pt x="4172" y="0"/>
                        <a:pt x="0" y="4182"/>
                        <a:pt x="0" y="9309"/>
                      </a:cubicBezTo>
                      <a:cubicBezTo>
                        <a:pt x="0" y="14437"/>
                        <a:pt x="4172" y="18618"/>
                        <a:pt x="9309" y="18618"/>
                      </a:cubicBezTo>
                      <a:cubicBezTo>
                        <a:pt x="14437" y="18618"/>
                        <a:pt x="18608" y="14437"/>
                        <a:pt x="18608" y="9309"/>
                      </a:cubicBezTo>
                      <a:cubicBezTo>
                        <a:pt x="18608" y="4182"/>
                        <a:pt x="14437" y="0"/>
                        <a:pt x="93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73"/>
                <p:cNvSpPr/>
                <p:nvPr/>
              </p:nvSpPr>
              <p:spPr>
                <a:xfrm>
                  <a:off x="5826248" y="1228403"/>
                  <a:ext cx="252139" cy="4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11579" extrusionOk="0">
                      <a:moveTo>
                        <a:pt x="2774" y="0"/>
                      </a:moveTo>
                      <a:lnTo>
                        <a:pt x="2774" y="1713"/>
                      </a:lnTo>
                      <a:cubicBezTo>
                        <a:pt x="1377" y="1976"/>
                        <a:pt x="494" y="2826"/>
                        <a:pt x="494" y="4066"/>
                      </a:cubicBezTo>
                      <a:cubicBezTo>
                        <a:pt x="494" y="6924"/>
                        <a:pt x="4770" y="6073"/>
                        <a:pt x="4770" y="7502"/>
                      </a:cubicBezTo>
                      <a:cubicBezTo>
                        <a:pt x="4770" y="7965"/>
                        <a:pt x="4361" y="8206"/>
                        <a:pt x="3720" y="8206"/>
                      </a:cubicBezTo>
                      <a:cubicBezTo>
                        <a:pt x="2879" y="8206"/>
                        <a:pt x="1629" y="7722"/>
                        <a:pt x="799" y="6998"/>
                      </a:cubicBezTo>
                      <a:lnTo>
                        <a:pt x="0" y="8584"/>
                      </a:lnTo>
                      <a:cubicBezTo>
                        <a:pt x="736" y="9193"/>
                        <a:pt x="1734" y="9635"/>
                        <a:pt x="2774" y="9793"/>
                      </a:cubicBezTo>
                      <a:lnTo>
                        <a:pt x="2774" y="11579"/>
                      </a:lnTo>
                      <a:lnTo>
                        <a:pt x="4298" y="11579"/>
                      </a:lnTo>
                      <a:lnTo>
                        <a:pt x="4298" y="9835"/>
                      </a:lnTo>
                      <a:cubicBezTo>
                        <a:pt x="5811" y="9667"/>
                        <a:pt x="6925" y="8836"/>
                        <a:pt x="6925" y="7397"/>
                      </a:cubicBezTo>
                      <a:cubicBezTo>
                        <a:pt x="6925" y="4476"/>
                        <a:pt x="2659" y="5275"/>
                        <a:pt x="2659" y="3877"/>
                      </a:cubicBezTo>
                      <a:cubicBezTo>
                        <a:pt x="2659" y="3489"/>
                        <a:pt x="3016" y="3289"/>
                        <a:pt x="3541" y="3289"/>
                      </a:cubicBezTo>
                      <a:cubicBezTo>
                        <a:pt x="4203" y="3289"/>
                        <a:pt x="5275" y="3636"/>
                        <a:pt x="6126" y="4129"/>
                      </a:cubicBezTo>
                      <a:lnTo>
                        <a:pt x="6904" y="2532"/>
                      </a:lnTo>
                      <a:cubicBezTo>
                        <a:pt x="6210" y="2081"/>
                        <a:pt x="5264" y="1755"/>
                        <a:pt x="4298" y="16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39129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0" grpId="0"/>
      <p:bldP spid="22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74"/>
          <p:cNvSpPr txBox="1">
            <a:spLocks noGrp="1"/>
          </p:cNvSpPr>
          <p:nvPr>
            <p:ph type="subTitle" idx="1"/>
          </p:nvPr>
        </p:nvSpPr>
        <p:spPr>
          <a:xfrm>
            <a:off x="802486" y="1922168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Confidentiality of bank clients</a:t>
            </a:r>
            <a:endParaRPr dirty="0"/>
          </a:p>
        </p:txBody>
      </p:sp>
      <p:sp>
        <p:nvSpPr>
          <p:cNvPr id="2288" name="Google Shape;2288;p74"/>
          <p:cNvSpPr txBox="1">
            <a:spLocks noGrp="1"/>
          </p:cNvSpPr>
          <p:nvPr>
            <p:ph type="subTitle" idx="3"/>
          </p:nvPr>
        </p:nvSpPr>
        <p:spPr>
          <a:xfrm>
            <a:off x="3501700" y="1922168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Diversity of check layouts</a:t>
            </a:r>
            <a:endParaRPr dirty="0"/>
          </a:p>
        </p:txBody>
      </p:sp>
      <p:sp>
        <p:nvSpPr>
          <p:cNvPr id="2290" name="Google Shape;2290;p74"/>
          <p:cNvSpPr txBox="1">
            <a:spLocks noGrp="1"/>
          </p:cNvSpPr>
          <p:nvPr>
            <p:ph type="subTitle" idx="5"/>
          </p:nvPr>
        </p:nvSpPr>
        <p:spPr>
          <a:xfrm>
            <a:off x="2223129" y="3413226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of the system</a:t>
            </a:r>
            <a:endParaRPr dirty="0"/>
          </a:p>
        </p:txBody>
      </p:sp>
      <p:sp>
        <p:nvSpPr>
          <p:cNvPr id="2292" name="Google Shape;2292;p74"/>
          <p:cNvSpPr txBox="1">
            <a:spLocks noGrp="1"/>
          </p:cNvSpPr>
          <p:nvPr>
            <p:ph type="subTitle" idx="7"/>
          </p:nvPr>
        </p:nvSpPr>
        <p:spPr>
          <a:xfrm>
            <a:off x="4922343" y="3413226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High-availability of the server</a:t>
            </a:r>
            <a:endParaRPr dirty="0"/>
          </a:p>
        </p:txBody>
      </p:sp>
      <p:sp>
        <p:nvSpPr>
          <p:cNvPr id="2294" name="Google Shape;2294;p74"/>
          <p:cNvSpPr txBox="1">
            <a:spLocks noGrp="1"/>
          </p:cNvSpPr>
          <p:nvPr>
            <p:ph type="subTitle" idx="9"/>
          </p:nvPr>
        </p:nvSpPr>
        <p:spPr>
          <a:xfrm>
            <a:off x="6201101" y="1922168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 limits</a:t>
            </a:r>
            <a:endParaRPr dirty="0"/>
          </a:p>
        </p:txBody>
      </p:sp>
      <p:sp>
        <p:nvSpPr>
          <p:cNvPr id="2301" name="Google Shape;2301;p74"/>
          <p:cNvSpPr/>
          <p:nvPr/>
        </p:nvSpPr>
        <p:spPr>
          <a:xfrm>
            <a:off x="3123259" y="2860442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2302" name="Google Shape;2302;p74"/>
          <p:cNvGrpSpPr/>
          <p:nvPr/>
        </p:nvGrpSpPr>
        <p:grpSpPr>
          <a:xfrm>
            <a:off x="5830800" y="2879930"/>
            <a:ext cx="323587" cy="320242"/>
            <a:chOff x="3282325" y="2035675"/>
            <a:chExt cx="459575" cy="454825"/>
          </a:xfrm>
          <a:solidFill>
            <a:schemeClr val="accent2"/>
          </a:solidFill>
        </p:grpSpPr>
        <p:sp>
          <p:nvSpPr>
            <p:cNvPr id="2303" name="Google Shape;2303;p74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88B7BE-DEB5-40C7-8304-11BF5FF0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4035"/>
            <a:ext cx="9144000" cy="359465"/>
          </a:xfrm>
          <a:prstGeom prst="rect">
            <a:avLst/>
          </a:prstGeom>
        </p:spPr>
      </p:pic>
      <p:grpSp>
        <p:nvGrpSpPr>
          <p:cNvPr id="27" name="Google Shape;13114;p107">
            <a:extLst>
              <a:ext uri="{FF2B5EF4-FFF2-40B4-BE49-F238E27FC236}">
                <a16:creationId xmlns:a16="http://schemas.microsoft.com/office/drawing/2014/main" id="{DC523FCA-6D82-46E9-8B7A-464590FC954D}"/>
              </a:ext>
            </a:extLst>
          </p:cNvPr>
          <p:cNvGrpSpPr/>
          <p:nvPr/>
        </p:nvGrpSpPr>
        <p:grpSpPr>
          <a:xfrm>
            <a:off x="1648061" y="1359594"/>
            <a:ext cx="349457" cy="348542"/>
            <a:chOff x="3599700" y="1954475"/>
            <a:chExt cx="296175" cy="295400"/>
          </a:xfrm>
          <a:solidFill>
            <a:schemeClr val="accent2"/>
          </a:solidFill>
        </p:grpSpPr>
        <p:sp>
          <p:nvSpPr>
            <p:cNvPr id="28" name="Google Shape;13115;p107">
              <a:extLst>
                <a:ext uri="{FF2B5EF4-FFF2-40B4-BE49-F238E27FC236}">
                  <a16:creationId xmlns:a16="http://schemas.microsoft.com/office/drawing/2014/main" id="{E3792C44-F73A-4983-B142-3AB20830F234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16;p107">
              <a:extLst>
                <a:ext uri="{FF2B5EF4-FFF2-40B4-BE49-F238E27FC236}">
                  <a16:creationId xmlns:a16="http://schemas.microsoft.com/office/drawing/2014/main" id="{6C217865-28B4-4B49-8D06-33D34D2E326C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17;p107">
              <a:extLst>
                <a:ext uri="{FF2B5EF4-FFF2-40B4-BE49-F238E27FC236}">
                  <a16:creationId xmlns:a16="http://schemas.microsoft.com/office/drawing/2014/main" id="{1A237252-FCE0-4770-BA40-7B667BBD5E6C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3766;p109">
            <a:extLst>
              <a:ext uri="{FF2B5EF4-FFF2-40B4-BE49-F238E27FC236}">
                <a16:creationId xmlns:a16="http://schemas.microsoft.com/office/drawing/2014/main" id="{6A3F0DDA-902D-4202-9DCF-8181018D2C7E}"/>
              </a:ext>
            </a:extLst>
          </p:cNvPr>
          <p:cNvSpPr/>
          <p:nvPr/>
        </p:nvSpPr>
        <p:spPr>
          <a:xfrm>
            <a:off x="4377226" y="1359594"/>
            <a:ext cx="358199" cy="35819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" name="Google Shape;12921;p107">
            <a:extLst>
              <a:ext uri="{FF2B5EF4-FFF2-40B4-BE49-F238E27FC236}">
                <a16:creationId xmlns:a16="http://schemas.microsoft.com/office/drawing/2014/main" id="{A12CD4E0-4CFA-414D-9066-EB58FC7F9A6A}"/>
              </a:ext>
            </a:extLst>
          </p:cNvPr>
          <p:cNvGrpSpPr/>
          <p:nvPr/>
        </p:nvGrpSpPr>
        <p:grpSpPr>
          <a:xfrm>
            <a:off x="7127848" y="1383485"/>
            <a:ext cx="368091" cy="334402"/>
            <a:chOff x="-62518200" y="2692475"/>
            <a:chExt cx="318225" cy="289100"/>
          </a:xfrm>
          <a:solidFill>
            <a:schemeClr val="accent2"/>
          </a:solidFill>
        </p:grpSpPr>
        <p:sp>
          <p:nvSpPr>
            <p:cNvPr id="33" name="Google Shape;12922;p107">
              <a:extLst>
                <a:ext uri="{FF2B5EF4-FFF2-40B4-BE49-F238E27FC236}">
                  <a16:creationId xmlns:a16="http://schemas.microsoft.com/office/drawing/2014/main" id="{6328F492-5034-4926-8B33-42C573721A19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2923;p107">
              <a:extLst>
                <a:ext uri="{FF2B5EF4-FFF2-40B4-BE49-F238E27FC236}">
                  <a16:creationId xmlns:a16="http://schemas.microsoft.com/office/drawing/2014/main" id="{DA2119C2-C669-43C0-914A-B3946637541B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247;p86">
            <a:extLst>
              <a:ext uri="{FF2B5EF4-FFF2-40B4-BE49-F238E27FC236}">
                <a16:creationId xmlns:a16="http://schemas.microsoft.com/office/drawing/2014/main" id="{E1FCAA75-C597-47F0-87AE-E5DE61F79FA8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tillium Web"/>
              <a:buNone/>
              <a:defRPr sz="25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3000" dirty="0">
                <a:solidFill>
                  <a:schemeClr val="accent2"/>
                </a:solidFill>
              </a:rPr>
              <a:t>Potential Risks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88731-8EDE-4894-9464-C517DD3FC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4034"/>
            <a:ext cx="9144000" cy="3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103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" grpId="0" build="p"/>
      <p:bldP spid="2288" grpId="0" build="p"/>
      <p:bldP spid="2290" grpId="0" build="p"/>
      <p:bldP spid="2292" grpId="0" build="p"/>
      <p:bldP spid="2294" grpId="0" build="p"/>
      <p:bldP spid="2301" grpId="0" animBg="1"/>
      <p:bldP spid="31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0" name="Google Shape;2810;p80"/>
          <p:cNvGrpSpPr/>
          <p:nvPr/>
        </p:nvGrpSpPr>
        <p:grpSpPr>
          <a:xfrm>
            <a:off x="3388129" y="3166584"/>
            <a:ext cx="1571277" cy="1022816"/>
            <a:chOff x="6980995" y="445019"/>
            <a:chExt cx="1299328" cy="845792"/>
          </a:xfrm>
        </p:grpSpPr>
        <p:sp>
          <p:nvSpPr>
            <p:cNvPr id="2811" name="Google Shape;2811;p80"/>
            <p:cNvSpPr/>
            <p:nvPr/>
          </p:nvSpPr>
          <p:spPr>
            <a:xfrm>
              <a:off x="7256557" y="1145269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0"/>
            <p:cNvSpPr/>
            <p:nvPr/>
          </p:nvSpPr>
          <p:spPr>
            <a:xfrm>
              <a:off x="7504866" y="962545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0"/>
            <p:cNvSpPr/>
            <p:nvPr/>
          </p:nvSpPr>
          <p:spPr>
            <a:xfrm>
              <a:off x="7192715" y="1032597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0"/>
            <p:cNvSpPr/>
            <p:nvPr/>
          </p:nvSpPr>
          <p:spPr>
            <a:xfrm>
              <a:off x="7726415" y="724199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0"/>
            <p:cNvSpPr/>
            <p:nvPr/>
          </p:nvSpPr>
          <p:spPr>
            <a:xfrm>
              <a:off x="7441024" y="849872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0"/>
            <p:cNvSpPr/>
            <p:nvPr/>
          </p:nvSpPr>
          <p:spPr>
            <a:xfrm>
              <a:off x="6985731" y="69828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0"/>
            <p:cNvSpPr/>
            <p:nvPr/>
          </p:nvSpPr>
          <p:spPr>
            <a:xfrm>
              <a:off x="6980995" y="445019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0"/>
            <p:cNvSpPr/>
            <p:nvPr/>
          </p:nvSpPr>
          <p:spPr>
            <a:xfrm>
              <a:off x="7135485" y="533344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0"/>
            <p:cNvSpPr/>
            <p:nvPr/>
          </p:nvSpPr>
          <p:spPr>
            <a:xfrm>
              <a:off x="7288500" y="932612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0"/>
            <p:cNvSpPr/>
            <p:nvPr/>
          </p:nvSpPr>
          <p:spPr>
            <a:xfrm>
              <a:off x="7822156" y="624259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0"/>
            <p:cNvSpPr/>
            <p:nvPr/>
          </p:nvSpPr>
          <p:spPr>
            <a:xfrm>
              <a:off x="7536765" y="749932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2823" name="Google Shape;2823;p80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825" name="Google Shape;2825;p80"/>
          <p:cNvGrpSpPr/>
          <p:nvPr/>
        </p:nvGrpSpPr>
        <p:grpSpPr>
          <a:xfrm>
            <a:off x="5964273" y="742249"/>
            <a:ext cx="2459727" cy="2108357"/>
            <a:chOff x="5964273" y="589849"/>
            <a:chExt cx="2459727" cy="2108357"/>
          </a:xfrm>
        </p:grpSpPr>
        <p:grpSp>
          <p:nvGrpSpPr>
            <p:cNvPr id="2826" name="Google Shape;2826;p80"/>
            <p:cNvGrpSpPr/>
            <p:nvPr/>
          </p:nvGrpSpPr>
          <p:grpSpPr>
            <a:xfrm>
              <a:off x="5964273" y="589849"/>
              <a:ext cx="2459727" cy="2108357"/>
              <a:chOff x="1187043" y="662769"/>
              <a:chExt cx="2921985" cy="2504582"/>
            </a:xfrm>
          </p:grpSpPr>
          <p:sp>
            <p:nvSpPr>
              <p:cNvPr id="2827" name="Google Shape;2827;p80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0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0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0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0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0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0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0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0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0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7" name="Google Shape;2837;p80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2838" name="Google Shape;2838;p80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0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0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0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0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0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0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0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0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0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0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0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0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0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0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0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0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0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80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80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0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0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0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0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0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0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0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0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0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0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0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80"/>
          <p:cNvGrpSpPr/>
          <p:nvPr/>
        </p:nvGrpSpPr>
        <p:grpSpPr>
          <a:xfrm>
            <a:off x="4251779" y="3166576"/>
            <a:ext cx="1513649" cy="1300818"/>
            <a:chOff x="1455055" y="2629044"/>
            <a:chExt cx="1395068" cy="1198910"/>
          </a:xfrm>
        </p:grpSpPr>
        <p:sp>
          <p:nvSpPr>
            <p:cNvPr id="2870" name="Google Shape;2870;p80"/>
            <p:cNvSpPr/>
            <p:nvPr/>
          </p:nvSpPr>
          <p:spPr>
            <a:xfrm>
              <a:off x="1502501" y="3235743"/>
              <a:ext cx="1290839" cy="592212"/>
            </a:xfrm>
            <a:custGeom>
              <a:avLst/>
              <a:gdLst/>
              <a:ahLst/>
              <a:cxnLst/>
              <a:rect l="l" t="t" r="r" b="b"/>
              <a:pathLst>
                <a:path w="28894" h="13256" extrusionOk="0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0"/>
            <p:cNvSpPr/>
            <p:nvPr/>
          </p:nvSpPr>
          <p:spPr>
            <a:xfrm>
              <a:off x="1498256" y="2982163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0"/>
            <p:cNvSpPr/>
            <p:nvPr/>
          </p:nvSpPr>
          <p:spPr>
            <a:xfrm>
              <a:off x="1805225" y="3470113"/>
              <a:ext cx="151180" cy="79521"/>
            </a:xfrm>
            <a:custGeom>
              <a:avLst/>
              <a:gdLst/>
              <a:ahLst/>
              <a:cxnLst/>
              <a:rect l="l" t="t" r="r" b="b"/>
              <a:pathLst>
                <a:path w="3384" h="1780" extrusionOk="0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0"/>
            <p:cNvSpPr/>
            <p:nvPr/>
          </p:nvSpPr>
          <p:spPr>
            <a:xfrm>
              <a:off x="2054026" y="3287388"/>
              <a:ext cx="187769" cy="120712"/>
            </a:xfrm>
            <a:custGeom>
              <a:avLst/>
              <a:gdLst/>
              <a:ahLst/>
              <a:cxnLst/>
              <a:rect l="l" t="t" r="r" b="b"/>
              <a:pathLst>
                <a:path w="4203" h="2702" extrusionOk="0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0"/>
            <p:cNvSpPr/>
            <p:nvPr/>
          </p:nvSpPr>
          <p:spPr>
            <a:xfrm>
              <a:off x="1523588" y="3094924"/>
              <a:ext cx="1290839" cy="592659"/>
            </a:xfrm>
            <a:custGeom>
              <a:avLst/>
              <a:gdLst/>
              <a:ahLst/>
              <a:cxnLst/>
              <a:rect l="l" t="t" r="r" b="b"/>
              <a:pathLst>
                <a:path w="28894" h="13266" extrusionOk="0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0"/>
            <p:cNvSpPr/>
            <p:nvPr/>
          </p:nvSpPr>
          <p:spPr>
            <a:xfrm>
              <a:off x="1519388" y="2841836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0"/>
            <p:cNvSpPr/>
            <p:nvPr/>
          </p:nvSpPr>
          <p:spPr>
            <a:xfrm>
              <a:off x="1826357" y="3329294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0"/>
            <p:cNvSpPr/>
            <p:nvPr/>
          </p:nvSpPr>
          <p:spPr>
            <a:xfrm>
              <a:off x="2074666" y="3146570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0"/>
            <p:cNvSpPr/>
            <p:nvPr/>
          </p:nvSpPr>
          <p:spPr>
            <a:xfrm>
              <a:off x="1459746" y="298229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0"/>
            <p:cNvSpPr/>
            <p:nvPr/>
          </p:nvSpPr>
          <p:spPr>
            <a:xfrm>
              <a:off x="1455055" y="2729074"/>
              <a:ext cx="1299328" cy="746341"/>
            </a:xfrm>
            <a:custGeom>
              <a:avLst/>
              <a:gdLst/>
              <a:ahLst/>
              <a:cxnLst/>
              <a:rect l="l" t="t" r="r" b="b"/>
              <a:pathLst>
                <a:path w="29084" h="16706" extrusionOk="0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0"/>
            <p:cNvSpPr/>
            <p:nvPr/>
          </p:nvSpPr>
          <p:spPr>
            <a:xfrm>
              <a:off x="1762515" y="3216622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0"/>
            <p:cNvSpPr/>
            <p:nvPr/>
          </p:nvSpPr>
          <p:spPr>
            <a:xfrm>
              <a:off x="2296215" y="2908224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0"/>
            <p:cNvSpPr/>
            <p:nvPr/>
          </p:nvSpPr>
          <p:spPr>
            <a:xfrm>
              <a:off x="2010824" y="3033897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0"/>
            <p:cNvSpPr/>
            <p:nvPr/>
          </p:nvSpPr>
          <p:spPr>
            <a:xfrm>
              <a:off x="1555531" y="2882312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0"/>
            <p:cNvSpPr/>
            <p:nvPr/>
          </p:nvSpPr>
          <p:spPr>
            <a:xfrm>
              <a:off x="1550795" y="2629044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0"/>
            <p:cNvSpPr/>
            <p:nvPr/>
          </p:nvSpPr>
          <p:spPr>
            <a:xfrm>
              <a:off x="1705285" y="2717369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0"/>
            <p:cNvSpPr/>
            <p:nvPr/>
          </p:nvSpPr>
          <p:spPr>
            <a:xfrm>
              <a:off x="1858300" y="3116637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0"/>
            <p:cNvSpPr/>
            <p:nvPr/>
          </p:nvSpPr>
          <p:spPr>
            <a:xfrm>
              <a:off x="2391956" y="2808284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0"/>
            <p:cNvSpPr/>
            <p:nvPr/>
          </p:nvSpPr>
          <p:spPr>
            <a:xfrm>
              <a:off x="2106565" y="2933957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4548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2" grpId="0"/>
      <p:bldP spid="28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1"/>
          <p:cNvSpPr txBox="1">
            <a:spLocks noGrp="1"/>
          </p:cNvSpPr>
          <p:nvPr>
            <p:ph type="subTitle" idx="3"/>
          </p:nvPr>
        </p:nvSpPr>
        <p:spPr>
          <a:xfrm>
            <a:off x="502676" y="2026754"/>
            <a:ext cx="3900678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Notify the client about his account transactions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Graphical presentation of deposits and retreats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Suggestions regarding the client’s account balance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2-way Confirmation for the cashing of a check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E4FC6-5715-4651-93C9-917D51AD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62" name="Google Shape;1881;p67"/>
          <p:cNvGrpSpPr/>
          <p:nvPr/>
        </p:nvGrpSpPr>
        <p:grpSpPr>
          <a:xfrm>
            <a:off x="728465" y="1185481"/>
            <a:ext cx="3449100" cy="0"/>
            <a:chOff x="4695950" y="4094016"/>
            <a:chExt cx="3449100" cy="0"/>
          </a:xfrm>
        </p:grpSpPr>
        <p:cxnSp>
          <p:nvCxnSpPr>
            <p:cNvPr id="63" name="Google Shape;1882;p67"/>
            <p:cNvCxnSpPr/>
            <p:nvPr/>
          </p:nvCxnSpPr>
          <p:spPr>
            <a:xfrm>
              <a:off x="4695950" y="4094016"/>
              <a:ext cx="3449100" cy="0"/>
            </a:xfrm>
            <a:prstGeom prst="straightConnector1">
              <a:avLst/>
            </a:prstGeom>
            <a:noFill/>
            <a:ln w="28575" cap="flat" cmpd="sng">
              <a:solidFill>
                <a:srgbClr val="EBE3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1883;p67"/>
            <p:cNvCxnSpPr/>
            <p:nvPr/>
          </p:nvCxnSpPr>
          <p:spPr>
            <a:xfrm>
              <a:off x="4695950" y="4094016"/>
              <a:ext cx="95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" name="Google Shape;1884;p67"/>
          <p:cNvGrpSpPr/>
          <p:nvPr/>
        </p:nvGrpSpPr>
        <p:grpSpPr>
          <a:xfrm>
            <a:off x="5118191" y="1185481"/>
            <a:ext cx="3473100" cy="1200"/>
            <a:chOff x="4558750" y="4094018"/>
            <a:chExt cx="3473100" cy="1200"/>
          </a:xfrm>
        </p:grpSpPr>
        <p:cxnSp>
          <p:nvCxnSpPr>
            <p:cNvPr id="66" name="Google Shape;1885;p67"/>
            <p:cNvCxnSpPr/>
            <p:nvPr/>
          </p:nvCxnSpPr>
          <p:spPr>
            <a:xfrm>
              <a:off x="4558750" y="4094018"/>
              <a:ext cx="34731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1886;p67"/>
            <p:cNvCxnSpPr/>
            <p:nvPr/>
          </p:nvCxnSpPr>
          <p:spPr>
            <a:xfrm>
              <a:off x="4562775" y="4095218"/>
              <a:ext cx="246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" name="Google Shape;1475;p58">
            <a:extLst>
              <a:ext uri="{FF2B5EF4-FFF2-40B4-BE49-F238E27FC236}">
                <a16:creationId xmlns:a16="http://schemas.microsoft.com/office/drawing/2014/main" id="{433CE3AC-E901-4859-A055-223C7498B52C}"/>
              </a:ext>
            </a:extLst>
          </p:cNvPr>
          <p:cNvSpPr txBox="1">
            <a:spLocks/>
          </p:cNvSpPr>
          <p:nvPr/>
        </p:nvSpPr>
        <p:spPr>
          <a:xfrm>
            <a:off x="1146411" y="634698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Client</a:t>
            </a:r>
          </a:p>
        </p:txBody>
      </p:sp>
      <p:sp>
        <p:nvSpPr>
          <p:cNvPr id="69" name="Google Shape;1475;p58">
            <a:extLst>
              <a:ext uri="{FF2B5EF4-FFF2-40B4-BE49-F238E27FC236}">
                <a16:creationId xmlns:a16="http://schemas.microsoft.com/office/drawing/2014/main" id="{CF6617E1-C691-43B4-918E-C02D2A72881F}"/>
              </a:ext>
            </a:extLst>
          </p:cNvPr>
          <p:cNvSpPr txBox="1">
            <a:spLocks/>
          </p:cNvSpPr>
          <p:nvPr/>
        </p:nvSpPr>
        <p:spPr>
          <a:xfrm>
            <a:off x="5592025" y="612781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Bank Agent</a:t>
            </a:r>
          </a:p>
        </p:txBody>
      </p:sp>
      <p:sp>
        <p:nvSpPr>
          <p:cNvPr id="70" name="Google Shape;3573;p91"/>
          <p:cNvSpPr txBox="1">
            <a:spLocks/>
          </p:cNvSpPr>
          <p:nvPr/>
        </p:nvSpPr>
        <p:spPr>
          <a:xfrm>
            <a:off x="4794713" y="1862874"/>
            <a:ext cx="4120055" cy="21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 err="1">
                <a:latin typeface="+mn-lt"/>
              </a:rPr>
              <a:t>Automatic</a:t>
            </a:r>
            <a:r>
              <a:rPr lang="fr-FR" sz="1400" dirty="0">
                <a:latin typeface="+mn-lt"/>
              </a:rPr>
              <a:t> Identification of the </a:t>
            </a:r>
            <a:r>
              <a:rPr lang="fr-FR" sz="1400" dirty="0" err="1">
                <a:latin typeface="+mn-lt"/>
              </a:rPr>
              <a:t>diffrent</a:t>
            </a:r>
            <a:r>
              <a:rPr lang="fr-FR" sz="1400" dirty="0">
                <a:latin typeface="+mn-lt"/>
              </a:rPr>
              <a:t> parts of the check </a:t>
            </a:r>
            <a:r>
              <a:rPr lang="fr-FR" sz="1400" dirty="0" err="1">
                <a:latin typeface="+mn-lt"/>
              </a:rPr>
              <a:t>using</a:t>
            </a:r>
            <a:r>
              <a:rPr lang="fr-FR" sz="1400" dirty="0">
                <a:latin typeface="+mn-lt"/>
              </a:rPr>
              <a:t> </a:t>
            </a:r>
            <a:r>
              <a:rPr lang="fr-FR" sz="1400" dirty="0" err="1">
                <a:latin typeface="+mn-lt"/>
              </a:rPr>
              <a:t>Artificial</a:t>
            </a:r>
            <a:r>
              <a:rPr lang="fr-FR" sz="1400" dirty="0">
                <a:latin typeface="+mn-lt"/>
              </a:rPr>
              <a:t> Intelligence</a:t>
            </a: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fr-FR" sz="1400" dirty="0">
              <a:latin typeface="+mn-lt"/>
            </a:endParaRP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 err="1">
                <a:latin typeface="+mn-lt"/>
              </a:rPr>
              <a:t>Detection</a:t>
            </a:r>
            <a:r>
              <a:rPr lang="fr-FR" sz="1400" dirty="0">
                <a:latin typeface="+mn-lt"/>
              </a:rPr>
              <a:t> of anomalies</a:t>
            </a: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fr-FR" sz="1400" dirty="0">
              <a:latin typeface="+mn-lt"/>
            </a:endParaRP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</a:rPr>
              <a:t>Classification of the checks by </a:t>
            </a:r>
            <a:r>
              <a:rPr lang="fr-FR" sz="1400" dirty="0" err="1">
                <a:latin typeface="+mn-lt"/>
              </a:rPr>
              <a:t>their</a:t>
            </a:r>
            <a:r>
              <a:rPr lang="fr-FR" sz="1400" dirty="0">
                <a:latin typeface="+mn-lt"/>
              </a:rPr>
              <a:t> </a:t>
            </a:r>
            <a:r>
              <a:rPr lang="fr-FR" sz="1400" dirty="0" err="1">
                <a:latin typeface="+mn-lt"/>
              </a:rPr>
              <a:t>validity</a:t>
            </a:r>
            <a:endParaRPr lang="fr-FR" sz="1400" dirty="0">
              <a:latin typeface="+mn-lt"/>
            </a:endParaRPr>
          </a:p>
        </p:txBody>
      </p:sp>
      <p:sp>
        <p:nvSpPr>
          <p:cNvPr id="15" name="Google Shape;1893;p67">
            <a:extLst>
              <a:ext uri="{FF2B5EF4-FFF2-40B4-BE49-F238E27FC236}">
                <a16:creationId xmlns:a16="http://schemas.microsoft.com/office/drawing/2014/main" id="{49FFBD9F-597A-4179-A84A-4ABBD8DCB300}"/>
              </a:ext>
            </a:extLst>
          </p:cNvPr>
          <p:cNvSpPr/>
          <p:nvPr/>
        </p:nvSpPr>
        <p:spPr>
          <a:xfrm>
            <a:off x="859625" y="384251"/>
            <a:ext cx="699600" cy="699600"/>
          </a:xfrm>
          <a:prstGeom prst="ellipse">
            <a:avLst/>
          </a:prstGeom>
          <a:solidFill>
            <a:srgbClr val="EBE3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16" name="Google Shape;1894;p67">
            <a:extLst>
              <a:ext uri="{FF2B5EF4-FFF2-40B4-BE49-F238E27FC236}">
                <a16:creationId xmlns:a16="http://schemas.microsoft.com/office/drawing/2014/main" id="{477C9F1E-F1CB-4F8B-838C-A716FD7FA120}"/>
              </a:ext>
            </a:extLst>
          </p:cNvPr>
          <p:cNvGrpSpPr/>
          <p:nvPr/>
        </p:nvGrpSpPr>
        <p:grpSpPr>
          <a:xfrm>
            <a:off x="1028426" y="553508"/>
            <a:ext cx="361998" cy="361090"/>
            <a:chOff x="-57578225" y="1904075"/>
            <a:chExt cx="319025" cy="318225"/>
          </a:xfrm>
        </p:grpSpPr>
        <p:sp>
          <p:nvSpPr>
            <p:cNvPr id="17" name="Google Shape;1895;p67">
              <a:extLst>
                <a:ext uri="{FF2B5EF4-FFF2-40B4-BE49-F238E27FC236}">
                  <a16:creationId xmlns:a16="http://schemas.microsoft.com/office/drawing/2014/main" id="{0C1F5D95-ED9F-44CF-ACCD-0BDDB525F77D}"/>
                </a:ext>
              </a:extLst>
            </p:cNvPr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6;p67">
              <a:extLst>
                <a:ext uri="{FF2B5EF4-FFF2-40B4-BE49-F238E27FC236}">
                  <a16:creationId xmlns:a16="http://schemas.microsoft.com/office/drawing/2014/main" id="{8FF9095C-EB31-45D0-89B0-66C6970F60F9}"/>
                </a:ext>
              </a:extLst>
            </p:cNvPr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7;p67">
              <a:extLst>
                <a:ext uri="{FF2B5EF4-FFF2-40B4-BE49-F238E27FC236}">
                  <a16:creationId xmlns:a16="http://schemas.microsoft.com/office/drawing/2014/main" id="{7A106EE0-54BA-41F6-A4E2-B8D3274E5983}"/>
                </a:ext>
              </a:extLst>
            </p:cNvPr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8;p67">
              <a:extLst>
                <a:ext uri="{FF2B5EF4-FFF2-40B4-BE49-F238E27FC236}">
                  <a16:creationId xmlns:a16="http://schemas.microsoft.com/office/drawing/2014/main" id="{AD3CA61A-6CEF-48B6-9434-9700BC98528A}"/>
                </a:ext>
              </a:extLst>
            </p:cNvPr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887;p67">
            <a:extLst>
              <a:ext uri="{FF2B5EF4-FFF2-40B4-BE49-F238E27FC236}">
                <a16:creationId xmlns:a16="http://schemas.microsoft.com/office/drawing/2014/main" id="{03C4A672-A3FE-44F1-92D5-E1462546078D}"/>
              </a:ext>
            </a:extLst>
          </p:cNvPr>
          <p:cNvSpPr/>
          <p:nvPr/>
        </p:nvSpPr>
        <p:spPr>
          <a:xfrm>
            <a:off x="5242225" y="353882"/>
            <a:ext cx="699600" cy="69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888;p67">
            <a:extLst>
              <a:ext uri="{FF2B5EF4-FFF2-40B4-BE49-F238E27FC236}">
                <a16:creationId xmlns:a16="http://schemas.microsoft.com/office/drawing/2014/main" id="{06DC5A84-659D-4115-8080-BDF2A59C0D53}"/>
              </a:ext>
            </a:extLst>
          </p:cNvPr>
          <p:cNvGrpSpPr/>
          <p:nvPr/>
        </p:nvGrpSpPr>
        <p:grpSpPr>
          <a:xfrm>
            <a:off x="5433375" y="530475"/>
            <a:ext cx="317290" cy="359303"/>
            <a:chOff x="-57950750" y="2296300"/>
            <a:chExt cx="279625" cy="316650"/>
          </a:xfrm>
        </p:grpSpPr>
        <p:sp>
          <p:nvSpPr>
            <p:cNvPr id="23" name="Google Shape;1889;p67">
              <a:extLst>
                <a:ext uri="{FF2B5EF4-FFF2-40B4-BE49-F238E27FC236}">
                  <a16:creationId xmlns:a16="http://schemas.microsoft.com/office/drawing/2014/main" id="{0147EC6E-71C7-4359-AD67-6D9957B78FFA}"/>
                </a:ext>
              </a:extLst>
            </p:cNvPr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0;p67">
              <a:extLst>
                <a:ext uri="{FF2B5EF4-FFF2-40B4-BE49-F238E27FC236}">
                  <a16:creationId xmlns:a16="http://schemas.microsoft.com/office/drawing/2014/main" id="{7C76BD2F-7151-4E9E-851A-D0F9855E625C}"/>
                </a:ext>
              </a:extLst>
            </p:cNvPr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1;p67">
              <a:extLst>
                <a:ext uri="{FF2B5EF4-FFF2-40B4-BE49-F238E27FC236}">
                  <a16:creationId xmlns:a16="http://schemas.microsoft.com/office/drawing/2014/main" id="{75B8F989-354E-4683-A582-2ECD8F484E23}"/>
                </a:ext>
              </a:extLst>
            </p:cNvPr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2;p67">
              <a:extLst>
                <a:ext uri="{FF2B5EF4-FFF2-40B4-BE49-F238E27FC236}">
                  <a16:creationId xmlns:a16="http://schemas.microsoft.com/office/drawing/2014/main" id="{2ADEFA37-AA28-471E-9C68-243F673E1FCA}"/>
                </a:ext>
              </a:extLst>
            </p:cNvPr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4AC5CCF-0025-4212-BAC5-CD1C7A0BD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9618"/>
            <a:ext cx="9144000" cy="3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59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build="p"/>
      <p:bldP spid="68" grpId="0"/>
      <p:bldP spid="69" grpId="0"/>
      <p:bldP spid="15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7" name="Google Shape;3377;p88"/>
          <p:cNvSpPr txBox="1">
            <a:spLocks noGrp="1"/>
          </p:cNvSpPr>
          <p:nvPr>
            <p:ph type="title"/>
          </p:nvPr>
        </p:nvSpPr>
        <p:spPr>
          <a:xfrm>
            <a:off x="787174" y="706400"/>
            <a:ext cx="4667475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Application’s features</a:t>
            </a:r>
            <a:endParaRPr dirty="0"/>
          </a:p>
        </p:txBody>
      </p:sp>
      <p:sp>
        <p:nvSpPr>
          <p:cNvPr id="3378" name="Google Shape;3378;p88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380" name="Google Shape;3380;p88"/>
          <p:cNvGrpSpPr/>
          <p:nvPr/>
        </p:nvGrpSpPr>
        <p:grpSpPr>
          <a:xfrm>
            <a:off x="2136520" y="1913415"/>
            <a:ext cx="3164778" cy="2674838"/>
            <a:chOff x="2136520" y="1989615"/>
            <a:chExt cx="3164778" cy="2674838"/>
          </a:xfrm>
        </p:grpSpPr>
        <p:grpSp>
          <p:nvGrpSpPr>
            <p:cNvPr id="3381" name="Google Shape;3381;p88"/>
            <p:cNvGrpSpPr/>
            <p:nvPr/>
          </p:nvGrpSpPr>
          <p:grpSpPr>
            <a:xfrm>
              <a:off x="2136520" y="3377492"/>
              <a:ext cx="1979884" cy="1286961"/>
              <a:chOff x="3028945" y="2612942"/>
              <a:chExt cx="1979884" cy="1286961"/>
            </a:xfrm>
          </p:grpSpPr>
          <p:grpSp>
            <p:nvGrpSpPr>
              <p:cNvPr id="3382" name="Google Shape;3382;p88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383" name="Google Shape;3383;p88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4" name="Google Shape;3384;p88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88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88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88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88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88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88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88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88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88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88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88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88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88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88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88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88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88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88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88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88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88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88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88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88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88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88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88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88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88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88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88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88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88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88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88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0" name="Google Shape;3420;p88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88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88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88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4" name="Google Shape;3424;p88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5" name="Google Shape;3425;p88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88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88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8" name="Google Shape;3428;p88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429" name="Google Shape;3429;p88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88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88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88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88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88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88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88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88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88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88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88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88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88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88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88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88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88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88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88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88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88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88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88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88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88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88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88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88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88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88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88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88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88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88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88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88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88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88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88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88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88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88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88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88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74" name="Google Shape;3474;p88"/>
            <p:cNvGrpSpPr/>
            <p:nvPr/>
          </p:nvGrpSpPr>
          <p:grpSpPr>
            <a:xfrm>
              <a:off x="3627774" y="1989615"/>
              <a:ext cx="1673524" cy="2613873"/>
              <a:chOff x="5542724" y="1467403"/>
              <a:chExt cx="1673524" cy="2613873"/>
            </a:xfrm>
          </p:grpSpPr>
          <p:sp>
            <p:nvSpPr>
              <p:cNvPr id="3475" name="Google Shape;3475;p88"/>
              <p:cNvSpPr/>
              <p:nvPr/>
            </p:nvSpPr>
            <p:spPr>
              <a:xfrm>
                <a:off x="5738475" y="1467403"/>
                <a:ext cx="761894" cy="1373054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88"/>
              <p:cNvSpPr/>
              <p:nvPr/>
            </p:nvSpPr>
            <p:spPr>
              <a:xfrm>
                <a:off x="5969053" y="2006998"/>
                <a:ext cx="300672" cy="515236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7" name="Google Shape;3477;p88"/>
              <p:cNvGrpSpPr/>
              <p:nvPr/>
            </p:nvGrpSpPr>
            <p:grpSpPr>
              <a:xfrm>
                <a:off x="5542724" y="2522228"/>
                <a:ext cx="1673524" cy="1438213"/>
                <a:chOff x="1455055" y="2629044"/>
                <a:chExt cx="1395068" cy="1198910"/>
              </a:xfrm>
            </p:grpSpPr>
            <p:sp>
              <p:nvSpPr>
                <p:cNvPr id="3478" name="Google Shape;3478;p88"/>
                <p:cNvSpPr/>
                <p:nvPr/>
              </p:nvSpPr>
              <p:spPr>
                <a:xfrm>
                  <a:off x="1502501" y="3235743"/>
                  <a:ext cx="1290839" cy="592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56" extrusionOk="0">
                      <a:moveTo>
                        <a:pt x="0" y="5370"/>
                      </a:moveTo>
                      <a:cubicBezTo>
                        <a:pt x="0" y="5370"/>
                        <a:pt x="0" y="5370"/>
                        <a:pt x="0" y="5370"/>
                      </a:cubicBezTo>
                      <a:lnTo>
                        <a:pt x="0" y="5370"/>
                      </a:lnTo>
                      <a:cubicBezTo>
                        <a:pt x="0" y="5370"/>
                        <a:pt x="0" y="5370"/>
                        <a:pt x="0" y="5370"/>
                      </a:cubicBezTo>
                      <a:close/>
                      <a:moveTo>
                        <a:pt x="28883" y="1"/>
                      </a:moveTo>
                      <a:cubicBezTo>
                        <a:pt x="28883" y="146"/>
                        <a:pt x="775" y="5373"/>
                        <a:pt x="16" y="5373"/>
                      </a:cubicBezTo>
                      <a:cubicBezTo>
                        <a:pt x="5" y="5373"/>
                        <a:pt x="0" y="5372"/>
                        <a:pt x="0" y="5370"/>
                      </a:cubicBezTo>
                      <a:lnTo>
                        <a:pt x="0" y="5370"/>
                      </a:lnTo>
                      <a:cubicBezTo>
                        <a:pt x="10" y="6106"/>
                        <a:pt x="10" y="6851"/>
                        <a:pt x="10" y="7587"/>
                      </a:cubicBezTo>
                      <a:cubicBezTo>
                        <a:pt x="10" y="7745"/>
                        <a:pt x="115" y="7902"/>
                        <a:pt x="315" y="8018"/>
                      </a:cubicBezTo>
                      <a:lnTo>
                        <a:pt x="9036" y="13082"/>
                      </a:lnTo>
                      <a:cubicBezTo>
                        <a:pt x="9236" y="13198"/>
                        <a:pt x="9503" y="13256"/>
                        <a:pt x="9773" y="13256"/>
                      </a:cubicBezTo>
                      <a:cubicBezTo>
                        <a:pt x="10042" y="13256"/>
                        <a:pt x="10312" y="13198"/>
                        <a:pt x="10517" y="13082"/>
                      </a:cubicBezTo>
                      <a:lnTo>
                        <a:pt x="28578" y="2649"/>
                      </a:lnTo>
                      <a:cubicBezTo>
                        <a:pt x="28789" y="2533"/>
                        <a:pt x="28894" y="2375"/>
                        <a:pt x="28894" y="2218"/>
                      </a:cubicBezTo>
                      <a:cubicBezTo>
                        <a:pt x="28883" y="1472"/>
                        <a:pt x="28883" y="736"/>
                        <a:pt x="28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88"/>
                <p:cNvSpPr/>
                <p:nvPr/>
              </p:nvSpPr>
              <p:spPr>
                <a:xfrm>
                  <a:off x="1498256" y="2982163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6" y="1"/>
                      </a:moveTo>
                      <a:cubicBezTo>
                        <a:pt x="18947" y="1"/>
                        <a:pt x="18676" y="61"/>
                        <a:pt x="18471" y="182"/>
                      </a:cubicBezTo>
                      <a:lnTo>
                        <a:pt x="410" y="10615"/>
                      </a:lnTo>
                      <a:cubicBezTo>
                        <a:pt x="0" y="10846"/>
                        <a:pt x="0" y="11235"/>
                        <a:pt x="399" y="11466"/>
                      </a:cubicBezTo>
                      <a:lnTo>
                        <a:pt x="9120" y="16531"/>
                      </a:lnTo>
                      <a:cubicBezTo>
                        <a:pt x="9325" y="16651"/>
                        <a:pt x="9593" y="16712"/>
                        <a:pt x="9861" y="16712"/>
                      </a:cubicBezTo>
                      <a:cubicBezTo>
                        <a:pt x="10129" y="16712"/>
                        <a:pt x="10397" y="16651"/>
                        <a:pt x="10602" y="16531"/>
                      </a:cubicBezTo>
                      <a:lnTo>
                        <a:pt x="28673" y="6108"/>
                      </a:lnTo>
                      <a:cubicBezTo>
                        <a:pt x="29073" y="5866"/>
                        <a:pt x="29083" y="5478"/>
                        <a:pt x="28673" y="5246"/>
                      </a:cubicBezTo>
                      <a:lnTo>
                        <a:pt x="19953" y="182"/>
                      </a:lnTo>
                      <a:cubicBezTo>
                        <a:pt x="19753" y="61"/>
                        <a:pt x="19485" y="1"/>
                        <a:pt x="192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88"/>
                <p:cNvSpPr/>
                <p:nvPr/>
              </p:nvSpPr>
              <p:spPr>
                <a:xfrm>
                  <a:off x="1805225" y="3470113"/>
                  <a:ext cx="151180" cy="7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0" extrusionOk="0">
                      <a:moveTo>
                        <a:pt x="1698" y="1"/>
                      </a:moveTo>
                      <a:cubicBezTo>
                        <a:pt x="1304" y="1"/>
                        <a:pt x="910" y="87"/>
                        <a:pt x="610" y="260"/>
                      </a:cubicBezTo>
                      <a:cubicBezTo>
                        <a:pt x="1" y="608"/>
                        <a:pt x="1" y="1164"/>
                        <a:pt x="600" y="1511"/>
                      </a:cubicBezTo>
                      <a:cubicBezTo>
                        <a:pt x="899" y="1690"/>
                        <a:pt x="1293" y="1779"/>
                        <a:pt x="1687" y="1779"/>
                      </a:cubicBezTo>
                      <a:cubicBezTo>
                        <a:pt x="2081" y="1779"/>
                        <a:pt x="2475" y="1690"/>
                        <a:pt x="2774" y="1511"/>
                      </a:cubicBezTo>
                      <a:cubicBezTo>
                        <a:pt x="3374" y="1164"/>
                        <a:pt x="3384" y="608"/>
                        <a:pt x="2785" y="260"/>
                      </a:cubicBezTo>
                      <a:cubicBezTo>
                        <a:pt x="2486" y="87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88"/>
                <p:cNvSpPr/>
                <p:nvPr/>
              </p:nvSpPr>
              <p:spPr>
                <a:xfrm>
                  <a:off x="2054026" y="3287388"/>
                  <a:ext cx="187769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" h="2702" extrusionOk="0">
                      <a:moveTo>
                        <a:pt x="1167" y="873"/>
                      </a:moveTo>
                      <a:lnTo>
                        <a:pt x="1671" y="1240"/>
                      </a:lnTo>
                      <a:cubicBezTo>
                        <a:pt x="1497" y="1284"/>
                        <a:pt x="1379" y="1305"/>
                        <a:pt x="1287" y="1305"/>
                      </a:cubicBezTo>
                      <a:cubicBezTo>
                        <a:pt x="1202" y="1305"/>
                        <a:pt x="1138" y="1287"/>
                        <a:pt x="1072" y="1251"/>
                      </a:cubicBezTo>
                      <a:cubicBezTo>
                        <a:pt x="915" y="1156"/>
                        <a:pt x="925" y="1020"/>
                        <a:pt x="1167" y="873"/>
                      </a:cubicBezTo>
                      <a:close/>
                      <a:moveTo>
                        <a:pt x="2845" y="1441"/>
                      </a:moveTo>
                      <a:cubicBezTo>
                        <a:pt x="2946" y="1441"/>
                        <a:pt x="3019" y="1462"/>
                        <a:pt x="3089" y="1503"/>
                      </a:cubicBezTo>
                      <a:cubicBezTo>
                        <a:pt x="3278" y="1619"/>
                        <a:pt x="3310" y="1745"/>
                        <a:pt x="3110" y="1903"/>
                      </a:cubicBezTo>
                      <a:lnTo>
                        <a:pt x="2543" y="1482"/>
                      </a:lnTo>
                      <a:cubicBezTo>
                        <a:pt x="2669" y="1454"/>
                        <a:pt x="2766" y="1441"/>
                        <a:pt x="2845" y="1441"/>
                      </a:cubicBezTo>
                      <a:close/>
                      <a:moveTo>
                        <a:pt x="536" y="1"/>
                      </a:moveTo>
                      <a:lnTo>
                        <a:pt x="231" y="169"/>
                      </a:lnTo>
                      <a:lnTo>
                        <a:pt x="736" y="547"/>
                      </a:lnTo>
                      <a:lnTo>
                        <a:pt x="683" y="579"/>
                      </a:lnTo>
                      <a:cubicBezTo>
                        <a:pt x="126" y="904"/>
                        <a:pt x="0" y="1261"/>
                        <a:pt x="567" y="1588"/>
                      </a:cubicBezTo>
                      <a:cubicBezTo>
                        <a:pt x="782" y="1716"/>
                        <a:pt x="1000" y="1779"/>
                        <a:pt x="1259" y="1779"/>
                      </a:cubicBezTo>
                      <a:cubicBezTo>
                        <a:pt x="1508" y="1779"/>
                        <a:pt x="1795" y="1722"/>
                        <a:pt x="2154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44" y="2386"/>
                        <a:pt x="2122" y="2386"/>
                      </a:cubicBezTo>
                      <a:lnTo>
                        <a:pt x="2501" y="2669"/>
                      </a:lnTo>
                      <a:cubicBezTo>
                        <a:pt x="2522" y="2669"/>
                        <a:pt x="2869" y="2543"/>
                        <a:pt x="3205" y="2386"/>
                      </a:cubicBezTo>
                      <a:lnTo>
                        <a:pt x="3625" y="2701"/>
                      </a:lnTo>
                      <a:lnTo>
                        <a:pt x="3962" y="2533"/>
                      </a:lnTo>
                      <a:lnTo>
                        <a:pt x="3541" y="2218"/>
                      </a:lnTo>
                      <a:cubicBezTo>
                        <a:pt x="4077" y="1903"/>
                        <a:pt x="4203" y="1503"/>
                        <a:pt x="3604" y="1167"/>
                      </a:cubicBezTo>
                      <a:cubicBezTo>
                        <a:pt x="3371" y="1031"/>
                        <a:pt x="3168" y="966"/>
                        <a:pt x="2923" y="966"/>
                      </a:cubicBezTo>
                      <a:cubicBezTo>
                        <a:pt x="2693" y="966"/>
                        <a:pt x="2425" y="1023"/>
                        <a:pt x="2059" y="1135"/>
                      </a:cubicBezTo>
                      <a:lnTo>
                        <a:pt x="1482" y="694"/>
                      </a:lnTo>
                      <a:cubicBezTo>
                        <a:pt x="1755" y="558"/>
                        <a:pt x="2070" y="411"/>
                        <a:pt x="2080" y="400"/>
                      </a:cubicBezTo>
                      <a:lnTo>
                        <a:pt x="1692" y="117"/>
                      </a:lnTo>
                      <a:cubicBezTo>
                        <a:pt x="1671" y="127"/>
                        <a:pt x="1377" y="243"/>
                        <a:pt x="1062" y="390"/>
                      </a:cubicBezTo>
                      <a:lnTo>
                        <a:pt x="536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88"/>
                <p:cNvSpPr/>
                <p:nvPr/>
              </p:nvSpPr>
              <p:spPr>
                <a:xfrm>
                  <a:off x="1523588" y="3094924"/>
                  <a:ext cx="1290839" cy="59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66" extrusionOk="0">
                      <a:moveTo>
                        <a:pt x="1" y="5380"/>
                      </a:moveTo>
                      <a:cubicBezTo>
                        <a:pt x="1" y="5380"/>
                        <a:pt x="1" y="5380"/>
                        <a:pt x="1" y="5380"/>
                      </a:cubicBezTo>
                      <a:lnTo>
                        <a:pt x="1" y="5380"/>
                      </a:lnTo>
                      <a:cubicBezTo>
                        <a:pt x="1" y="5380"/>
                        <a:pt x="1" y="5380"/>
                        <a:pt x="1" y="5380"/>
                      </a:cubicBezTo>
                      <a:close/>
                      <a:moveTo>
                        <a:pt x="28884" y="1"/>
                      </a:moveTo>
                      <a:cubicBezTo>
                        <a:pt x="28884" y="157"/>
                        <a:pt x="776" y="5383"/>
                        <a:pt x="16" y="5383"/>
                      </a:cubicBezTo>
                      <a:cubicBezTo>
                        <a:pt x="6" y="5383"/>
                        <a:pt x="1" y="5382"/>
                        <a:pt x="1" y="5380"/>
                      </a:cubicBezTo>
                      <a:lnTo>
                        <a:pt x="1" y="5380"/>
                      </a:lnTo>
                      <a:cubicBezTo>
                        <a:pt x="11" y="6116"/>
                        <a:pt x="11" y="6862"/>
                        <a:pt x="11" y="7598"/>
                      </a:cubicBezTo>
                      <a:cubicBezTo>
                        <a:pt x="11" y="7755"/>
                        <a:pt x="117" y="7902"/>
                        <a:pt x="316" y="8018"/>
                      </a:cubicBezTo>
                      <a:lnTo>
                        <a:pt x="9026" y="13092"/>
                      </a:lnTo>
                      <a:cubicBezTo>
                        <a:pt x="9231" y="13208"/>
                        <a:pt x="9501" y="13266"/>
                        <a:pt x="9772" y="13266"/>
                      </a:cubicBezTo>
                      <a:cubicBezTo>
                        <a:pt x="10042" y="13266"/>
                        <a:pt x="10313" y="13208"/>
                        <a:pt x="10518" y="13092"/>
                      </a:cubicBezTo>
                      <a:lnTo>
                        <a:pt x="28579" y="2659"/>
                      </a:lnTo>
                      <a:cubicBezTo>
                        <a:pt x="28789" y="2533"/>
                        <a:pt x="28894" y="2386"/>
                        <a:pt x="28884" y="2228"/>
                      </a:cubicBezTo>
                      <a:lnTo>
                        <a:pt x="288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88"/>
                <p:cNvSpPr/>
                <p:nvPr/>
              </p:nvSpPr>
              <p:spPr>
                <a:xfrm>
                  <a:off x="1519388" y="2841836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5" y="0"/>
                      </a:moveTo>
                      <a:cubicBezTo>
                        <a:pt x="18946" y="0"/>
                        <a:pt x="18676" y="61"/>
                        <a:pt x="18471" y="181"/>
                      </a:cubicBezTo>
                      <a:lnTo>
                        <a:pt x="410" y="10604"/>
                      </a:lnTo>
                      <a:cubicBezTo>
                        <a:pt x="0" y="10846"/>
                        <a:pt x="0" y="11234"/>
                        <a:pt x="400" y="11466"/>
                      </a:cubicBezTo>
                      <a:lnTo>
                        <a:pt x="9120" y="16530"/>
                      </a:lnTo>
                      <a:cubicBezTo>
                        <a:pt x="9320" y="16651"/>
                        <a:pt x="9588" y="16711"/>
                        <a:pt x="9857" y="16711"/>
                      </a:cubicBezTo>
                      <a:cubicBezTo>
                        <a:pt x="10126" y="16711"/>
                        <a:pt x="10397" y="16651"/>
                        <a:pt x="10601" y="16530"/>
                      </a:cubicBezTo>
                      <a:lnTo>
                        <a:pt x="28673" y="6097"/>
                      </a:lnTo>
                      <a:cubicBezTo>
                        <a:pt x="29072" y="5866"/>
                        <a:pt x="29083" y="5477"/>
                        <a:pt x="28673" y="5246"/>
                      </a:cubicBezTo>
                      <a:lnTo>
                        <a:pt x="19952" y="181"/>
                      </a:lnTo>
                      <a:cubicBezTo>
                        <a:pt x="19753" y="61"/>
                        <a:pt x="19485" y="0"/>
                        <a:pt x="19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88"/>
                <p:cNvSpPr/>
                <p:nvPr/>
              </p:nvSpPr>
              <p:spPr>
                <a:xfrm>
                  <a:off x="1826357" y="3329294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7" y="1"/>
                      </a:moveTo>
                      <a:cubicBezTo>
                        <a:pt x="1303" y="1"/>
                        <a:pt x="909" y="87"/>
                        <a:pt x="610" y="260"/>
                      </a:cubicBezTo>
                      <a:cubicBezTo>
                        <a:pt x="1" y="607"/>
                        <a:pt x="1" y="1175"/>
                        <a:pt x="599" y="1521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5" y="1521"/>
                      </a:cubicBezTo>
                      <a:cubicBezTo>
                        <a:pt x="3373" y="1175"/>
                        <a:pt x="3373" y="607"/>
                        <a:pt x="2785" y="260"/>
                      </a:cubicBezTo>
                      <a:cubicBezTo>
                        <a:pt x="2485" y="87"/>
                        <a:pt x="2091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88"/>
                <p:cNvSpPr/>
                <p:nvPr/>
              </p:nvSpPr>
              <p:spPr>
                <a:xfrm>
                  <a:off x="2074666" y="3146570"/>
                  <a:ext cx="188305" cy="121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2712" extrusionOk="0">
                      <a:moveTo>
                        <a:pt x="1177" y="873"/>
                      </a:moveTo>
                      <a:lnTo>
                        <a:pt x="1682" y="1251"/>
                      </a:lnTo>
                      <a:cubicBezTo>
                        <a:pt x="1508" y="1295"/>
                        <a:pt x="1390" y="1316"/>
                        <a:pt x="1299" y="1316"/>
                      </a:cubicBezTo>
                      <a:cubicBezTo>
                        <a:pt x="1212" y="1316"/>
                        <a:pt x="1149" y="1297"/>
                        <a:pt x="1083" y="1261"/>
                      </a:cubicBezTo>
                      <a:cubicBezTo>
                        <a:pt x="925" y="1167"/>
                        <a:pt x="936" y="1030"/>
                        <a:pt x="1177" y="873"/>
                      </a:cubicBezTo>
                      <a:close/>
                      <a:moveTo>
                        <a:pt x="2855" y="1451"/>
                      </a:moveTo>
                      <a:cubicBezTo>
                        <a:pt x="2956" y="1451"/>
                        <a:pt x="3030" y="1473"/>
                        <a:pt x="3100" y="1514"/>
                      </a:cubicBezTo>
                      <a:cubicBezTo>
                        <a:pt x="3289" y="1619"/>
                        <a:pt x="3321" y="1756"/>
                        <a:pt x="3121" y="1903"/>
                      </a:cubicBezTo>
                      <a:lnTo>
                        <a:pt x="2554" y="1493"/>
                      </a:lnTo>
                      <a:cubicBezTo>
                        <a:pt x="2679" y="1465"/>
                        <a:pt x="2776" y="1451"/>
                        <a:pt x="2855" y="1451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47" y="558"/>
                      </a:lnTo>
                      <a:lnTo>
                        <a:pt x="694" y="589"/>
                      </a:lnTo>
                      <a:cubicBezTo>
                        <a:pt x="137" y="915"/>
                        <a:pt x="0" y="1272"/>
                        <a:pt x="579" y="1598"/>
                      </a:cubicBezTo>
                      <a:cubicBezTo>
                        <a:pt x="793" y="1726"/>
                        <a:pt x="1011" y="1789"/>
                        <a:pt x="1270" y="1789"/>
                      </a:cubicBezTo>
                      <a:cubicBezTo>
                        <a:pt x="1518" y="1789"/>
                        <a:pt x="1805" y="1732"/>
                        <a:pt x="2165" y="1619"/>
                      </a:cubicBezTo>
                      <a:lnTo>
                        <a:pt x="2795" y="2081"/>
                      </a:lnTo>
                      <a:cubicBezTo>
                        <a:pt x="2512" y="2239"/>
                        <a:pt x="2155" y="2386"/>
                        <a:pt x="2134" y="2396"/>
                      </a:cubicBezTo>
                      <a:lnTo>
                        <a:pt x="2512" y="2680"/>
                      </a:lnTo>
                      <a:cubicBezTo>
                        <a:pt x="2533" y="2669"/>
                        <a:pt x="2879" y="2554"/>
                        <a:pt x="3215" y="2396"/>
                      </a:cubicBezTo>
                      <a:lnTo>
                        <a:pt x="3636" y="2711"/>
                      </a:lnTo>
                      <a:lnTo>
                        <a:pt x="3972" y="2543"/>
                      </a:lnTo>
                      <a:lnTo>
                        <a:pt x="3552" y="2228"/>
                      </a:lnTo>
                      <a:cubicBezTo>
                        <a:pt x="4088" y="1913"/>
                        <a:pt x="4214" y="1514"/>
                        <a:pt x="3615" y="1167"/>
                      </a:cubicBezTo>
                      <a:cubicBezTo>
                        <a:pt x="3381" y="1037"/>
                        <a:pt x="3179" y="974"/>
                        <a:pt x="2933" y="974"/>
                      </a:cubicBezTo>
                      <a:cubicBezTo>
                        <a:pt x="2703" y="974"/>
                        <a:pt x="2436" y="1029"/>
                        <a:pt x="2071" y="1135"/>
                      </a:cubicBezTo>
                      <a:lnTo>
                        <a:pt x="1492" y="705"/>
                      </a:lnTo>
                      <a:cubicBezTo>
                        <a:pt x="1755" y="568"/>
                        <a:pt x="2081" y="411"/>
                        <a:pt x="2092" y="411"/>
                      </a:cubicBezTo>
                      <a:lnTo>
                        <a:pt x="1703" y="127"/>
                      </a:lnTo>
                      <a:cubicBezTo>
                        <a:pt x="1682" y="138"/>
                        <a:pt x="138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88"/>
                <p:cNvSpPr/>
                <p:nvPr/>
              </p:nvSpPr>
              <p:spPr>
                <a:xfrm>
                  <a:off x="1459746" y="2982297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3" y="0"/>
                      </a:moveTo>
                      <a:cubicBezTo>
                        <a:pt x="28873" y="156"/>
                        <a:pt x="828" y="5373"/>
                        <a:pt x="18" y="5373"/>
                      </a:cubicBezTo>
                      <a:cubicBezTo>
                        <a:pt x="7" y="5373"/>
                        <a:pt x="1" y="5372"/>
                        <a:pt x="1" y="5370"/>
                      </a:cubicBezTo>
                      <a:lnTo>
                        <a:pt x="1" y="5370"/>
                      </a:lnTo>
                      <a:cubicBezTo>
                        <a:pt x="1" y="6115"/>
                        <a:pt x="1" y="6851"/>
                        <a:pt x="12" y="7586"/>
                      </a:cubicBezTo>
                      <a:cubicBezTo>
                        <a:pt x="12" y="7744"/>
                        <a:pt x="106" y="7901"/>
                        <a:pt x="306" y="8017"/>
                      </a:cubicBezTo>
                      <a:lnTo>
                        <a:pt x="9026" y="13082"/>
                      </a:lnTo>
                      <a:cubicBezTo>
                        <a:pt x="9231" y="13202"/>
                        <a:pt x="9499" y="13262"/>
                        <a:pt x="9767" y="13262"/>
                      </a:cubicBezTo>
                      <a:cubicBezTo>
                        <a:pt x="10035" y="13262"/>
                        <a:pt x="10303" y="13202"/>
                        <a:pt x="10507" y="13082"/>
                      </a:cubicBezTo>
                      <a:lnTo>
                        <a:pt x="28579" y="2648"/>
                      </a:lnTo>
                      <a:cubicBezTo>
                        <a:pt x="28779" y="2533"/>
                        <a:pt x="28884" y="2375"/>
                        <a:pt x="28884" y="2218"/>
                      </a:cubicBezTo>
                      <a:cubicBezTo>
                        <a:pt x="28884" y="1482"/>
                        <a:pt x="28884" y="736"/>
                        <a:pt x="288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88"/>
                <p:cNvSpPr/>
                <p:nvPr/>
              </p:nvSpPr>
              <p:spPr>
                <a:xfrm>
                  <a:off x="1455055" y="2729074"/>
                  <a:ext cx="1299328" cy="74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6" extrusionOk="0">
                      <a:moveTo>
                        <a:pt x="19223" y="0"/>
                      </a:moveTo>
                      <a:cubicBezTo>
                        <a:pt x="18955" y="0"/>
                        <a:pt x="18687" y="58"/>
                        <a:pt x="18482" y="174"/>
                      </a:cubicBezTo>
                      <a:lnTo>
                        <a:pt x="411" y="10606"/>
                      </a:lnTo>
                      <a:cubicBezTo>
                        <a:pt x="1" y="10838"/>
                        <a:pt x="1" y="11227"/>
                        <a:pt x="411" y="11468"/>
                      </a:cubicBezTo>
                      <a:lnTo>
                        <a:pt x="9120" y="16532"/>
                      </a:lnTo>
                      <a:cubicBezTo>
                        <a:pt x="9325" y="16648"/>
                        <a:pt x="9596" y="16706"/>
                        <a:pt x="9867" y="16706"/>
                      </a:cubicBezTo>
                      <a:cubicBezTo>
                        <a:pt x="10137" y="16706"/>
                        <a:pt x="10408" y="16648"/>
                        <a:pt x="10612" y="16532"/>
                      </a:cubicBezTo>
                      <a:lnTo>
                        <a:pt x="28674" y="6099"/>
                      </a:lnTo>
                      <a:cubicBezTo>
                        <a:pt x="29083" y="5857"/>
                        <a:pt x="29083" y="5479"/>
                        <a:pt x="28684" y="5238"/>
                      </a:cubicBezTo>
                      <a:lnTo>
                        <a:pt x="19963" y="174"/>
                      </a:lnTo>
                      <a:cubicBezTo>
                        <a:pt x="19759" y="58"/>
                        <a:pt x="19491" y="0"/>
                        <a:pt x="19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88"/>
                <p:cNvSpPr/>
                <p:nvPr/>
              </p:nvSpPr>
              <p:spPr>
                <a:xfrm>
                  <a:off x="1762515" y="3216622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1" y="1"/>
                      </a:moveTo>
                      <a:cubicBezTo>
                        <a:pt x="1298" y="1"/>
                        <a:pt x="904" y="88"/>
                        <a:pt x="599" y="261"/>
                      </a:cubicBezTo>
                      <a:cubicBezTo>
                        <a:pt x="1" y="608"/>
                        <a:pt x="1" y="1175"/>
                        <a:pt x="599" y="1522"/>
                      </a:cubicBezTo>
                      <a:cubicBezTo>
                        <a:pt x="894" y="1695"/>
                        <a:pt x="1285" y="1782"/>
                        <a:pt x="1678" y="1782"/>
                      </a:cubicBezTo>
                      <a:cubicBezTo>
                        <a:pt x="2070" y="1782"/>
                        <a:pt x="2465" y="1695"/>
                        <a:pt x="2764" y="1522"/>
                      </a:cubicBezTo>
                      <a:cubicBezTo>
                        <a:pt x="3373" y="1175"/>
                        <a:pt x="3373" y="608"/>
                        <a:pt x="2775" y="261"/>
                      </a:cubicBezTo>
                      <a:cubicBezTo>
                        <a:pt x="2475" y="88"/>
                        <a:pt x="2084" y="1"/>
                        <a:pt x="1691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88"/>
                <p:cNvSpPr/>
                <p:nvPr/>
              </p:nvSpPr>
              <p:spPr>
                <a:xfrm>
                  <a:off x="2296215" y="2908224"/>
                  <a:ext cx="151180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2" extrusionOk="0">
                      <a:moveTo>
                        <a:pt x="1698" y="1"/>
                      </a:moveTo>
                      <a:cubicBezTo>
                        <a:pt x="1304" y="1"/>
                        <a:pt x="910" y="88"/>
                        <a:pt x="610" y="261"/>
                      </a:cubicBezTo>
                      <a:cubicBezTo>
                        <a:pt x="12" y="608"/>
                        <a:pt x="1" y="1175"/>
                        <a:pt x="600" y="1522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4" y="1522"/>
                      </a:cubicBezTo>
                      <a:cubicBezTo>
                        <a:pt x="3384" y="1175"/>
                        <a:pt x="3384" y="608"/>
                        <a:pt x="2785" y="261"/>
                      </a:cubicBezTo>
                      <a:cubicBezTo>
                        <a:pt x="2486" y="88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88"/>
                <p:cNvSpPr/>
                <p:nvPr/>
              </p:nvSpPr>
              <p:spPr>
                <a:xfrm>
                  <a:off x="2010824" y="3033897"/>
                  <a:ext cx="187814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2" extrusionOk="0">
                      <a:moveTo>
                        <a:pt x="1167" y="873"/>
                      </a:moveTo>
                      <a:lnTo>
                        <a:pt x="1682" y="1241"/>
                      </a:lnTo>
                      <a:cubicBezTo>
                        <a:pt x="1508" y="1290"/>
                        <a:pt x="1391" y="1313"/>
                        <a:pt x="1299" y="1313"/>
                      </a:cubicBezTo>
                      <a:cubicBezTo>
                        <a:pt x="1213" y="1313"/>
                        <a:pt x="1149" y="1292"/>
                        <a:pt x="1083" y="1252"/>
                      </a:cubicBezTo>
                      <a:cubicBezTo>
                        <a:pt x="915" y="1157"/>
                        <a:pt x="925" y="1021"/>
                        <a:pt x="1167" y="873"/>
                      </a:cubicBezTo>
                      <a:close/>
                      <a:moveTo>
                        <a:pt x="2860" y="1443"/>
                      </a:moveTo>
                      <a:cubicBezTo>
                        <a:pt x="2954" y="1443"/>
                        <a:pt x="3027" y="1464"/>
                        <a:pt x="3100" y="1504"/>
                      </a:cubicBezTo>
                      <a:cubicBezTo>
                        <a:pt x="3290" y="1619"/>
                        <a:pt x="3321" y="1756"/>
                        <a:pt x="3111" y="1903"/>
                      </a:cubicBezTo>
                      <a:lnTo>
                        <a:pt x="2554" y="1493"/>
                      </a:lnTo>
                      <a:cubicBezTo>
                        <a:pt x="2681" y="1459"/>
                        <a:pt x="2778" y="1443"/>
                        <a:pt x="2860" y="1443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36" y="547"/>
                      </a:lnTo>
                      <a:lnTo>
                        <a:pt x="684" y="579"/>
                      </a:lnTo>
                      <a:cubicBezTo>
                        <a:pt x="127" y="905"/>
                        <a:pt x="1" y="1262"/>
                        <a:pt x="568" y="1598"/>
                      </a:cubicBezTo>
                      <a:cubicBezTo>
                        <a:pt x="786" y="1720"/>
                        <a:pt x="1004" y="1781"/>
                        <a:pt x="1261" y="1781"/>
                      </a:cubicBezTo>
                      <a:cubicBezTo>
                        <a:pt x="1512" y="1781"/>
                        <a:pt x="1801" y="1723"/>
                        <a:pt x="2165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55" y="2386"/>
                        <a:pt x="2134" y="2396"/>
                      </a:cubicBezTo>
                      <a:lnTo>
                        <a:pt x="2512" y="2681"/>
                      </a:lnTo>
                      <a:cubicBezTo>
                        <a:pt x="2533" y="2670"/>
                        <a:pt x="2869" y="2544"/>
                        <a:pt x="3216" y="2386"/>
                      </a:cubicBezTo>
                      <a:lnTo>
                        <a:pt x="3636" y="2702"/>
                      </a:lnTo>
                      <a:lnTo>
                        <a:pt x="3972" y="2544"/>
                      </a:lnTo>
                      <a:lnTo>
                        <a:pt x="3542" y="2218"/>
                      </a:lnTo>
                      <a:cubicBezTo>
                        <a:pt x="4077" y="1903"/>
                        <a:pt x="4203" y="1514"/>
                        <a:pt x="3605" y="1168"/>
                      </a:cubicBezTo>
                      <a:cubicBezTo>
                        <a:pt x="3377" y="1032"/>
                        <a:pt x="3174" y="966"/>
                        <a:pt x="2929" y="966"/>
                      </a:cubicBezTo>
                      <a:cubicBezTo>
                        <a:pt x="2699" y="966"/>
                        <a:pt x="2431" y="1024"/>
                        <a:pt x="2071" y="1136"/>
                      </a:cubicBezTo>
                      <a:lnTo>
                        <a:pt x="1482" y="694"/>
                      </a:lnTo>
                      <a:cubicBezTo>
                        <a:pt x="1756" y="558"/>
                        <a:pt x="2071" y="411"/>
                        <a:pt x="2092" y="400"/>
                      </a:cubicBezTo>
                      <a:lnTo>
                        <a:pt x="1693" y="117"/>
                      </a:lnTo>
                      <a:cubicBezTo>
                        <a:pt x="1682" y="127"/>
                        <a:pt x="137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88"/>
                <p:cNvSpPr/>
                <p:nvPr/>
              </p:nvSpPr>
              <p:spPr>
                <a:xfrm>
                  <a:off x="1555531" y="2882312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2" y="1"/>
                      </a:moveTo>
                      <a:cubicBezTo>
                        <a:pt x="28872" y="156"/>
                        <a:pt x="831" y="5373"/>
                        <a:pt x="18" y="5373"/>
                      </a:cubicBezTo>
                      <a:cubicBezTo>
                        <a:pt x="6" y="5373"/>
                        <a:pt x="0" y="5371"/>
                        <a:pt x="0" y="5369"/>
                      </a:cubicBezTo>
                      <a:lnTo>
                        <a:pt x="0" y="5369"/>
                      </a:lnTo>
                      <a:cubicBezTo>
                        <a:pt x="0" y="6116"/>
                        <a:pt x="0" y="6851"/>
                        <a:pt x="11" y="7597"/>
                      </a:cubicBezTo>
                      <a:cubicBezTo>
                        <a:pt x="11" y="7744"/>
                        <a:pt x="105" y="7902"/>
                        <a:pt x="305" y="8017"/>
                      </a:cubicBezTo>
                      <a:lnTo>
                        <a:pt x="9026" y="13081"/>
                      </a:lnTo>
                      <a:cubicBezTo>
                        <a:pt x="9230" y="13202"/>
                        <a:pt x="9498" y="13263"/>
                        <a:pt x="9766" y="13263"/>
                      </a:cubicBezTo>
                      <a:cubicBezTo>
                        <a:pt x="10034" y="13263"/>
                        <a:pt x="10302" y="13202"/>
                        <a:pt x="10507" y="13081"/>
                      </a:cubicBezTo>
                      <a:lnTo>
                        <a:pt x="28578" y="2648"/>
                      </a:lnTo>
                      <a:cubicBezTo>
                        <a:pt x="28778" y="2532"/>
                        <a:pt x="28883" y="2375"/>
                        <a:pt x="28883" y="2217"/>
                      </a:cubicBezTo>
                      <a:cubicBezTo>
                        <a:pt x="28883" y="1482"/>
                        <a:pt x="28883" y="736"/>
                        <a:pt x="28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88"/>
                <p:cNvSpPr/>
                <p:nvPr/>
              </p:nvSpPr>
              <p:spPr>
                <a:xfrm>
                  <a:off x="1550795" y="2629044"/>
                  <a:ext cx="1299328" cy="74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8" extrusionOk="0">
                      <a:moveTo>
                        <a:pt x="19223" y="1"/>
                      </a:moveTo>
                      <a:cubicBezTo>
                        <a:pt x="18955" y="1"/>
                        <a:pt x="18687" y="59"/>
                        <a:pt x="18483" y="174"/>
                      </a:cubicBezTo>
                      <a:lnTo>
                        <a:pt x="411" y="10608"/>
                      </a:lnTo>
                      <a:cubicBezTo>
                        <a:pt x="1" y="10839"/>
                        <a:pt x="1" y="11227"/>
                        <a:pt x="411" y="11469"/>
                      </a:cubicBezTo>
                      <a:lnTo>
                        <a:pt x="9121" y="16534"/>
                      </a:lnTo>
                      <a:cubicBezTo>
                        <a:pt x="9326" y="16649"/>
                        <a:pt x="9597" y="16707"/>
                        <a:pt x="9867" y="16707"/>
                      </a:cubicBezTo>
                      <a:cubicBezTo>
                        <a:pt x="10138" y="16707"/>
                        <a:pt x="10408" y="16649"/>
                        <a:pt x="10613" y="16534"/>
                      </a:cubicBezTo>
                      <a:lnTo>
                        <a:pt x="28674" y="6100"/>
                      </a:lnTo>
                      <a:cubicBezTo>
                        <a:pt x="29084" y="5859"/>
                        <a:pt x="29084" y="5481"/>
                        <a:pt x="28684" y="5238"/>
                      </a:cubicBezTo>
                      <a:lnTo>
                        <a:pt x="19964" y="174"/>
                      </a:lnTo>
                      <a:cubicBezTo>
                        <a:pt x="19759" y="59"/>
                        <a:pt x="19491" y="1"/>
                        <a:pt x="192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88"/>
                <p:cNvSpPr/>
                <p:nvPr/>
              </p:nvSpPr>
              <p:spPr>
                <a:xfrm>
                  <a:off x="1705285" y="2717369"/>
                  <a:ext cx="990445" cy="56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70" h="12753" extrusionOk="0">
                      <a:moveTo>
                        <a:pt x="11099" y="3921"/>
                      </a:moveTo>
                      <a:cubicBezTo>
                        <a:pt x="12182" y="3921"/>
                        <a:pt x="13265" y="4160"/>
                        <a:pt x="14089" y="4638"/>
                      </a:cubicBezTo>
                      <a:cubicBezTo>
                        <a:pt x="15739" y="5594"/>
                        <a:pt x="15728" y="7149"/>
                        <a:pt x="14068" y="8116"/>
                      </a:cubicBezTo>
                      <a:cubicBezTo>
                        <a:pt x="13238" y="8594"/>
                        <a:pt x="12153" y="8833"/>
                        <a:pt x="11070" y="8833"/>
                      </a:cubicBezTo>
                      <a:cubicBezTo>
                        <a:pt x="9986" y="8833"/>
                        <a:pt x="8904" y="8594"/>
                        <a:pt x="8079" y="8116"/>
                      </a:cubicBezTo>
                      <a:cubicBezTo>
                        <a:pt x="6430" y="7149"/>
                        <a:pt x="6440" y="5594"/>
                        <a:pt x="8100" y="4638"/>
                      </a:cubicBezTo>
                      <a:cubicBezTo>
                        <a:pt x="8930" y="4160"/>
                        <a:pt x="10015" y="3921"/>
                        <a:pt x="11099" y="3921"/>
                      </a:cubicBezTo>
                      <a:close/>
                      <a:moveTo>
                        <a:pt x="17143" y="1"/>
                      </a:moveTo>
                      <a:cubicBezTo>
                        <a:pt x="17087" y="1"/>
                        <a:pt x="17022" y="15"/>
                        <a:pt x="16937" y="46"/>
                      </a:cubicBezTo>
                      <a:cubicBezTo>
                        <a:pt x="16585" y="199"/>
                        <a:pt x="16167" y="275"/>
                        <a:pt x="15751" y="275"/>
                      </a:cubicBezTo>
                      <a:cubicBezTo>
                        <a:pt x="15334" y="275"/>
                        <a:pt x="14919" y="199"/>
                        <a:pt x="14572" y="46"/>
                      </a:cubicBezTo>
                      <a:cubicBezTo>
                        <a:pt x="14510" y="23"/>
                        <a:pt x="14443" y="10"/>
                        <a:pt x="14378" y="10"/>
                      </a:cubicBezTo>
                      <a:cubicBezTo>
                        <a:pt x="14301" y="10"/>
                        <a:pt x="14226" y="28"/>
                        <a:pt x="14163" y="67"/>
                      </a:cubicBezTo>
                      <a:lnTo>
                        <a:pt x="189" y="8137"/>
                      </a:lnTo>
                      <a:cubicBezTo>
                        <a:pt x="63" y="8200"/>
                        <a:pt x="52" y="8295"/>
                        <a:pt x="147" y="8368"/>
                      </a:cubicBezTo>
                      <a:cubicBezTo>
                        <a:pt x="672" y="8778"/>
                        <a:pt x="672" y="9334"/>
                        <a:pt x="136" y="9745"/>
                      </a:cubicBezTo>
                      <a:cubicBezTo>
                        <a:pt x="0" y="9860"/>
                        <a:pt x="42" y="9902"/>
                        <a:pt x="178" y="9986"/>
                      </a:cubicBezTo>
                      <a:lnTo>
                        <a:pt x="4812" y="12686"/>
                      </a:lnTo>
                      <a:cubicBezTo>
                        <a:pt x="4896" y="12728"/>
                        <a:pt x="4956" y="12753"/>
                        <a:pt x="5029" y="12753"/>
                      </a:cubicBezTo>
                      <a:cubicBezTo>
                        <a:pt x="5084" y="12753"/>
                        <a:pt x="5146" y="12739"/>
                        <a:pt x="5232" y="12707"/>
                      </a:cubicBezTo>
                      <a:cubicBezTo>
                        <a:pt x="5584" y="12555"/>
                        <a:pt x="6002" y="12479"/>
                        <a:pt x="6419" y="12479"/>
                      </a:cubicBezTo>
                      <a:cubicBezTo>
                        <a:pt x="6837" y="12479"/>
                        <a:pt x="7255" y="12555"/>
                        <a:pt x="7607" y="12707"/>
                      </a:cubicBezTo>
                      <a:cubicBezTo>
                        <a:pt x="7666" y="12730"/>
                        <a:pt x="7727" y="12741"/>
                        <a:pt x="7787" y="12741"/>
                      </a:cubicBezTo>
                      <a:cubicBezTo>
                        <a:pt x="7866" y="12741"/>
                        <a:pt x="7945" y="12722"/>
                        <a:pt x="8016" y="12686"/>
                      </a:cubicBezTo>
                      <a:lnTo>
                        <a:pt x="21990" y="4617"/>
                      </a:lnTo>
                      <a:cubicBezTo>
                        <a:pt x="22106" y="4543"/>
                        <a:pt x="22127" y="4459"/>
                        <a:pt x="22032" y="4375"/>
                      </a:cubicBezTo>
                      <a:cubicBezTo>
                        <a:pt x="21497" y="3976"/>
                        <a:pt x="21507" y="3409"/>
                        <a:pt x="22032" y="3009"/>
                      </a:cubicBezTo>
                      <a:cubicBezTo>
                        <a:pt x="22169" y="2894"/>
                        <a:pt x="22127" y="2841"/>
                        <a:pt x="21990" y="2768"/>
                      </a:cubicBezTo>
                      <a:lnTo>
                        <a:pt x="17357" y="67"/>
                      </a:lnTo>
                      <a:cubicBezTo>
                        <a:pt x="17279" y="26"/>
                        <a:pt x="17218" y="1"/>
                        <a:pt x="1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88"/>
                <p:cNvSpPr/>
                <p:nvPr/>
              </p:nvSpPr>
              <p:spPr>
                <a:xfrm>
                  <a:off x="1858300" y="3116637"/>
                  <a:ext cx="150689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1782" extrusionOk="0">
                      <a:moveTo>
                        <a:pt x="1690" y="1"/>
                      </a:moveTo>
                      <a:cubicBezTo>
                        <a:pt x="1297" y="1"/>
                        <a:pt x="903" y="88"/>
                        <a:pt x="599" y="261"/>
                      </a:cubicBezTo>
                      <a:cubicBezTo>
                        <a:pt x="0" y="608"/>
                        <a:pt x="0" y="1175"/>
                        <a:pt x="589" y="1522"/>
                      </a:cubicBezTo>
                      <a:cubicBezTo>
                        <a:pt x="888" y="1695"/>
                        <a:pt x="1282" y="1782"/>
                        <a:pt x="1676" y="1782"/>
                      </a:cubicBezTo>
                      <a:cubicBezTo>
                        <a:pt x="2070" y="1782"/>
                        <a:pt x="2464" y="1695"/>
                        <a:pt x="2763" y="1522"/>
                      </a:cubicBezTo>
                      <a:cubicBezTo>
                        <a:pt x="3372" y="1175"/>
                        <a:pt x="3372" y="608"/>
                        <a:pt x="2774" y="261"/>
                      </a:cubicBezTo>
                      <a:cubicBezTo>
                        <a:pt x="2474" y="88"/>
                        <a:pt x="2083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88"/>
                <p:cNvSpPr/>
                <p:nvPr/>
              </p:nvSpPr>
              <p:spPr>
                <a:xfrm>
                  <a:off x="2391956" y="2808284"/>
                  <a:ext cx="151225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1782" extrusionOk="0">
                      <a:moveTo>
                        <a:pt x="1698" y="0"/>
                      </a:moveTo>
                      <a:cubicBezTo>
                        <a:pt x="1304" y="0"/>
                        <a:pt x="910" y="87"/>
                        <a:pt x="610" y="260"/>
                      </a:cubicBezTo>
                      <a:cubicBezTo>
                        <a:pt x="12" y="607"/>
                        <a:pt x="1" y="1174"/>
                        <a:pt x="600" y="1521"/>
                      </a:cubicBezTo>
                      <a:cubicBezTo>
                        <a:pt x="899" y="1694"/>
                        <a:pt x="1293" y="1781"/>
                        <a:pt x="1687" y="1781"/>
                      </a:cubicBezTo>
                      <a:cubicBezTo>
                        <a:pt x="2081" y="1781"/>
                        <a:pt x="2476" y="1694"/>
                        <a:pt x="2775" y="1521"/>
                      </a:cubicBezTo>
                      <a:cubicBezTo>
                        <a:pt x="3384" y="1174"/>
                        <a:pt x="3384" y="607"/>
                        <a:pt x="2786" y="260"/>
                      </a:cubicBezTo>
                      <a:cubicBezTo>
                        <a:pt x="2486" y="87"/>
                        <a:pt x="2092" y="0"/>
                        <a:pt x="16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88"/>
                <p:cNvSpPr/>
                <p:nvPr/>
              </p:nvSpPr>
              <p:spPr>
                <a:xfrm>
                  <a:off x="2106565" y="2933957"/>
                  <a:ext cx="187814" cy="12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1" extrusionOk="0">
                      <a:moveTo>
                        <a:pt x="1168" y="872"/>
                      </a:moveTo>
                      <a:lnTo>
                        <a:pt x="1682" y="1250"/>
                      </a:lnTo>
                      <a:cubicBezTo>
                        <a:pt x="1514" y="1292"/>
                        <a:pt x="1398" y="1313"/>
                        <a:pt x="1308" y="1313"/>
                      </a:cubicBezTo>
                      <a:cubicBezTo>
                        <a:pt x="1217" y="1313"/>
                        <a:pt x="1152" y="1292"/>
                        <a:pt x="1083" y="1250"/>
                      </a:cubicBezTo>
                      <a:cubicBezTo>
                        <a:pt x="915" y="1156"/>
                        <a:pt x="936" y="1030"/>
                        <a:pt x="1168" y="872"/>
                      </a:cubicBezTo>
                      <a:close/>
                      <a:moveTo>
                        <a:pt x="2860" y="1442"/>
                      </a:moveTo>
                      <a:cubicBezTo>
                        <a:pt x="2954" y="1442"/>
                        <a:pt x="3027" y="1463"/>
                        <a:pt x="3101" y="1502"/>
                      </a:cubicBezTo>
                      <a:cubicBezTo>
                        <a:pt x="3290" y="1618"/>
                        <a:pt x="3321" y="1755"/>
                        <a:pt x="3111" y="1902"/>
                      </a:cubicBezTo>
                      <a:lnTo>
                        <a:pt x="2554" y="1492"/>
                      </a:lnTo>
                      <a:cubicBezTo>
                        <a:pt x="2681" y="1458"/>
                        <a:pt x="2779" y="1442"/>
                        <a:pt x="2860" y="1442"/>
                      </a:cubicBezTo>
                      <a:close/>
                      <a:moveTo>
                        <a:pt x="547" y="0"/>
                      </a:moveTo>
                      <a:lnTo>
                        <a:pt x="243" y="179"/>
                      </a:lnTo>
                      <a:lnTo>
                        <a:pt x="736" y="547"/>
                      </a:lnTo>
                      <a:lnTo>
                        <a:pt x="684" y="578"/>
                      </a:lnTo>
                      <a:cubicBezTo>
                        <a:pt x="127" y="904"/>
                        <a:pt x="1" y="1261"/>
                        <a:pt x="568" y="1597"/>
                      </a:cubicBezTo>
                      <a:cubicBezTo>
                        <a:pt x="786" y="1719"/>
                        <a:pt x="1004" y="1780"/>
                        <a:pt x="1261" y="1780"/>
                      </a:cubicBezTo>
                      <a:cubicBezTo>
                        <a:pt x="1512" y="1780"/>
                        <a:pt x="1801" y="1722"/>
                        <a:pt x="2165" y="1608"/>
                      </a:cubicBezTo>
                      <a:lnTo>
                        <a:pt x="2796" y="2081"/>
                      </a:lnTo>
                      <a:cubicBezTo>
                        <a:pt x="2501" y="2228"/>
                        <a:pt x="2155" y="2385"/>
                        <a:pt x="2134" y="2396"/>
                      </a:cubicBezTo>
                      <a:lnTo>
                        <a:pt x="2512" y="2679"/>
                      </a:lnTo>
                      <a:cubicBezTo>
                        <a:pt x="2533" y="2669"/>
                        <a:pt x="2870" y="2543"/>
                        <a:pt x="3216" y="2385"/>
                      </a:cubicBezTo>
                      <a:lnTo>
                        <a:pt x="3636" y="2700"/>
                      </a:lnTo>
                      <a:lnTo>
                        <a:pt x="3972" y="2543"/>
                      </a:lnTo>
                      <a:lnTo>
                        <a:pt x="3542" y="2217"/>
                      </a:lnTo>
                      <a:cubicBezTo>
                        <a:pt x="4077" y="1913"/>
                        <a:pt x="4204" y="1513"/>
                        <a:pt x="3605" y="1166"/>
                      </a:cubicBezTo>
                      <a:cubicBezTo>
                        <a:pt x="3380" y="1032"/>
                        <a:pt x="3179" y="969"/>
                        <a:pt x="2937" y="969"/>
                      </a:cubicBezTo>
                      <a:cubicBezTo>
                        <a:pt x="2705" y="969"/>
                        <a:pt x="2436" y="1027"/>
                        <a:pt x="2071" y="1135"/>
                      </a:cubicBezTo>
                      <a:lnTo>
                        <a:pt x="1483" y="694"/>
                      </a:lnTo>
                      <a:cubicBezTo>
                        <a:pt x="1756" y="557"/>
                        <a:pt x="2071" y="410"/>
                        <a:pt x="2092" y="400"/>
                      </a:cubicBezTo>
                      <a:lnTo>
                        <a:pt x="1693" y="126"/>
                      </a:lnTo>
                      <a:cubicBezTo>
                        <a:pt x="1682" y="126"/>
                        <a:pt x="1378" y="242"/>
                        <a:pt x="1073" y="389"/>
                      </a:cubicBezTo>
                      <a:lnTo>
                        <a:pt x="5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7" name="Google Shape;3497;p88"/>
              <p:cNvGrpSpPr/>
              <p:nvPr/>
            </p:nvGrpSpPr>
            <p:grpSpPr>
              <a:xfrm>
                <a:off x="6318506" y="3478067"/>
                <a:ext cx="639344" cy="603209"/>
                <a:chOff x="5127806" y="3642167"/>
                <a:chExt cx="639344" cy="603209"/>
              </a:xfrm>
            </p:grpSpPr>
            <p:sp>
              <p:nvSpPr>
                <p:cNvPr id="3498" name="Google Shape;3498;p88"/>
                <p:cNvSpPr/>
                <p:nvPr/>
              </p:nvSpPr>
              <p:spPr>
                <a:xfrm>
                  <a:off x="5155952" y="4006901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1"/>
                      </a:moveTo>
                      <a:lnTo>
                        <a:pt x="1" y="1545"/>
                      </a:lnTo>
                      <a:cubicBezTo>
                        <a:pt x="1" y="2511"/>
                        <a:pt x="642" y="3489"/>
                        <a:pt x="1924" y="4234"/>
                      </a:cubicBezTo>
                      <a:cubicBezTo>
                        <a:pt x="3200" y="4970"/>
                        <a:pt x="4871" y="5338"/>
                        <a:pt x="6539" y="5338"/>
                      </a:cubicBezTo>
                      <a:cubicBezTo>
                        <a:pt x="8207" y="5338"/>
                        <a:pt x="9872" y="4970"/>
                        <a:pt x="11138" y="4234"/>
                      </a:cubicBezTo>
                      <a:cubicBezTo>
                        <a:pt x="12399" y="3499"/>
                        <a:pt x="13029" y="2543"/>
                        <a:pt x="13029" y="1577"/>
                      </a:cubicBezTo>
                      <a:lnTo>
                        <a:pt x="13040" y="32"/>
                      </a:lnTo>
                      <a:cubicBezTo>
                        <a:pt x="10960" y="32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88"/>
                <p:cNvSpPr/>
                <p:nvPr/>
              </p:nvSpPr>
              <p:spPr>
                <a:xfrm>
                  <a:off x="5127806" y="3838830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8"/>
                        <a:pt x="2533" y="1104"/>
                      </a:cubicBezTo>
                      <a:cubicBezTo>
                        <a:pt x="0" y="2586"/>
                        <a:pt x="11" y="4970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0"/>
                        <a:pt x="14300" y="2575"/>
                        <a:pt x="11747" y="1104"/>
                      </a:cubicBezTo>
                      <a:cubicBezTo>
                        <a:pt x="10470" y="368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88"/>
                <p:cNvSpPr/>
                <p:nvPr/>
              </p:nvSpPr>
              <p:spPr>
                <a:xfrm>
                  <a:off x="5219347" y="3878457"/>
                  <a:ext cx="456266" cy="14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1" extrusionOk="0">
                      <a:moveTo>
                        <a:pt x="5096" y="0"/>
                      </a:moveTo>
                      <a:cubicBezTo>
                        <a:pt x="3818" y="0"/>
                        <a:pt x="2540" y="284"/>
                        <a:pt x="1566" y="847"/>
                      </a:cubicBezTo>
                      <a:cubicBezTo>
                        <a:pt x="473" y="1489"/>
                        <a:pt x="0" y="2339"/>
                        <a:pt x="148" y="3180"/>
                      </a:cubicBezTo>
                      <a:cubicBezTo>
                        <a:pt x="253" y="2539"/>
                        <a:pt x="725" y="1930"/>
                        <a:pt x="1566" y="1436"/>
                      </a:cubicBezTo>
                      <a:cubicBezTo>
                        <a:pt x="2538" y="874"/>
                        <a:pt x="3812" y="593"/>
                        <a:pt x="5087" y="593"/>
                      </a:cubicBezTo>
                      <a:cubicBezTo>
                        <a:pt x="6362" y="593"/>
                        <a:pt x="7639" y="874"/>
                        <a:pt x="8616" y="1436"/>
                      </a:cubicBezTo>
                      <a:cubicBezTo>
                        <a:pt x="9467" y="1930"/>
                        <a:pt x="9950" y="2549"/>
                        <a:pt x="10066" y="3191"/>
                      </a:cubicBezTo>
                      <a:cubicBezTo>
                        <a:pt x="10213" y="2360"/>
                        <a:pt x="9730" y="1489"/>
                        <a:pt x="8616" y="847"/>
                      </a:cubicBezTo>
                      <a:cubicBezTo>
                        <a:pt x="7641" y="281"/>
                        <a:pt x="6368" y="0"/>
                        <a:pt x="5096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88"/>
                <p:cNvSpPr/>
                <p:nvPr/>
              </p:nvSpPr>
              <p:spPr>
                <a:xfrm>
                  <a:off x="5225915" y="3904906"/>
                  <a:ext cx="443131" cy="23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6" extrusionOk="0">
                      <a:moveTo>
                        <a:pt x="4940" y="1"/>
                      </a:moveTo>
                      <a:cubicBezTo>
                        <a:pt x="3665" y="1"/>
                        <a:pt x="2391" y="282"/>
                        <a:pt x="1419" y="844"/>
                      </a:cubicBezTo>
                      <a:cubicBezTo>
                        <a:pt x="578" y="1338"/>
                        <a:pt x="106" y="1947"/>
                        <a:pt x="1" y="2588"/>
                      </a:cubicBezTo>
                      <a:cubicBezTo>
                        <a:pt x="106" y="3229"/>
                        <a:pt x="589" y="3849"/>
                        <a:pt x="1440" y="4343"/>
                      </a:cubicBezTo>
                      <a:cubicBezTo>
                        <a:pt x="2417" y="4905"/>
                        <a:pt x="3696" y="5186"/>
                        <a:pt x="4973" y="5186"/>
                      </a:cubicBezTo>
                      <a:cubicBezTo>
                        <a:pt x="6249" y="5186"/>
                        <a:pt x="7523" y="4905"/>
                        <a:pt x="8490" y="4343"/>
                      </a:cubicBezTo>
                      <a:cubicBezTo>
                        <a:pt x="9331" y="3849"/>
                        <a:pt x="9803" y="3239"/>
                        <a:pt x="9919" y="2599"/>
                      </a:cubicBezTo>
                      <a:cubicBezTo>
                        <a:pt x="9803" y="1957"/>
                        <a:pt x="9320" y="1338"/>
                        <a:pt x="8469" y="844"/>
                      </a:cubicBezTo>
                      <a:cubicBezTo>
                        <a:pt x="7492" y="282"/>
                        <a:pt x="6215" y="1"/>
                        <a:pt x="494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88"/>
                <p:cNvSpPr/>
                <p:nvPr/>
              </p:nvSpPr>
              <p:spPr>
                <a:xfrm>
                  <a:off x="5219347" y="3865591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9"/>
                      </a:moveTo>
                      <a:cubicBezTo>
                        <a:pt x="10213" y="2648"/>
                        <a:pt x="9730" y="1777"/>
                        <a:pt x="8616" y="1135"/>
                      </a:cubicBezTo>
                      <a:cubicBezTo>
                        <a:pt x="6662" y="1"/>
                        <a:pt x="3510" y="12"/>
                        <a:pt x="1566" y="1135"/>
                      </a:cubicBezTo>
                      <a:cubicBezTo>
                        <a:pt x="473" y="1777"/>
                        <a:pt x="0" y="2627"/>
                        <a:pt x="148" y="3468"/>
                      </a:cubicBezTo>
                      <a:cubicBezTo>
                        <a:pt x="253" y="4109"/>
                        <a:pt x="736" y="4729"/>
                        <a:pt x="1587" y="5223"/>
                      </a:cubicBezTo>
                      <a:cubicBezTo>
                        <a:pt x="3541" y="6347"/>
                        <a:pt x="6704" y="6347"/>
                        <a:pt x="8637" y="5223"/>
                      </a:cubicBezTo>
                      <a:cubicBezTo>
                        <a:pt x="9478" y="4729"/>
                        <a:pt x="9950" y="4119"/>
                        <a:pt x="10066" y="3479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88"/>
                <p:cNvSpPr/>
                <p:nvPr/>
              </p:nvSpPr>
              <p:spPr>
                <a:xfrm>
                  <a:off x="5225915" y="3892352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80"/>
                      </a:lnTo>
                      <a:cubicBezTo>
                        <a:pt x="9803" y="2238"/>
                        <a:pt x="9320" y="1619"/>
                        <a:pt x="8469" y="1125"/>
                      </a:cubicBezTo>
                      <a:cubicBezTo>
                        <a:pt x="6515" y="1"/>
                        <a:pt x="3363" y="1"/>
                        <a:pt x="1419" y="1125"/>
                      </a:cubicBezTo>
                      <a:cubicBezTo>
                        <a:pt x="578" y="1619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88"/>
                <p:cNvSpPr/>
                <p:nvPr/>
              </p:nvSpPr>
              <p:spPr>
                <a:xfrm>
                  <a:off x="5339034" y="3951949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80"/>
                        <a:pt x="2729" y="180"/>
                      </a:cubicBezTo>
                      <a:cubicBezTo>
                        <a:pt x="2431" y="180"/>
                        <a:pt x="2154" y="245"/>
                        <a:pt x="1923" y="379"/>
                      </a:cubicBezTo>
                      <a:cubicBezTo>
                        <a:pt x="873" y="988"/>
                        <a:pt x="2764" y="1714"/>
                        <a:pt x="2239" y="2018"/>
                      </a:cubicBezTo>
                      <a:cubicBezTo>
                        <a:pt x="2167" y="2060"/>
                        <a:pt x="2088" y="2080"/>
                        <a:pt x="2003" y="2080"/>
                      </a:cubicBezTo>
                      <a:cubicBezTo>
                        <a:pt x="1874" y="2080"/>
                        <a:pt x="1733" y="2034"/>
                        <a:pt x="1587" y="1945"/>
                      </a:cubicBezTo>
                      <a:cubicBezTo>
                        <a:pt x="1272" y="1766"/>
                        <a:pt x="999" y="1399"/>
                        <a:pt x="957" y="1073"/>
                      </a:cubicBezTo>
                      <a:lnTo>
                        <a:pt x="84" y="1241"/>
                      </a:lnTo>
                      <a:cubicBezTo>
                        <a:pt x="126" y="1525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7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9"/>
                        <a:pt x="3068" y="2459"/>
                      </a:cubicBezTo>
                      <a:cubicBezTo>
                        <a:pt x="4140" y="1840"/>
                        <a:pt x="2270" y="1094"/>
                        <a:pt x="2785" y="799"/>
                      </a:cubicBezTo>
                      <a:cubicBezTo>
                        <a:pt x="2841" y="767"/>
                        <a:pt x="2905" y="752"/>
                        <a:pt x="2974" y="752"/>
                      </a:cubicBezTo>
                      <a:cubicBezTo>
                        <a:pt x="3085" y="752"/>
                        <a:pt x="3208" y="791"/>
                        <a:pt x="3331" y="862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20"/>
                      </a:lnTo>
                      <a:cubicBezTo>
                        <a:pt x="4760" y="1178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88"/>
                <p:cNvSpPr/>
                <p:nvPr/>
              </p:nvSpPr>
              <p:spPr>
                <a:xfrm>
                  <a:off x="5155952" y="3908346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0"/>
                      </a:moveTo>
                      <a:lnTo>
                        <a:pt x="1" y="1544"/>
                      </a:lnTo>
                      <a:cubicBezTo>
                        <a:pt x="1" y="2522"/>
                        <a:pt x="642" y="3488"/>
                        <a:pt x="1924" y="4234"/>
                      </a:cubicBezTo>
                      <a:cubicBezTo>
                        <a:pt x="3200" y="4969"/>
                        <a:pt x="4871" y="5337"/>
                        <a:pt x="6539" y="5337"/>
                      </a:cubicBezTo>
                      <a:cubicBezTo>
                        <a:pt x="8207" y="5337"/>
                        <a:pt x="9872" y="4969"/>
                        <a:pt x="11138" y="4234"/>
                      </a:cubicBezTo>
                      <a:cubicBezTo>
                        <a:pt x="12399" y="3498"/>
                        <a:pt x="13029" y="2543"/>
                        <a:pt x="13029" y="1586"/>
                      </a:cubicBezTo>
                      <a:lnTo>
                        <a:pt x="13040" y="31"/>
                      </a:lnTo>
                      <a:cubicBezTo>
                        <a:pt x="10960" y="31"/>
                        <a:pt x="2249" y="0"/>
                        <a:pt x="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88"/>
                <p:cNvSpPr/>
                <p:nvPr/>
              </p:nvSpPr>
              <p:spPr>
                <a:xfrm>
                  <a:off x="5127806" y="3740409"/>
                  <a:ext cx="639344" cy="33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53" extrusionOk="0">
                      <a:moveTo>
                        <a:pt x="7132" y="0"/>
                      </a:moveTo>
                      <a:cubicBezTo>
                        <a:pt x="5464" y="0"/>
                        <a:pt x="3799" y="371"/>
                        <a:pt x="2533" y="1111"/>
                      </a:cubicBezTo>
                      <a:cubicBezTo>
                        <a:pt x="0" y="2582"/>
                        <a:pt x="11" y="4967"/>
                        <a:pt x="2564" y="6449"/>
                      </a:cubicBezTo>
                      <a:cubicBezTo>
                        <a:pt x="3841" y="7184"/>
                        <a:pt x="5509" y="7552"/>
                        <a:pt x="7174" y="7552"/>
                      </a:cubicBezTo>
                      <a:cubicBezTo>
                        <a:pt x="8839" y="7552"/>
                        <a:pt x="10502" y="7184"/>
                        <a:pt x="11768" y="6449"/>
                      </a:cubicBezTo>
                      <a:cubicBezTo>
                        <a:pt x="14310" y="4967"/>
                        <a:pt x="14300" y="2582"/>
                        <a:pt x="11747" y="1111"/>
                      </a:cubicBezTo>
                      <a:cubicBezTo>
                        <a:pt x="10470" y="371"/>
                        <a:pt x="8800" y="0"/>
                        <a:pt x="71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88"/>
                <p:cNvSpPr/>
                <p:nvPr/>
              </p:nvSpPr>
              <p:spPr>
                <a:xfrm>
                  <a:off x="5219347" y="3780081"/>
                  <a:ext cx="456266" cy="14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7" extrusionOk="0">
                      <a:moveTo>
                        <a:pt x="5087" y="0"/>
                      </a:moveTo>
                      <a:cubicBezTo>
                        <a:pt x="3812" y="0"/>
                        <a:pt x="2538" y="281"/>
                        <a:pt x="1566" y="843"/>
                      </a:cubicBezTo>
                      <a:cubicBezTo>
                        <a:pt x="473" y="1484"/>
                        <a:pt x="0" y="2346"/>
                        <a:pt x="148" y="3175"/>
                      </a:cubicBezTo>
                      <a:cubicBezTo>
                        <a:pt x="253" y="2545"/>
                        <a:pt x="725" y="1926"/>
                        <a:pt x="1566" y="1442"/>
                      </a:cubicBezTo>
                      <a:cubicBezTo>
                        <a:pt x="2538" y="875"/>
                        <a:pt x="3812" y="591"/>
                        <a:pt x="5087" y="591"/>
                      </a:cubicBezTo>
                      <a:cubicBezTo>
                        <a:pt x="6362" y="591"/>
                        <a:pt x="7639" y="875"/>
                        <a:pt x="8616" y="1442"/>
                      </a:cubicBezTo>
                      <a:cubicBezTo>
                        <a:pt x="9467" y="1936"/>
                        <a:pt x="9950" y="2556"/>
                        <a:pt x="10066" y="3196"/>
                      </a:cubicBezTo>
                      <a:cubicBezTo>
                        <a:pt x="10213" y="2356"/>
                        <a:pt x="9730" y="1484"/>
                        <a:pt x="8616" y="843"/>
                      </a:cubicBezTo>
                      <a:cubicBezTo>
                        <a:pt x="7639" y="281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88"/>
                <p:cNvSpPr/>
                <p:nvPr/>
              </p:nvSpPr>
              <p:spPr>
                <a:xfrm>
                  <a:off x="5225915" y="3806485"/>
                  <a:ext cx="443131" cy="23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3" extrusionOk="0">
                      <a:moveTo>
                        <a:pt x="4940" y="0"/>
                      </a:moveTo>
                      <a:cubicBezTo>
                        <a:pt x="3665" y="0"/>
                        <a:pt x="2391" y="284"/>
                        <a:pt x="1419" y="851"/>
                      </a:cubicBezTo>
                      <a:cubicBezTo>
                        <a:pt x="578" y="1335"/>
                        <a:pt x="106" y="1954"/>
                        <a:pt x="1" y="2584"/>
                      </a:cubicBezTo>
                      <a:cubicBezTo>
                        <a:pt x="106" y="3226"/>
                        <a:pt x="589" y="3856"/>
                        <a:pt x="1440" y="4339"/>
                      </a:cubicBezTo>
                      <a:cubicBezTo>
                        <a:pt x="2417" y="4901"/>
                        <a:pt x="3696" y="5182"/>
                        <a:pt x="4973" y="5182"/>
                      </a:cubicBezTo>
                      <a:cubicBezTo>
                        <a:pt x="6249" y="5182"/>
                        <a:pt x="7523" y="4901"/>
                        <a:pt x="8490" y="4339"/>
                      </a:cubicBezTo>
                      <a:cubicBezTo>
                        <a:pt x="9331" y="3856"/>
                        <a:pt x="9803" y="3236"/>
                        <a:pt x="9919" y="2605"/>
                      </a:cubicBezTo>
                      <a:cubicBezTo>
                        <a:pt x="9803" y="1965"/>
                        <a:pt x="9320" y="1345"/>
                        <a:pt x="8469" y="851"/>
                      </a:cubicBezTo>
                      <a:cubicBezTo>
                        <a:pt x="7492" y="284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88"/>
                <p:cNvSpPr/>
                <p:nvPr/>
              </p:nvSpPr>
              <p:spPr>
                <a:xfrm>
                  <a:off x="5219347" y="3767527"/>
                  <a:ext cx="456266" cy="28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36" fill="none" extrusionOk="0">
                      <a:moveTo>
                        <a:pt x="10066" y="3477"/>
                      </a:moveTo>
                      <a:cubicBezTo>
                        <a:pt x="10213" y="2637"/>
                        <a:pt x="9730" y="1765"/>
                        <a:pt x="8616" y="1124"/>
                      </a:cubicBezTo>
                      <a:cubicBezTo>
                        <a:pt x="6662" y="0"/>
                        <a:pt x="3510" y="0"/>
                        <a:pt x="1566" y="1124"/>
                      </a:cubicBezTo>
                      <a:cubicBezTo>
                        <a:pt x="473" y="1765"/>
                        <a:pt x="0" y="2627"/>
                        <a:pt x="148" y="3456"/>
                      </a:cubicBezTo>
                      <a:cubicBezTo>
                        <a:pt x="253" y="4098"/>
                        <a:pt x="736" y="4728"/>
                        <a:pt x="1587" y="5211"/>
                      </a:cubicBezTo>
                      <a:cubicBezTo>
                        <a:pt x="3541" y="6335"/>
                        <a:pt x="6704" y="6335"/>
                        <a:pt x="8637" y="5211"/>
                      </a:cubicBezTo>
                      <a:cubicBezTo>
                        <a:pt x="9478" y="4728"/>
                        <a:pt x="9950" y="4108"/>
                        <a:pt x="10066" y="3477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88"/>
                <p:cNvSpPr/>
                <p:nvPr/>
              </p:nvSpPr>
              <p:spPr>
                <a:xfrm>
                  <a:off x="5225915" y="3793797"/>
                  <a:ext cx="443131" cy="12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901" fill="none" extrusionOk="0">
                      <a:moveTo>
                        <a:pt x="9919" y="2900"/>
                      </a:moveTo>
                      <a:lnTo>
                        <a:pt x="9919" y="2889"/>
                      </a:lnTo>
                      <a:cubicBezTo>
                        <a:pt x="9803" y="2249"/>
                        <a:pt x="9320" y="1629"/>
                        <a:pt x="8469" y="1135"/>
                      </a:cubicBezTo>
                      <a:cubicBezTo>
                        <a:pt x="6515" y="1"/>
                        <a:pt x="3363" y="1"/>
                        <a:pt x="1419" y="1135"/>
                      </a:cubicBezTo>
                      <a:cubicBezTo>
                        <a:pt x="578" y="1619"/>
                        <a:pt x="106" y="2238"/>
                        <a:pt x="1" y="2868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88"/>
                <p:cNvSpPr/>
                <p:nvPr/>
              </p:nvSpPr>
              <p:spPr>
                <a:xfrm>
                  <a:off x="5339034" y="3853394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0"/>
                      </a:moveTo>
                      <a:lnTo>
                        <a:pt x="3626" y="369"/>
                      </a:lnTo>
                      <a:cubicBezTo>
                        <a:pt x="3315" y="248"/>
                        <a:pt x="3003" y="185"/>
                        <a:pt x="2711" y="185"/>
                      </a:cubicBezTo>
                      <a:cubicBezTo>
                        <a:pt x="2420" y="185"/>
                        <a:pt x="2149" y="248"/>
                        <a:pt x="1923" y="379"/>
                      </a:cubicBezTo>
                      <a:cubicBezTo>
                        <a:pt x="873" y="999"/>
                        <a:pt x="2764" y="1724"/>
                        <a:pt x="2239" y="2029"/>
                      </a:cubicBezTo>
                      <a:cubicBezTo>
                        <a:pt x="2169" y="2065"/>
                        <a:pt x="2092" y="2083"/>
                        <a:pt x="2010" y="2083"/>
                      </a:cubicBezTo>
                      <a:cubicBezTo>
                        <a:pt x="1879" y="2083"/>
                        <a:pt x="1735" y="2039"/>
                        <a:pt x="1587" y="1955"/>
                      </a:cubicBezTo>
                      <a:cubicBezTo>
                        <a:pt x="1272" y="1777"/>
                        <a:pt x="999" y="1408"/>
                        <a:pt x="957" y="1072"/>
                      </a:cubicBezTo>
                      <a:lnTo>
                        <a:pt x="84" y="1240"/>
                      </a:lnTo>
                      <a:cubicBezTo>
                        <a:pt x="126" y="1524"/>
                        <a:pt x="336" y="1829"/>
                        <a:pt x="663" y="2092"/>
                      </a:cubicBezTo>
                      <a:lnTo>
                        <a:pt x="0" y="2470"/>
                      </a:lnTo>
                      <a:lnTo>
                        <a:pt x="568" y="2795"/>
                      </a:lnTo>
                      <a:lnTo>
                        <a:pt x="1209" y="2428"/>
                      </a:lnTo>
                      <a:cubicBezTo>
                        <a:pt x="1546" y="2582"/>
                        <a:pt x="1911" y="2671"/>
                        <a:pt x="2259" y="2671"/>
                      </a:cubicBezTo>
                      <a:cubicBezTo>
                        <a:pt x="2550" y="2671"/>
                        <a:pt x="2829" y="2609"/>
                        <a:pt x="3068" y="2470"/>
                      </a:cubicBezTo>
                      <a:cubicBezTo>
                        <a:pt x="4140" y="1840"/>
                        <a:pt x="2270" y="1104"/>
                        <a:pt x="2785" y="810"/>
                      </a:cubicBezTo>
                      <a:cubicBezTo>
                        <a:pt x="2842" y="778"/>
                        <a:pt x="2906" y="762"/>
                        <a:pt x="2975" y="762"/>
                      </a:cubicBezTo>
                      <a:cubicBezTo>
                        <a:pt x="3085" y="762"/>
                        <a:pt x="3208" y="802"/>
                        <a:pt x="3331" y="873"/>
                      </a:cubicBezTo>
                      <a:cubicBezTo>
                        <a:pt x="3573" y="1009"/>
                        <a:pt x="3846" y="1314"/>
                        <a:pt x="3972" y="1597"/>
                      </a:cubicBezTo>
                      <a:lnTo>
                        <a:pt x="4844" y="1419"/>
                      </a:lnTo>
                      <a:cubicBezTo>
                        <a:pt x="4760" y="1177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0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88"/>
                <p:cNvSpPr/>
                <p:nvPr/>
              </p:nvSpPr>
              <p:spPr>
                <a:xfrm>
                  <a:off x="5155952" y="3809746"/>
                  <a:ext cx="582562" cy="23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48" extrusionOk="0">
                      <a:moveTo>
                        <a:pt x="12" y="1"/>
                      </a:moveTo>
                      <a:lnTo>
                        <a:pt x="1" y="1556"/>
                      </a:lnTo>
                      <a:cubicBezTo>
                        <a:pt x="1" y="2522"/>
                        <a:pt x="642" y="3499"/>
                        <a:pt x="1924" y="4245"/>
                      </a:cubicBezTo>
                      <a:cubicBezTo>
                        <a:pt x="3198" y="4980"/>
                        <a:pt x="4865" y="5347"/>
                        <a:pt x="6529" y="5347"/>
                      </a:cubicBezTo>
                      <a:cubicBezTo>
                        <a:pt x="8200" y="5347"/>
                        <a:pt x="9870" y="4977"/>
                        <a:pt x="11138" y="4235"/>
                      </a:cubicBezTo>
                      <a:cubicBezTo>
                        <a:pt x="12399" y="3510"/>
                        <a:pt x="13029" y="2543"/>
                        <a:pt x="13029" y="1587"/>
                      </a:cubicBezTo>
                      <a:lnTo>
                        <a:pt x="13040" y="43"/>
                      </a:lnTo>
                      <a:cubicBezTo>
                        <a:pt x="10960" y="43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88"/>
                <p:cNvSpPr/>
                <p:nvPr/>
              </p:nvSpPr>
              <p:spPr>
                <a:xfrm>
                  <a:off x="5127806" y="3642167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9"/>
                        <a:pt x="2533" y="1104"/>
                      </a:cubicBezTo>
                      <a:cubicBezTo>
                        <a:pt x="0" y="2575"/>
                        <a:pt x="11" y="4971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1"/>
                        <a:pt x="14300" y="2575"/>
                        <a:pt x="11747" y="1104"/>
                      </a:cubicBezTo>
                      <a:cubicBezTo>
                        <a:pt x="10470" y="369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88"/>
                <p:cNvSpPr/>
                <p:nvPr/>
              </p:nvSpPr>
              <p:spPr>
                <a:xfrm>
                  <a:off x="5219347" y="3681615"/>
                  <a:ext cx="456266" cy="14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5" extrusionOk="0">
                      <a:moveTo>
                        <a:pt x="5087" y="0"/>
                      </a:moveTo>
                      <a:cubicBezTo>
                        <a:pt x="3812" y="0"/>
                        <a:pt x="2538" y="284"/>
                        <a:pt x="1566" y="851"/>
                      </a:cubicBezTo>
                      <a:cubicBezTo>
                        <a:pt x="473" y="1482"/>
                        <a:pt x="0" y="2343"/>
                        <a:pt x="148" y="3184"/>
                      </a:cubicBezTo>
                      <a:cubicBezTo>
                        <a:pt x="253" y="2543"/>
                        <a:pt x="725" y="1923"/>
                        <a:pt x="1566" y="1440"/>
                      </a:cubicBezTo>
                      <a:cubicBezTo>
                        <a:pt x="2538" y="877"/>
                        <a:pt x="3812" y="596"/>
                        <a:pt x="5087" y="596"/>
                      </a:cubicBezTo>
                      <a:cubicBezTo>
                        <a:pt x="6362" y="596"/>
                        <a:pt x="7639" y="877"/>
                        <a:pt x="8616" y="1440"/>
                      </a:cubicBezTo>
                      <a:cubicBezTo>
                        <a:pt x="9467" y="1933"/>
                        <a:pt x="9950" y="2554"/>
                        <a:pt x="10066" y="3194"/>
                      </a:cubicBezTo>
                      <a:cubicBezTo>
                        <a:pt x="10213" y="2364"/>
                        <a:pt x="9730" y="1492"/>
                        <a:pt x="8616" y="851"/>
                      </a:cubicBezTo>
                      <a:cubicBezTo>
                        <a:pt x="7639" y="284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88"/>
                <p:cNvSpPr/>
                <p:nvPr/>
              </p:nvSpPr>
              <p:spPr>
                <a:xfrm>
                  <a:off x="5225915" y="3708242"/>
                  <a:ext cx="443131" cy="23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4" extrusionOk="0">
                      <a:moveTo>
                        <a:pt x="4940" y="0"/>
                      </a:moveTo>
                      <a:cubicBezTo>
                        <a:pt x="3665" y="0"/>
                        <a:pt x="2391" y="281"/>
                        <a:pt x="1419" y="844"/>
                      </a:cubicBezTo>
                      <a:cubicBezTo>
                        <a:pt x="578" y="1327"/>
                        <a:pt x="106" y="1947"/>
                        <a:pt x="1" y="2588"/>
                      </a:cubicBezTo>
                      <a:cubicBezTo>
                        <a:pt x="106" y="3228"/>
                        <a:pt x="589" y="3849"/>
                        <a:pt x="1440" y="4332"/>
                      </a:cubicBezTo>
                      <a:cubicBezTo>
                        <a:pt x="2417" y="4899"/>
                        <a:pt x="3696" y="5183"/>
                        <a:pt x="4973" y="5183"/>
                      </a:cubicBezTo>
                      <a:cubicBezTo>
                        <a:pt x="6249" y="5183"/>
                        <a:pt x="7523" y="4899"/>
                        <a:pt x="8490" y="4332"/>
                      </a:cubicBezTo>
                      <a:cubicBezTo>
                        <a:pt x="9331" y="3849"/>
                        <a:pt x="9803" y="3239"/>
                        <a:pt x="9919" y="2598"/>
                      </a:cubicBezTo>
                      <a:cubicBezTo>
                        <a:pt x="9803" y="1958"/>
                        <a:pt x="9320" y="1337"/>
                        <a:pt x="8469" y="844"/>
                      </a:cubicBezTo>
                      <a:cubicBezTo>
                        <a:pt x="7492" y="281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88"/>
                <p:cNvSpPr/>
                <p:nvPr/>
              </p:nvSpPr>
              <p:spPr>
                <a:xfrm>
                  <a:off x="5219347" y="3668927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8"/>
                      </a:moveTo>
                      <a:cubicBezTo>
                        <a:pt x="10213" y="2648"/>
                        <a:pt x="9730" y="1776"/>
                        <a:pt x="8616" y="1135"/>
                      </a:cubicBezTo>
                      <a:cubicBezTo>
                        <a:pt x="6662" y="1"/>
                        <a:pt x="3510" y="1"/>
                        <a:pt x="1566" y="1135"/>
                      </a:cubicBezTo>
                      <a:cubicBezTo>
                        <a:pt x="473" y="1766"/>
                        <a:pt x="0" y="2627"/>
                        <a:pt x="148" y="3468"/>
                      </a:cubicBezTo>
                      <a:cubicBezTo>
                        <a:pt x="253" y="4108"/>
                        <a:pt x="736" y="4729"/>
                        <a:pt x="1587" y="5212"/>
                      </a:cubicBezTo>
                      <a:cubicBezTo>
                        <a:pt x="3541" y="6347"/>
                        <a:pt x="6704" y="6347"/>
                        <a:pt x="8637" y="5212"/>
                      </a:cubicBezTo>
                      <a:cubicBezTo>
                        <a:pt x="9478" y="4729"/>
                        <a:pt x="9950" y="4119"/>
                        <a:pt x="10066" y="3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88"/>
                <p:cNvSpPr/>
                <p:nvPr/>
              </p:nvSpPr>
              <p:spPr>
                <a:xfrm>
                  <a:off x="5225915" y="3695688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79"/>
                      </a:lnTo>
                      <a:cubicBezTo>
                        <a:pt x="9803" y="2239"/>
                        <a:pt x="9320" y="1618"/>
                        <a:pt x="8469" y="1125"/>
                      </a:cubicBezTo>
                      <a:cubicBezTo>
                        <a:pt x="6515" y="0"/>
                        <a:pt x="3363" y="0"/>
                        <a:pt x="1419" y="1125"/>
                      </a:cubicBezTo>
                      <a:cubicBezTo>
                        <a:pt x="578" y="1608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88"/>
                <p:cNvSpPr/>
                <p:nvPr/>
              </p:nvSpPr>
              <p:spPr>
                <a:xfrm>
                  <a:off x="5339034" y="3755286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79"/>
                        <a:pt x="2729" y="179"/>
                      </a:cubicBezTo>
                      <a:cubicBezTo>
                        <a:pt x="2431" y="179"/>
                        <a:pt x="2154" y="245"/>
                        <a:pt x="1923" y="379"/>
                      </a:cubicBezTo>
                      <a:cubicBezTo>
                        <a:pt x="873" y="989"/>
                        <a:pt x="2764" y="1713"/>
                        <a:pt x="2239" y="2018"/>
                      </a:cubicBezTo>
                      <a:cubicBezTo>
                        <a:pt x="2170" y="2059"/>
                        <a:pt x="2094" y="2077"/>
                        <a:pt x="2012" y="2077"/>
                      </a:cubicBezTo>
                      <a:cubicBezTo>
                        <a:pt x="1881" y="2077"/>
                        <a:pt x="1736" y="2029"/>
                        <a:pt x="1587" y="1944"/>
                      </a:cubicBezTo>
                      <a:cubicBezTo>
                        <a:pt x="1272" y="1766"/>
                        <a:pt x="999" y="1398"/>
                        <a:pt x="957" y="1062"/>
                      </a:cubicBezTo>
                      <a:lnTo>
                        <a:pt x="84" y="1230"/>
                      </a:lnTo>
                      <a:cubicBezTo>
                        <a:pt x="126" y="1524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8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8"/>
                        <a:pt x="3068" y="2460"/>
                      </a:cubicBezTo>
                      <a:cubicBezTo>
                        <a:pt x="4140" y="1839"/>
                        <a:pt x="2270" y="1094"/>
                        <a:pt x="2785" y="799"/>
                      </a:cubicBezTo>
                      <a:cubicBezTo>
                        <a:pt x="2842" y="767"/>
                        <a:pt x="2906" y="752"/>
                        <a:pt x="2975" y="752"/>
                      </a:cubicBezTo>
                      <a:cubicBezTo>
                        <a:pt x="3085" y="752"/>
                        <a:pt x="3208" y="791"/>
                        <a:pt x="3331" y="863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19"/>
                      </a:lnTo>
                      <a:cubicBezTo>
                        <a:pt x="4760" y="1167"/>
                        <a:pt x="4529" y="905"/>
                        <a:pt x="4214" y="673"/>
                      </a:cubicBezTo>
                      <a:lnTo>
                        <a:pt x="4812" y="316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78524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7" grpId="0"/>
      <p:bldP spid="33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Achieve the autocorrection of the amount in a check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Manipulate a huge amount of data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Assure the security in the whole process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9" name="Google Shape;13734;p109">
            <a:extLst>
              <a:ext uri="{FF2B5EF4-FFF2-40B4-BE49-F238E27FC236}">
                <a16:creationId xmlns:a16="http://schemas.microsoft.com/office/drawing/2014/main" id="{4A610CDD-7F86-4FCE-B069-8107F341BF05}"/>
              </a:ext>
            </a:extLst>
          </p:cNvPr>
          <p:cNvGrpSpPr/>
          <p:nvPr/>
        </p:nvGrpSpPr>
        <p:grpSpPr>
          <a:xfrm>
            <a:off x="703429" y="1593986"/>
            <a:ext cx="361004" cy="357961"/>
            <a:chOff x="-47529700" y="2342000"/>
            <a:chExt cx="302450" cy="299900"/>
          </a:xfrm>
          <a:solidFill>
            <a:schemeClr val="accent4"/>
          </a:solidFill>
        </p:grpSpPr>
        <p:sp>
          <p:nvSpPr>
            <p:cNvPr id="50" name="Google Shape;13735;p109">
              <a:extLst>
                <a:ext uri="{FF2B5EF4-FFF2-40B4-BE49-F238E27FC236}">
                  <a16:creationId xmlns:a16="http://schemas.microsoft.com/office/drawing/2014/main" id="{6311FCB8-C973-4A30-99D7-23D2E9F8FAA6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3736;p109">
              <a:extLst>
                <a:ext uri="{FF2B5EF4-FFF2-40B4-BE49-F238E27FC236}">
                  <a16:creationId xmlns:a16="http://schemas.microsoft.com/office/drawing/2014/main" id="{540CCD5B-10A8-44D6-8EF8-0A094327B49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12840;p107">
            <a:extLst>
              <a:ext uri="{FF2B5EF4-FFF2-40B4-BE49-F238E27FC236}">
                <a16:creationId xmlns:a16="http://schemas.microsoft.com/office/drawing/2014/main" id="{FEF2A61D-C352-499B-8D82-EA40835BD9D0}"/>
              </a:ext>
            </a:extLst>
          </p:cNvPr>
          <p:cNvGrpSpPr/>
          <p:nvPr/>
        </p:nvGrpSpPr>
        <p:grpSpPr>
          <a:xfrm>
            <a:off x="2604527" y="1592505"/>
            <a:ext cx="366269" cy="366269"/>
            <a:chOff x="-65131525" y="2281350"/>
            <a:chExt cx="316650" cy="316650"/>
          </a:xfrm>
          <a:solidFill>
            <a:schemeClr val="accent4"/>
          </a:solidFill>
        </p:grpSpPr>
        <p:sp>
          <p:nvSpPr>
            <p:cNvPr id="53" name="Google Shape;12841;p107">
              <a:extLst>
                <a:ext uri="{FF2B5EF4-FFF2-40B4-BE49-F238E27FC236}">
                  <a16:creationId xmlns:a16="http://schemas.microsoft.com/office/drawing/2014/main" id="{AD0A0E86-B5CF-475F-81E3-B351A2ADE406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42;p107">
              <a:extLst>
                <a:ext uri="{FF2B5EF4-FFF2-40B4-BE49-F238E27FC236}">
                  <a16:creationId xmlns:a16="http://schemas.microsoft.com/office/drawing/2014/main" id="{6EC8168D-D427-4A93-B156-4BAEF61C67EB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32;p107">
            <a:extLst>
              <a:ext uri="{FF2B5EF4-FFF2-40B4-BE49-F238E27FC236}">
                <a16:creationId xmlns:a16="http://schemas.microsoft.com/office/drawing/2014/main" id="{275C0390-93C1-4147-87B4-E34A4649FBA3}"/>
              </a:ext>
            </a:extLst>
          </p:cNvPr>
          <p:cNvGrpSpPr/>
          <p:nvPr/>
        </p:nvGrpSpPr>
        <p:grpSpPr>
          <a:xfrm>
            <a:off x="4637548" y="1699324"/>
            <a:ext cx="350371" cy="224918"/>
            <a:chOff x="5411225" y="2726350"/>
            <a:chExt cx="296950" cy="190625"/>
          </a:xfrm>
          <a:solidFill>
            <a:schemeClr val="accent4"/>
          </a:solidFill>
        </p:grpSpPr>
        <p:sp>
          <p:nvSpPr>
            <p:cNvPr id="56" name="Google Shape;13133;p107">
              <a:extLst>
                <a:ext uri="{FF2B5EF4-FFF2-40B4-BE49-F238E27FC236}">
                  <a16:creationId xmlns:a16="http://schemas.microsoft.com/office/drawing/2014/main" id="{BF1E7D0D-7821-4BFD-BBE8-AC9A31FC27C0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34;p107">
              <a:extLst>
                <a:ext uri="{FF2B5EF4-FFF2-40B4-BE49-F238E27FC236}">
                  <a16:creationId xmlns:a16="http://schemas.microsoft.com/office/drawing/2014/main" id="{28CE181A-627C-4DB1-972F-D915746671A4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CC16E34-2BA4-43C1-B653-3F068A571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1405"/>
            <a:ext cx="9144000" cy="36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787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6F29"/>
                </a:solidFill>
              </a:rPr>
              <a:t>Team Members</a:t>
            </a:r>
            <a:endParaRPr dirty="0">
              <a:solidFill>
                <a:srgbClr val="FF6F29"/>
              </a:solidFill>
            </a:endParaRPr>
          </a:p>
        </p:txBody>
      </p:sp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900E8072-1E93-42CF-8893-941CBA56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63" y="337930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photo">
            <a:extLst>
              <a:ext uri="{FF2B5EF4-FFF2-40B4-BE49-F238E27FC236}">
                <a16:creationId xmlns:a16="http://schemas.microsoft.com/office/drawing/2014/main" id="{5D8ED7F3-0584-4264-904E-096BEA0F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14" y="337930"/>
            <a:ext cx="103735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 photo">
            <a:extLst>
              <a:ext uri="{FF2B5EF4-FFF2-40B4-BE49-F238E27FC236}">
                <a16:creationId xmlns:a16="http://schemas.microsoft.com/office/drawing/2014/main" id="{3FA4BED0-0B4F-48FB-A5E9-C579D3E40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56" y="3319052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 photo">
            <a:extLst>
              <a:ext uri="{FF2B5EF4-FFF2-40B4-BE49-F238E27FC236}">
                <a16:creationId xmlns:a16="http://schemas.microsoft.com/office/drawing/2014/main" id="{F9FB1301-5C93-48F5-BF2E-767C3505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44" y="1900363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 photo">
            <a:extLst>
              <a:ext uri="{FF2B5EF4-FFF2-40B4-BE49-F238E27FC236}">
                <a16:creationId xmlns:a16="http://schemas.microsoft.com/office/drawing/2014/main" id="{10522D5C-1A49-4F3C-BC9E-14241078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56" y="1900363"/>
            <a:ext cx="981113" cy="1072102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 photo">
            <a:extLst>
              <a:ext uri="{FF2B5EF4-FFF2-40B4-BE49-F238E27FC236}">
                <a16:creationId xmlns:a16="http://schemas.microsoft.com/office/drawing/2014/main" id="{A4F7A652-0D31-4D1D-BDD3-4DD85178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44" y="3321202"/>
            <a:ext cx="1037357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Google Shape;3113;p83">
            <a:extLst>
              <a:ext uri="{FF2B5EF4-FFF2-40B4-BE49-F238E27FC236}">
                <a16:creationId xmlns:a16="http://schemas.microsoft.com/office/drawing/2014/main" id="{61B57EA6-63D2-4CA4-B730-A8EF03DB8C2C}"/>
              </a:ext>
            </a:extLst>
          </p:cNvPr>
          <p:cNvSpPr txBox="1">
            <a:spLocks/>
          </p:cNvSpPr>
          <p:nvPr/>
        </p:nvSpPr>
        <p:spPr>
          <a:xfrm>
            <a:off x="4037962" y="13236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/>
              <a:t>Youssef MANSOUR</a:t>
            </a:r>
          </a:p>
        </p:txBody>
      </p:sp>
      <p:sp>
        <p:nvSpPr>
          <p:cNvPr id="144" name="Google Shape;3113;p83">
            <a:extLst>
              <a:ext uri="{FF2B5EF4-FFF2-40B4-BE49-F238E27FC236}">
                <a16:creationId xmlns:a16="http://schemas.microsoft.com/office/drawing/2014/main" id="{101FE380-8175-43DD-AA17-811D03EFC7C2}"/>
              </a:ext>
            </a:extLst>
          </p:cNvPr>
          <p:cNvSpPr txBox="1">
            <a:spLocks/>
          </p:cNvSpPr>
          <p:nvPr/>
        </p:nvSpPr>
        <p:spPr>
          <a:xfrm>
            <a:off x="6063072" y="13236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/>
              <a:t>M</a:t>
            </a:r>
            <a:r>
              <a:rPr lang="en-US" sz="1100" dirty="0" err="1"/>
              <a:t>olka</a:t>
            </a:r>
            <a:r>
              <a:rPr lang="en-US" sz="1100" dirty="0"/>
              <a:t> MRAD</a:t>
            </a:r>
          </a:p>
        </p:txBody>
      </p:sp>
      <p:sp>
        <p:nvSpPr>
          <p:cNvPr id="145" name="Google Shape;3113;p83">
            <a:extLst>
              <a:ext uri="{FF2B5EF4-FFF2-40B4-BE49-F238E27FC236}">
                <a16:creationId xmlns:a16="http://schemas.microsoft.com/office/drawing/2014/main" id="{3F6E597D-B668-4367-A383-75DA65D8C1FE}"/>
              </a:ext>
            </a:extLst>
          </p:cNvPr>
          <p:cNvSpPr txBox="1">
            <a:spLocks/>
          </p:cNvSpPr>
          <p:nvPr/>
        </p:nvSpPr>
        <p:spPr>
          <a:xfrm>
            <a:off x="4037962" y="2877733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/>
              <a:t>Houssem OUERDIANE</a:t>
            </a:r>
          </a:p>
        </p:txBody>
      </p:sp>
      <p:sp>
        <p:nvSpPr>
          <p:cNvPr id="146" name="Google Shape;3113;p83">
            <a:extLst>
              <a:ext uri="{FF2B5EF4-FFF2-40B4-BE49-F238E27FC236}">
                <a16:creationId xmlns:a16="http://schemas.microsoft.com/office/drawing/2014/main" id="{065EB56F-D987-4115-832D-EF9A42282212}"/>
              </a:ext>
            </a:extLst>
          </p:cNvPr>
          <p:cNvSpPr txBox="1">
            <a:spLocks/>
          </p:cNvSpPr>
          <p:nvPr/>
        </p:nvSpPr>
        <p:spPr>
          <a:xfrm>
            <a:off x="6063072" y="2877733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 err="1"/>
              <a:t>Dhia</a:t>
            </a:r>
            <a:r>
              <a:rPr lang="fr-FR" sz="1100" dirty="0"/>
              <a:t> BEN AMOR</a:t>
            </a:r>
            <a:endParaRPr lang="en-US" sz="1100" dirty="0"/>
          </a:p>
        </p:txBody>
      </p:sp>
      <p:sp>
        <p:nvSpPr>
          <p:cNvPr id="147" name="Google Shape;3113;p83">
            <a:extLst>
              <a:ext uri="{FF2B5EF4-FFF2-40B4-BE49-F238E27FC236}">
                <a16:creationId xmlns:a16="http://schemas.microsoft.com/office/drawing/2014/main" id="{B44B2E6B-0321-400F-86B4-B37B7F5E5B05}"/>
              </a:ext>
            </a:extLst>
          </p:cNvPr>
          <p:cNvSpPr txBox="1">
            <a:spLocks/>
          </p:cNvSpPr>
          <p:nvPr/>
        </p:nvSpPr>
        <p:spPr>
          <a:xfrm>
            <a:off x="4037962" y="4304772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 err="1"/>
              <a:t>Haithem</a:t>
            </a:r>
            <a:r>
              <a:rPr lang="en-US" sz="1100" dirty="0"/>
              <a:t> GHARBI</a:t>
            </a:r>
          </a:p>
        </p:txBody>
      </p:sp>
      <p:sp>
        <p:nvSpPr>
          <p:cNvPr id="148" name="Google Shape;3113;p83">
            <a:extLst>
              <a:ext uri="{FF2B5EF4-FFF2-40B4-BE49-F238E27FC236}">
                <a16:creationId xmlns:a16="http://schemas.microsoft.com/office/drawing/2014/main" id="{57C84A61-1BAC-4BDA-B35D-FF8D67CAFB46}"/>
              </a:ext>
            </a:extLst>
          </p:cNvPr>
          <p:cNvSpPr txBox="1">
            <a:spLocks/>
          </p:cNvSpPr>
          <p:nvPr/>
        </p:nvSpPr>
        <p:spPr>
          <a:xfrm>
            <a:off x="6063072" y="4304772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/>
              <a:t>Aicha CHAABA</a:t>
            </a:r>
            <a:endParaRPr lang="en-US" sz="1100" dirty="0"/>
          </a:p>
        </p:txBody>
      </p:sp>
      <p:grpSp>
        <p:nvGrpSpPr>
          <p:cNvPr id="149" name="Google Shape;1477;p58">
            <a:extLst>
              <a:ext uri="{FF2B5EF4-FFF2-40B4-BE49-F238E27FC236}">
                <a16:creationId xmlns:a16="http://schemas.microsoft.com/office/drawing/2014/main" id="{9DCB822B-C051-415F-9A2F-31BBA1805A57}"/>
              </a:ext>
            </a:extLst>
          </p:cNvPr>
          <p:cNvGrpSpPr/>
          <p:nvPr/>
        </p:nvGrpSpPr>
        <p:grpSpPr>
          <a:xfrm>
            <a:off x="752500" y="2113409"/>
            <a:ext cx="2065614" cy="1304572"/>
            <a:chOff x="4361525" y="543750"/>
            <a:chExt cx="1106100" cy="698575"/>
          </a:xfrm>
        </p:grpSpPr>
        <p:sp>
          <p:nvSpPr>
            <p:cNvPr id="150" name="Google Shape;1478;p58">
              <a:extLst>
                <a:ext uri="{FF2B5EF4-FFF2-40B4-BE49-F238E27FC236}">
                  <a16:creationId xmlns:a16="http://schemas.microsoft.com/office/drawing/2014/main" id="{726DF8BA-F8EA-4A3E-A907-4BA9643A9DD4}"/>
                </a:ext>
              </a:extLst>
            </p:cNvPr>
            <p:cNvSpPr/>
            <p:nvPr/>
          </p:nvSpPr>
          <p:spPr>
            <a:xfrm>
              <a:off x="4720325" y="586600"/>
              <a:ext cx="739425" cy="655725"/>
            </a:xfrm>
            <a:custGeom>
              <a:avLst/>
              <a:gdLst/>
              <a:ahLst/>
              <a:cxnLst/>
              <a:rect l="l" t="t" r="r" b="b"/>
              <a:pathLst>
                <a:path w="29577" h="26229" extrusionOk="0">
                  <a:moveTo>
                    <a:pt x="20500" y="1"/>
                  </a:moveTo>
                  <a:cubicBezTo>
                    <a:pt x="20247" y="1"/>
                    <a:pt x="19990" y="33"/>
                    <a:pt x="19732" y="98"/>
                  </a:cubicBezTo>
                  <a:lnTo>
                    <a:pt x="2364" y="4574"/>
                  </a:lnTo>
                  <a:cubicBezTo>
                    <a:pt x="1587" y="4774"/>
                    <a:pt x="935" y="5267"/>
                    <a:pt x="526" y="5961"/>
                  </a:cubicBezTo>
                  <a:cubicBezTo>
                    <a:pt x="116" y="6654"/>
                    <a:pt x="1" y="7464"/>
                    <a:pt x="200" y="8241"/>
                  </a:cubicBezTo>
                  <a:lnTo>
                    <a:pt x="4235" y="23896"/>
                  </a:lnTo>
                  <a:lnTo>
                    <a:pt x="6021" y="24401"/>
                  </a:lnTo>
                  <a:lnTo>
                    <a:pt x="6021" y="24401"/>
                  </a:lnTo>
                  <a:lnTo>
                    <a:pt x="1923" y="8514"/>
                  </a:lnTo>
                  <a:cubicBezTo>
                    <a:pt x="1640" y="7401"/>
                    <a:pt x="2322" y="6234"/>
                    <a:pt x="3447" y="5951"/>
                  </a:cubicBezTo>
                  <a:lnTo>
                    <a:pt x="19448" y="1821"/>
                  </a:lnTo>
                  <a:cubicBezTo>
                    <a:pt x="19620" y="1778"/>
                    <a:pt x="19793" y="1757"/>
                    <a:pt x="19963" y="1757"/>
                  </a:cubicBezTo>
                  <a:cubicBezTo>
                    <a:pt x="20906" y="1757"/>
                    <a:pt x="21774" y="2392"/>
                    <a:pt x="22023" y="3345"/>
                  </a:cubicBezTo>
                  <a:lnTo>
                    <a:pt x="27917" y="26229"/>
                  </a:lnTo>
                  <a:lnTo>
                    <a:pt x="29577" y="26229"/>
                  </a:lnTo>
                  <a:lnTo>
                    <a:pt x="23399" y="2262"/>
                  </a:lnTo>
                  <a:cubicBezTo>
                    <a:pt x="23126" y="1181"/>
                    <a:pt x="22296" y="392"/>
                    <a:pt x="21297" y="109"/>
                  </a:cubicBezTo>
                  <a:cubicBezTo>
                    <a:pt x="21041" y="38"/>
                    <a:pt x="20774" y="1"/>
                    <a:pt x="20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79;p58">
              <a:extLst>
                <a:ext uri="{FF2B5EF4-FFF2-40B4-BE49-F238E27FC236}">
                  <a16:creationId xmlns:a16="http://schemas.microsoft.com/office/drawing/2014/main" id="{EB701250-B4ED-4B55-8EEE-4864F568F207}"/>
                </a:ext>
              </a:extLst>
            </p:cNvPr>
            <p:cNvSpPr/>
            <p:nvPr/>
          </p:nvSpPr>
          <p:spPr>
            <a:xfrm>
              <a:off x="4712175" y="578850"/>
              <a:ext cx="755450" cy="663475"/>
            </a:xfrm>
            <a:custGeom>
              <a:avLst/>
              <a:gdLst/>
              <a:ahLst/>
              <a:cxnLst/>
              <a:rect l="l" t="t" r="r" b="b"/>
              <a:pathLst>
                <a:path w="30218" h="26539" extrusionOk="0">
                  <a:moveTo>
                    <a:pt x="20803" y="0"/>
                  </a:moveTo>
                  <a:cubicBezTo>
                    <a:pt x="20533" y="0"/>
                    <a:pt x="20258" y="34"/>
                    <a:pt x="19984" y="104"/>
                  </a:cubicBezTo>
                  <a:lnTo>
                    <a:pt x="2606" y="4580"/>
                  </a:lnTo>
                  <a:cubicBezTo>
                    <a:pt x="1756" y="4800"/>
                    <a:pt x="1041" y="5346"/>
                    <a:pt x="589" y="6114"/>
                  </a:cubicBezTo>
                  <a:cubicBezTo>
                    <a:pt x="127" y="6880"/>
                    <a:pt x="1" y="7774"/>
                    <a:pt x="222" y="8624"/>
                  </a:cubicBezTo>
                  <a:lnTo>
                    <a:pt x="4214" y="24111"/>
                  </a:lnTo>
                  <a:lnTo>
                    <a:pt x="4382" y="24153"/>
                  </a:lnTo>
                  <a:lnTo>
                    <a:pt x="4561" y="24206"/>
                  </a:lnTo>
                  <a:lnTo>
                    <a:pt x="526" y="8551"/>
                  </a:lnTo>
                  <a:cubicBezTo>
                    <a:pt x="327" y="7774"/>
                    <a:pt x="442" y="6964"/>
                    <a:pt x="852" y="6271"/>
                  </a:cubicBezTo>
                  <a:cubicBezTo>
                    <a:pt x="1261" y="5577"/>
                    <a:pt x="1913" y="5084"/>
                    <a:pt x="2690" y="4884"/>
                  </a:cubicBezTo>
                  <a:lnTo>
                    <a:pt x="20058" y="408"/>
                  </a:lnTo>
                  <a:cubicBezTo>
                    <a:pt x="20316" y="343"/>
                    <a:pt x="20573" y="311"/>
                    <a:pt x="20826" y="311"/>
                  </a:cubicBezTo>
                  <a:cubicBezTo>
                    <a:pt x="21100" y="311"/>
                    <a:pt x="21367" y="348"/>
                    <a:pt x="21623" y="419"/>
                  </a:cubicBezTo>
                  <a:cubicBezTo>
                    <a:pt x="22622" y="702"/>
                    <a:pt x="23452" y="1491"/>
                    <a:pt x="23725" y="2572"/>
                  </a:cubicBezTo>
                  <a:lnTo>
                    <a:pt x="29903" y="26539"/>
                  </a:lnTo>
                  <a:lnTo>
                    <a:pt x="30218" y="26539"/>
                  </a:lnTo>
                  <a:lnTo>
                    <a:pt x="24030" y="2488"/>
                  </a:lnTo>
                  <a:cubicBezTo>
                    <a:pt x="23639" y="997"/>
                    <a:pt x="22280" y="0"/>
                    <a:pt x="20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80;p58">
              <a:extLst>
                <a:ext uri="{FF2B5EF4-FFF2-40B4-BE49-F238E27FC236}">
                  <a16:creationId xmlns:a16="http://schemas.microsoft.com/office/drawing/2014/main" id="{CF9C0AC2-2452-4CE3-8303-AE7523F7EC2D}"/>
                </a:ext>
              </a:extLst>
            </p:cNvPr>
            <p:cNvSpPr/>
            <p:nvPr/>
          </p:nvSpPr>
          <p:spPr>
            <a:xfrm>
              <a:off x="4761300" y="630525"/>
              <a:ext cx="656950" cy="611800"/>
            </a:xfrm>
            <a:custGeom>
              <a:avLst/>
              <a:gdLst/>
              <a:ahLst/>
              <a:cxnLst/>
              <a:rect l="l" t="t" r="r" b="b"/>
              <a:pathLst>
                <a:path w="26278" h="24472" extrusionOk="0">
                  <a:moveTo>
                    <a:pt x="18324" y="0"/>
                  </a:moveTo>
                  <a:cubicBezTo>
                    <a:pt x="18154" y="0"/>
                    <a:pt x="17981" y="21"/>
                    <a:pt x="17809" y="64"/>
                  </a:cubicBezTo>
                  <a:lnTo>
                    <a:pt x="1808" y="4194"/>
                  </a:lnTo>
                  <a:cubicBezTo>
                    <a:pt x="683" y="4477"/>
                    <a:pt x="1" y="5644"/>
                    <a:pt x="284" y="6757"/>
                  </a:cubicBezTo>
                  <a:lnTo>
                    <a:pt x="4382" y="22644"/>
                  </a:lnTo>
                  <a:lnTo>
                    <a:pt x="6735" y="23305"/>
                  </a:lnTo>
                  <a:lnTo>
                    <a:pt x="3121" y="9300"/>
                  </a:lnTo>
                  <a:cubicBezTo>
                    <a:pt x="4813" y="8869"/>
                    <a:pt x="5832" y="7136"/>
                    <a:pt x="5401" y="5444"/>
                  </a:cubicBezTo>
                  <a:lnTo>
                    <a:pt x="15278" y="2901"/>
                  </a:lnTo>
                  <a:cubicBezTo>
                    <a:pt x="15641" y="4331"/>
                    <a:pt x="16936" y="5280"/>
                    <a:pt x="18349" y="5280"/>
                  </a:cubicBezTo>
                  <a:cubicBezTo>
                    <a:pt x="18608" y="5280"/>
                    <a:pt x="18871" y="5248"/>
                    <a:pt x="19133" y="5181"/>
                  </a:cubicBezTo>
                  <a:lnTo>
                    <a:pt x="24103" y="24472"/>
                  </a:lnTo>
                  <a:lnTo>
                    <a:pt x="26278" y="24472"/>
                  </a:lnTo>
                  <a:lnTo>
                    <a:pt x="20384" y="1588"/>
                  </a:lnTo>
                  <a:cubicBezTo>
                    <a:pt x="20135" y="635"/>
                    <a:pt x="19267" y="0"/>
                    <a:pt x="18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81;p58">
              <a:extLst>
                <a:ext uri="{FF2B5EF4-FFF2-40B4-BE49-F238E27FC236}">
                  <a16:creationId xmlns:a16="http://schemas.microsoft.com/office/drawing/2014/main" id="{343A5AC3-89E8-4CBC-A2FA-CAD7C8833A8D}"/>
                </a:ext>
              </a:extLst>
            </p:cNvPr>
            <p:cNvSpPr/>
            <p:nvPr/>
          </p:nvSpPr>
          <p:spPr>
            <a:xfrm>
              <a:off x="5036825" y="1140850"/>
              <a:ext cx="206500" cy="101475"/>
            </a:xfrm>
            <a:custGeom>
              <a:avLst/>
              <a:gdLst/>
              <a:ahLst/>
              <a:cxnLst/>
              <a:rect l="l" t="t" r="r" b="b"/>
              <a:pathLst>
                <a:path w="8260" h="4059" extrusionOk="0">
                  <a:moveTo>
                    <a:pt x="5202" y="0"/>
                  </a:moveTo>
                  <a:cubicBezTo>
                    <a:pt x="5065" y="0"/>
                    <a:pt x="4925" y="18"/>
                    <a:pt x="4782" y="55"/>
                  </a:cubicBezTo>
                  <a:cubicBezTo>
                    <a:pt x="2807" y="560"/>
                    <a:pt x="4162" y="3354"/>
                    <a:pt x="3164" y="3607"/>
                  </a:cubicBezTo>
                  <a:cubicBezTo>
                    <a:pt x="3121" y="3618"/>
                    <a:pt x="3079" y="3624"/>
                    <a:pt x="3039" y="3624"/>
                  </a:cubicBezTo>
                  <a:cubicBezTo>
                    <a:pt x="2785" y="3624"/>
                    <a:pt x="2591" y="3398"/>
                    <a:pt x="2491" y="3008"/>
                  </a:cubicBezTo>
                  <a:cubicBezTo>
                    <a:pt x="2344" y="2430"/>
                    <a:pt x="2459" y="1484"/>
                    <a:pt x="2817" y="781"/>
                  </a:cubicBezTo>
                  <a:lnTo>
                    <a:pt x="1577" y="507"/>
                  </a:lnTo>
                  <a:cubicBezTo>
                    <a:pt x="1294" y="1127"/>
                    <a:pt x="1168" y="1894"/>
                    <a:pt x="1241" y="2640"/>
                  </a:cubicBezTo>
                  <a:lnTo>
                    <a:pt x="1" y="2955"/>
                  </a:lnTo>
                  <a:lnTo>
                    <a:pt x="274" y="4006"/>
                  </a:lnTo>
                  <a:lnTo>
                    <a:pt x="1472" y="3702"/>
                  </a:lnTo>
                  <a:cubicBezTo>
                    <a:pt x="1525" y="3828"/>
                    <a:pt x="1577" y="3943"/>
                    <a:pt x="1640" y="4059"/>
                  </a:cubicBezTo>
                  <a:lnTo>
                    <a:pt x="4719" y="4059"/>
                  </a:lnTo>
                  <a:cubicBezTo>
                    <a:pt x="5034" y="3039"/>
                    <a:pt x="4635" y="1673"/>
                    <a:pt x="5296" y="1505"/>
                  </a:cubicBezTo>
                  <a:cubicBezTo>
                    <a:pt x="5329" y="1498"/>
                    <a:pt x="5360" y="1494"/>
                    <a:pt x="5390" y="1494"/>
                  </a:cubicBezTo>
                  <a:cubicBezTo>
                    <a:pt x="5613" y="1494"/>
                    <a:pt x="5771" y="1696"/>
                    <a:pt x="5864" y="2020"/>
                  </a:cubicBezTo>
                  <a:cubicBezTo>
                    <a:pt x="5980" y="2472"/>
                    <a:pt x="5927" y="3270"/>
                    <a:pt x="5738" y="3954"/>
                  </a:cubicBezTo>
                  <a:lnTo>
                    <a:pt x="6263" y="4059"/>
                  </a:lnTo>
                  <a:lnTo>
                    <a:pt x="7019" y="4059"/>
                  </a:lnTo>
                  <a:cubicBezTo>
                    <a:pt x="7177" y="3522"/>
                    <a:pt x="7219" y="2871"/>
                    <a:pt x="7124" y="2241"/>
                  </a:cubicBezTo>
                  <a:lnTo>
                    <a:pt x="8259" y="1946"/>
                  </a:lnTo>
                  <a:lnTo>
                    <a:pt x="7997" y="896"/>
                  </a:lnTo>
                  <a:lnTo>
                    <a:pt x="6809" y="1201"/>
                  </a:lnTo>
                  <a:cubicBezTo>
                    <a:pt x="6451" y="440"/>
                    <a:pt x="5875" y="0"/>
                    <a:pt x="5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82;p58">
              <a:extLst>
                <a:ext uri="{FF2B5EF4-FFF2-40B4-BE49-F238E27FC236}">
                  <a16:creationId xmlns:a16="http://schemas.microsoft.com/office/drawing/2014/main" id="{7A108A5C-5FB2-48BA-98D9-BFA7F8A18989}"/>
                </a:ext>
              </a:extLst>
            </p:cNvPr>
            <p:cNvSpPr/>
            <p:nvPr/>
          </p:nvSpPr>
          <p:spPr>
            <a:xfrm>
              <a:off x="4839300" y="703025"/>
              <a:ext cx="524600" cy="539300"/>
            </a:xfrm>
            <a:custGeom>
              <a:avLst/>
              <a:gdLst/>
              <a:ahLst/>
              <a:cxnLst/>
              <a:rect l="l" t="t" r="r" b="b"/>
              <a:pathLst>
                <a:path w="20984" h="21572" extrusionOk="0">
                  <a:moveTo>
                    <a:pt x="8770" y="4699"/>
                  </a:moveTo>
                  <a:cubicBezTo>
                    <a:pt x="9915" y="4699"/>
                    <a:pt x="10963" y="5471"/>
                    <a:pt x="11264" y="6631"/>
                  </a:cubicBezTo>
                  <a:cubicBezTo>
                    <a:pt x="11611" y="8007"/>
                    <a:pt x="10781" y="9415"/>
                    <a:pt x="9405" y="9772"/>
                  </a:cubicBezTo>
                  <a:cubicBezTo>
                    <a:pt x="9189" y="9828"/>
                    <a:pt x="8972" y="9855"/>
                    <a:pt x="8758" y="9855"/>
                  </a:cubicBezTo>
                  <a:cubicBezTo>
                    <a:pt x="7612" y="9855"/>
                    <a:pt x="6564" y="9082"/>
                    <a:pt x="6263" y="7913"/>
                  </a:cubicBezTo>
                  <a:cubicBezTo>
                    <a:pt x="5906" y="6536"/>
                    <a:pt x="6736" y="5128"/>
                    <a:pt x="8123" y="4782"/>
                  </a:cubicBezTo>
                  <a:cubicBezTo>
                    <a:pt x="8339" y="4726"/>
                    <a:pt x="8556" y="4699"/>
                    <a:pt x="8770" y="4699"/>
                  </a:cubicBezTo>
                  <a:close/>
                  <a:moveTo>
                    <a:pt x="12158" y="1"/>
                  </a:moveTo>
                  <a:lnTo>
                    <a:pt x="2281" y="2544"/>
                  </a:lnTo>
                  <a:cubicBezTo>
                    <a:pt x="2712" y="4236"/>
                    <a:pt x="1693" y="5969"/>
                    <a:pt x="1" y="6400"/>
                  </a:cubicBezTo>
                  <a:lnTo>
                    <a:pt x="3615" y="20405"/>
                  </a:lnTo>
                  <a:lnTo>
                    <a:pt x="4971" y="20794"/>
                  </a:lnTo>
                  <a:cubicBezTo>
                    <a:pt x="4530" y="17295"/>
                    <a:pt x="6746" y="13944"/>
                    <a:pt x="10245" y="13040"/>
                  </a:cubicBezTo>
                  <a:cubicBezTo>
                    <a:pt x="10844" y="12885"/>
                    <a:pt x="11444" y="12811"/>
                    <a:pt x="12034" y="12811"/>
                  </a:cubicBezTo>
                  <a:cubicBezTo>
                    <a:pt x="15197" y="12811"/>
                    <a:pt x="18079" y="14941"/>
                    <a:pt x="18903" y="18147"/>
                  </a:cubicBezTo>
                  <a:cubicBezTo>
                    <a:pt x="19207" y="19312"/>
                    <a:pt x="19197" y="20479"/>
                    <a:pt x="18934" y="21572"/>
                  </a:cubicBezTo>
                  <a:lnTo>
                    <a:pt x="20983" y="21572"/>
                  </a:lnTo>
                  <a:lnTo>
                    <a:pt x="16013" y="2281"/>
                  </a:lnTo>
                  <a:cubicBezTo>
                    <a:pt x="15751" y="2348"/>
                    <a:pt x="15488" y="2380"/>
                    <a:pt x="15229" y="2380"/>
                  </a:cubicBezTo>
                  <a:cubicBezTo>
                    <a:pt x="13816" y="2380"/>
                    <a:pt x="12521" y="1431"/>
                    <a:pt x="12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83;p58">
              <a:extLst>
                <a:ext uri="{FF2B5EF4-FFF2-40B4-BE49-F238E27FC236}">
                  <a16:creationId xmlns:a16="http://schemas.microsoft.com/office/drawing/2014/main" id="{CA9CBB3D-3594-4BCC-8224-C98F7699C614}"/>
                </a:ext>
              </a:extLst>
            </p:cNvPr>
            <p:cNvSpPr/>
            <p:nvPr/>
          </p:nvSpPr>
          <p:spPr>
            <a:xfrm>
              <a:off x="4952525" y="1023275"/>
              <a:ext cx="366975" cy="219050"/>
            </a:xfrm>
            <a:custGeom>
              <a:avLst/>
              <a:gdLst/>
              <a:ahLst/>
              <a:cxnLst/>
              <a:rect l="l" t="t" r="r" b="b"/>
              <a:pathLst>
                <a:path w="14679" h="8762" extrusionOk="0">
                  <a:moveTo>
                    <a:pt x="7505" y="1"/>
                  </a:moveTo>
                  <a:cubicBezTo>
                    <a:pt x="6915" y="1"/>
                    <a:pt x="6315" y="75"/>
                    <a:pt x="5716" y="230"/>
                  </a:cubicBezTo>
                  <a:cubicBezTo>
                    <a:pt x="2217" y="1134"/>
                    <a:pt x="1" y="4485"/>
                    <a:pt x="442" y="7984"/>
                  </a:cubicBezTo>
                  <a:lnTo>
                    <a:pt x="3174" y="8762"/>
                  </a:lnTo>
                  <a:lnTo>
                    <a:pt x="5012" y="8762"/>
                  </a:lnTo>
                  <a:cubicBezTo>
                    <a:pt x="4949" y="8646"/>
                    <a:pt x="4897" y="8531"/>
                    <a:pt x="4844" y="8405"/>
                  </a:cubicBezTo>
                  <a:lnTo>
                    <a:pt x="3646" y="8709"/>
                  </a:lnTo>
                  <a:lnTo>
                    <a:pt x="3373" y="7658"/>
                  </a:lnTo>
                  <a:lnTo>
                    <a:pt x="4613" y="7343"/>
                  </a:lnTo>
                  <a:cubicBezTo>
                    <a:pt x="4540" y="6597"/>
                    <a:pt x="4666" y="5830"/>
                    <a:pt x="4949" y="5210"/>
                  </a:cubicBezTo>
                  <a:lnTo>
                    <a:pt x="6189" y="5484"/>
                  </a:lnTo>
                  <a:cubicBezTo>
                    <a:pt x="5831" y="6187"/>
                    <a:pt x="5716" y="7133"/>
                    <a:pt x="5863" y="7711"/>
                  </a:cubicBezTo>
                  <a:cubicBezTo>
                    <a:pt x="5963" y="8101"/>
                    <a:pt x="6157" y="8327"/>
                    <a:pt x="6411" y="8327"/>
                  </a:cubicBezTo>
                  <a:cubicBezTo>
                    <a:pt x="6451" y="8327"/>
                    <a:pt x="6493" y="8321"/>
                    <a:pt x="6536" y="8310"/>
                  </a:cubicBezTo>
                  <a:cubicBezTo>
                    <a:pt x="7534" y="8057"/>
                    <a:pt x="6179" y="5263"/>
                    <a:pt x="8154" y="4758"/>
                  </a:cubicBezTo>
                  <a:cubicBezTo>
                    <a:pt x="8297" y="4721"/>
                    <a:pt x="8437" y="4703"/>
                    <a:pt x="8574" y="4703"/>
                  </a:cubicBezTo>
                  <a:cubicBezTo>
                    <a:pt x="9247" y="4703"/>
                    <a:pt x="9823" y="5143"/>
                    <a:pt x="10181" y="5904"/>
                  </a:cubicBezTo>
                  <a:lnTo>
                    <a:pt x="11369" y="5599"/>
                  </a:lnTo>
                  <a:lnTo>
                    <a:pt x="11631" y="6649"/>
                  </a:lnTo>
                  <a:lnTo>
                    <a:pt x="10496" y="6944"/>
                  </a:lnTo>
                  <a:cubicBezTo>
                    <a:pt x="10591" y="7574"/>
                    <a:pt x="10549" y="8225"/>
                    <a:pt x="10391" y="8762"/>
                  </a:cubicBezTo>
                  <a:lnTo>
                    <a:pt x="14405" y="8762"/>
                  </a:lnTo>
                  <a:cubicBezTo>
                    <a:pt x="14668" y="7669"/>
                    <a:pt x="14678" y="6502"/>
                    <a:pt x="14374" y="5337"/>
                  </a:cubicBezTo>
                  <a:cubicBezTo>
                    <a:pt x="13550" y="2131"/>
                    <a:pt x="10668" y="1"/>
                    <a:pt x="7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84;p58">
              <a:extLst>
                <a:ext uri="{FF2B5EF4-FFF2-40B4-BE49-F238E27FC236}">
                  <a16:creationId xmlns:a16="http://schemas.microsoft.com/office/drawing/2014/main" id="{AF6626D6-AF1D-4B3E-803C-7B987429B8AD}"/>
                </a:ext>
              </a:extLst>
            </p:cNvPr>
            <p:cNvSpPr/>
            <p:nvPr/>
          </p:nvSpPr>
          <p:spPr>
            <a:xfrm>
              <a:off x="5152675" y="1178200"/>
              <a:ext cx="40725" cy="64125"/>
            </a:xfrm>
            <a:custGeom>
              <a:avLst/>
              <a:gdLst/>
              <a:ahLst/>
              <a:cxnLst/>
              <a:rect l="l" t="t" r="r" b="b"/>
              <a:pathLst>
                <a:path w="1629" h="2565" extrusionOk="0">
                  <a:moveTo>
                    <a:pt x="756" y="0"/>
                  </a:moveTo>
                  <a:cubicBezTo>
                    <a:pt x="726" y="0"/>
                    <a:pt x="695" y="4"/>
                    <a:pt x="662" y="11"/>
                  </a:cubicBezTo>
                  <a:cubicBezTo>
                    <a:pt x="1" y="179"/>
                    <a:pt x="400" y="1545"/>
                    <a:pt x="85" y="2565"/>
                  </a:cubicBezTo>
                  <a:lnTo>
                    <a:pt x="1629" y="2565"/>
                  </a:lnTo>
                  <a:lnTo>
                    <a:pt x="1104" y="2460"/>
                  </a:lnTo>
                  <a:cubicBezTo>
                    <a:pt x="1293" y="1776"/>
                    <a:pt x="1346" y="978"/>
                    <a:pt x="1230" y="526"/>
                  </a:cubicBezTo>
                  <a:cubicBezTo>
                    <a:pt x="1137" y="202"/>
                    <a:pt x="979" y="0"/>
                    <a:pt x="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85;p58">
              <a:extLst>
                <a:ext uri="{FF2B5EF4-FFF2-40B4-BE49-F238E27FC236}">
                  <a16:creationId xmlns:a16="http://schemas.microsoft.com/office/drawing/2014/main" id="{A29CF9F2-8B7F-4BDE-B08B-7656AE08CFAB}"/>
                </a:ext>
              </a:extLst>
            </p:cNvPr>
            <p:cNvSpPr/>
            <p:nvPr/>
          </p:nvSpPr>
          <p:spPr>
            <a:xfrm>
              <a:off x="4986925" y="820475"/>
              <a:ext cx="142675" cy="128950"/>
            </a:xfrm>
            <a:custGeom>
              <a:avLst/>
              <a:gdLst/>
              <a:ahLst/>
              <a:cxnLst/>
              <a:rect l="l" t="t" r="r" b="b"/>
              <a:pathLst>
                <a:path w="5707" h="5158" extrusionOk="0">
                  <a:moveTo>
                    <a:pt x="2865" y="1"/>
                  </a:moveTo>
                  <a:cubicBezTo>
                    <a:pt x="2651" y="1"/>
                    <a:pt x="2434" y="28"/>
                    <a:pt x="2218" y="84"/>
                  </a:cubicBezTo>
                  <a:cubicBezTo>
                    <a:pt x="831" y="430"/>
                    <a:pt x="1" y="1838"/>
                    <a:pt x="358" y="3215"/>
                  </a:cubicBezTo>
                  <a:cubicBezTo>
                    <a:pt x="659" y="4384"/>
                    <a:pt x="1707" y="5157"/>
                    <a:pt x="2853" y="5157"/>
                  </a:cubicBezTo>
                  <a:cubicBezTo>
                    <a:pt x="3067" y="5157"/>
                    <a:pt x="3284" y="5130"/>
                    <a:pt x="3500" y="5074"/>
                  </a:cubicBezTo>
                  <a:cubicBezTo>
                    <a:pt x="4876" y="4717"/>
                    <a:pt x="5706" y="3309"/>
                    <a:pt x="5359" y="1933"/>
                  </a:cubicBezTo>
                  <a:cubicBezTo>
                    <a:pt x="5058" y="773"/>
                    <a:pt x="4010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86;p58">
              <a:extLst>
                <a:ext uri="{FF2B5EF4-FFF2-40B4-BE49-F238E27FC236}">
                  <a16:creationId xmlns:a16="http://schemas.microsoft.com/office/drawing/2014/main" id="{C2A6DE33-39CB-4A16-917D-6C57D4CA41CC}"/>
                </a:ext>
              </a:extLst>
            </p:cNvPr>
            <p:cNvSpPr/>
            <p:nvPr/>
          </p:nvSpPr>
          <p:spPr>
            <a:xfrm>
              <a:off x="4546175" y="551525"/>
              <a:ext cx="825325" cy="690800"/>
            </a:xfrm>
            <a:custGeom>
              <a:avLst/>
              <a:gdLst/>
              <a:ahLst/>
              <a:cxnLst/>
              <a:rect l="l" t="t" r="r" b="b"/>
              <a:pathLst>
                <a:path w="33013" h="27632" extrusionOk="0">
                  <a:moveTo>
                    <a:pt x="19703" y="1"/>
                  </a:moveTo>
                  <a:cubicBezTo>
                    <a:pt x="19323" y="1"/>
                    <a:pt x="18934" y="76"/>
                    <a:pt x="18555" y="230"/>
                  </a:cubicBezTo>
                  <a:lnTo>
                    <a:pt x="1955" y="7017"/>
                  </a:lnTo>
                  <a:cubicBezTo>
                    <a:pt x="1209" y="7322"/>
                    <a:pt x="631" y="7889"/>
                    <a:pt x="326" y="8636"/>
                  </a:cubicBezTo>
                  <a:cubicBezTo>
                    <a:pt x="11" y="9381"/>
                    <a:pt x="0" y="10201"/>
                    <a:pt x="305" y="10936"/>
                  </a:cubicBezTo>
                  <a:lnTo>
                    <a:pt x="6430" y="25909"/>
                  </a:lnTo>
                  <a:lnTo>
                    <a:pt x="8270" y="26171"/>
                  </a:lnTo>
                  <a:lnTo>
                    <a:pt x="2060" y="10989"/>
                  </a:lnTo>
                  <a:cubicBezTo>
                    <a:pt x="1618" y="9906"/>
                    <a:pt x="2134" y="8678"/>
                    <a:pt x="3215" y="8236"/>
                  </a:cubicBezTo>
                  <a:lnTo>
                    <a:pt x="18513" y="1974"/>
                  </a:lnTo>
                  <a:cubicBezTo>
                    <a:pt x="18770" y="1871"/>
                    <a:pt x="19036" y="1822"/>
                    <a:pt x="19299" y="1822"/>
                  </a:cubicBezTo>
                  <a:cubicBezTo>
                    <a:pt x="20133" y="1822"/>
                    <a:pt x="20930" y="2315"/>
                    <a:pt x="21266" y="3130"/>
                  </a:cubicBezTo>
                  <a:lnTo>
                    <a:pt x="31279" y="27632"/>
                  </a:lnTo>
                  <a:lnTo>
                    <a:pt x="33012" y="27632"/>
                  </a:lnTo>
                  <a:lnTo>
                    <a:pt x="22485" y="1869"/>
                  </a:lnTo>
                  <a:cubicBezTo>
                    <a:pt x="22064" y="850"/>
                    <a:pt x="21140" y="177"/>
                    <a:pt x="20110" y="30"/>
                  </a:cubicBezTo>
                  <a:cubicBezTo>
                    <a:pt x="19976" y="11"/>
                    <a:pt x="19840" y="1"/>
                    <a:pt x="19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87;p58">
              <a:extLst>
                <a:ext uri="{FF2B5EF4-FFF2-40B4-BE49-F238E27FC236}">
                  <a16:creationId xmlns:a16="http://schemas.microsoft.com/office/drawing/2014/main" id="{FCC7D9CD-8EBF-4FAA-A774-6537F772F005}"/>
                </a:ext>
              </a:extLst>
            </p:cNvPr>
            <p:cNvSpPr/>
            <p:nvPr/>
          </p:nvSpPr>
          <p:spPr>
            <a:xfrm>
              <a:off x="4538300" y="543750"/>
              <a:ext cx="841600" cy="698575"/>
            </a:xfrm>
            <a:custGeom>
              <a:avLst/>
              <a:gdLst/>
              <a:ahLst/>
              <a:cxnLst/>
              <a:rect l="l" t="t" r="r" b="b"/>
              <a:pathLst>
                <a:path w="33664" h="27943" extrusionOk="0">
                  <a:moveTo>
                    <a:pt x="20004" y="0"/>
                  </a:moveTo>
                  <a:cubicBezTo>
                    <a:pt x="19587" y="0"/>
                    <a:pt x="19164" y="79"/>
                    <a:pt x="18755" y="247"/>
                  </a:cubicBezTo>
                  <a:lnTo>
                    <a:pt x="2154" y="7044"/>
                  </a:lnTo>
                  <a:cubicBezTo>
                    <a:pt x="1335" y="7371"/>
                    <a:pt x="694" y="8011"/>
                    <a:pt x="347" y="8831"/>
                  </a:cubicBezTo>
                  <a:cubicBezTo>
                    <a:pt x="11" y="9650"/>
                    <a:pt x="0" y="10554"/>
                    <a:pt x="336" y="11373"/>
                  </a:cubicBezTo>
                  <a:lnTo>
                    <a:pt x="6388" y="26167"/>
                  </a:lnTo>
                  <a:lnTo>
                    <a:pt x="6567" y="26199"/>
                  </a:lnTo>
                  <a:lnTo>
                    <a:pt x="6745" y="26220"/>
                  </a:lnTo>
                  <a:lnTo>
                    <a:pt x="6745" y="26220"/>
                  </a:lnTo>
                  <a:lnTo>
                    <a:pt x="620" y="11247"/>
                  </a:lnTo>
                  <a:cubicBezTo>
                    <a:pt x="315" y="10512"/>
                    <a:pt x="326" y="9692"/>
                    <a:pt x="641" y="8947"/>
                  </a:cubicBezTo>
                  <a:cubicBezTo>
                    <a:pt x="946" y="8200"/>
                    <a:pt x="1524" y="7633"/>
                    <a:pt x="2270" y="7328"/>
                  </a:cubicBezTo>
                  <a:lnTo>
                    <a:pt x="18870" y="541"/>
                  </a:lnTo>
                  <a:cubicBezTo>
                    <a:pt x="19249" y="387"/>
                    <a:pt x="19638" y="312"/>
                    <a:pt x="20018" y="312"/>
                  </a:cubicBezTo>
                  <a:cubicBezTo>
                    <a:pt x="20155" y="312"/>
                    <a:pt x="20291" y="322"/>
                    <a:pt x="20425" y="341"/>
                  </a:cubicBezTo>
                  <a:cubicBezTo>
                    <a:pt x="21455" y="488"/>
                    <a:pt x="22379" y="1161"/>
                    <a:pt x="22800" y="2180"/>
                  </a:cubicBezTo>
                  <a:lnTo>
                    <a:pt x="33327" y="27943"/>
                  </a:lnTo>
                  <a:lnTo>
                    <a:pt x="33664" y="27943"/>
                  </a:lnTo>
                  <a:lnTo>
                    <a:pt x="23084" y="2064"/>
                  </a:lnTo>
                  <a:cubicBezTo>
                    <a:pt x="22558" y="781"/>
                    <a:pt x="21312" y="0"/>
                    <a:pt x="20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88;p58">
              <a:extLst>
                <a:ext uri="{FF2B5EF4-FFF2-40B4-BE49-F238E27FC236}">
                  <a16:creationId xmlns:a16="http://schemas.microsoft.com/office/drawing/2014/main" id="{A56D025C-DEC4-4E49-8516-4B075795A6C5}"/>
                </a:ext>
              </a:extLst>
            </p:cNvPr>
            <p:cNvSpPr/>
            <p:nvPr/>
          </p:nvSpPr>
          <p:spPr>
            <a:xfrm>
              <a:off x="4586625" y="597050"/>
              <a:ext cx="741550" cy="645275"/>
            </a:xfrm>
            <a:custGeom>
              <a:avLst/>
              <a:gdLst/>
              <a:ahLst/>
              <a:cxnLst/>
              <a:rect l="l" t="t" r="r" b="b"/>
              <a:pathLst>
                <a:path w="29662" h="25811" extrusionOk="0">
                  <a:moveTo>
                    <a:pt x="17681" y="1"/>
                  </a:moveTo>
                  <a:cubicBezTo>
                    <a:pt x="17418" y="1"/>
                    <a:pt x="17152" y="50"/>
                    <a:pt x="16895" y="153"/>
                  </a:cubicBezTo>
                  <a:lnTo>
                    <a:pt x="1597" y="6415"/>
                  </a:lnTo>
                  <a:cubicBezTo>
                    <a:pt x="516" y="6857"/>
                    <a:pt x="0" y="8085"/>
                    <a:pt x="442" y="9168"/>
                  </a:cubicBezTo>
                  <a:lnTo>
                    <a:pt x="6652" y="24350"/>
                  </a:lnTo>
                  <a:lnTo>
                    <a:pt x="9068" y="24686"/>
                  </a:lnTo>
                  <a:lnTo>
                    <a:pt x="3594" y="11300"/>
                  </a:lnTo>
                  <a:cubicBezTo>
                    <a:pt x="5212" y="10639"/>
                    <a:pt x="5989" y="8790"/>
                    <a:pt x="5328" y="7172"/>
                  </a:cubicBezTo>
                  <a:lnTo>
                    <a:pt x="14763" y="3305"/>
                  </a:lnTo>
                  <a:cubicBezTo>
                    <a:pt x="15264" y="4531"/>
                    <a:pt x="16447" y="5275"/>
                    <a:pt x="17695" y="5275"/>
                  </a:cubicBezTo>
                  <a:cubicBezTo>
                    <a:pt x="18094" y="5275"/>
                    <a:pt x="18500" y="5199"/>
                    <a:pt x="18891" y="5038"/>
                  </a:cubicBezTo>
                  <a:lnTo>
                    <a:pt x="27381" y="25811"/>
                  </a:lnTo>
                  <a:lnTo>
                    <a:pt x="29661" y="25811"/>
                  </a:lnTo>
                  <a:lnTo>
                    <a:pt x="19648" y="1309"/>
                  </a:lnTo>
                  <a:cubicBezTo>
                    <a:pt x="19312" y="494"/>
                    <a:pt x="18515" y="1"/>
                    <a:pt x="1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89;p58">
              <a:extLst>
                <a:ext uri="{FF2B5EF4-FFF2-40B4-BE49-F238E27FC236}">
                  <a16:creationId xmlns:a16="http://schemas.microsoft.com/office/drawing/2014/main" id="{9D32BEFC-AC3E-468C-8442-B77C33D148B9}"/>
                </a:ext>
              </a:extLst>
            </p:cNvPr>
            <p:cNvSpPr/>
            <p:nvPr/>
          </p:nvSpPr>
          <p:spPr>
            <a:xfrm>
              <a:off x="4919675" y="1109900"/>
              <a:ext cx="201250" cy="132425"/>
            </a:xfrm>
            <a:custGeom>
              <a:avLst/>
              <a:gdLst/>
              <a:ahLst/>
              <a:cxnLst/>
              <a:rect l="l" t="t" r="r" b="b"/>
              <a:pathLst>
                <a:path w="8050" h="5297" extrusionOk="0">
                  <a:moveTo>
                    <a:pt x="4963" y="0"/>
                  </a:moveTo>
                  <a:cubicBezTo>
                    <a:pt x="4762" y="0"/>
                    <a:pt x="4557" y="42"/>
                    <a:pt x="4351" y="127"/>
                  </a:cubicBezTo>
                  <a:cubicBezTo>
                    <a:pt x="2459" y="894"/>
                    <a:pt x="4172" y="3479"/>
                    <a:pt x="3227" y="3868"/>
                  </a:cubicBezTo>
                  <a:cubicBezTo>
                    <a:pt x="3166" y="3893"/>
                    <a:pt x="3107" y="3905"/>
                    <a:pt x="3050" y="3905"/>
                  </a:cubicBezTo>
                  <a:cubicBezTo>
                    <a:pt x="2821" y="3905"/>
                    <a:pt x="2624" y="3708"/>
                    <a:pt x="2480" y="3363"/>
                  </a:cubicBezTo>
                  <a:cubicBezTo>
                    <a:pt x="2260" y="2806"/>
                    <a:pt x="2239" y="1861"/>
                    <a:pt x="2491" y="1115"/>
                  </a:cubicBezTo>
                  <a:lnTo>
                    <a:pt x="1241" y="1010"/>
                  </a:lnTo>
                  <a:cubicBezTo>
                    <a:pt x="1031" y="1661"/>
                    <a:pt x="1010" y="2439"/>
                    <a:pt x="1189" y="3163"/>
                  </a:cubicBezTo>
                  <a:lnTo>
                    <a:pt x="1" y="3647"/>
                  </a:lnTo>
                  <a:lnTo>
                    <a:pt x="411" y="4655"/>
                  </a:lnTo>
                  <a:lnTo>
                    <a:pt x="1567" y="4183"/>
                  </a:lnTo>
                  <a:cubicBezTo>
                    <a:pt x="1777" y="4582"/>
                    <a:pt x="2050" y="4897"/>
                    <a:pt x="2354" y="5108"/>
                  </a:cubicBezTo>
                  <a:lnTo>
                    <a:pt x="3699" y="5297"/>
                  </a:lnTo>
                  <a:lnTo>
                    <a:pt x="3804" y="5297"/>
                  </a:lnTo>
                  <a:cubicBezTo>
                    <a:pt x="3825" y="5286"/>
                    <a:pt x="3857" y="5276"/>
                    <a:pt x="3878" y="5265"/>
                  </a:cubicBezTo>
                  <a:cubicBezTo>
                    <a:pt x="5812" y="4477"/>
                    <a:pt x="4130" y="1872"/>
                    <a:pt x="5055" y="1503"/>
                  </a:cubicBezTo>
                  <a:cubicBezTo>
                    <a:pt x="5105" y="1480"/>
                    <a:pt x="5154" y="1470"/>
                    <a:pt x="5202" y="1470"/>
                  </a:cubicBezTo>
                  <a:cubicBezTo>
                    <a:pt x="5395" y="1470"/>
                    <a:pt x="5565" y="1646"/>
                    <a:pt x="5675" y="1924"/>
                  </a:cubicBezTo>
                  <a:cubicBezTo>
                    <a:pt x="5854" y="2355"/>
                    <a:pt x="5917" y="3163"/>
                    <a:pt x="5822" y="3857"/>
                  </a:cubicBezTo>
                  <a:lnTo>
                    <a:pt x="7093" y="3941"/>
                  </a:lnTo>
                  <a:cubicBezTo>
                    <a:pt x="7198" y="3353"/>
                    <a:pt x="7156" y="2649"/>
                    <a:pt x="6967" y="1977"/>
                  </a:cubicBezTo>
                  <a:lnTo>
                    <a:pt x="8049" y="1535"/>
                  </a:lnTo>
                  <a:lnTo>
                    <a:pt x="7640" y="527"/>
                  </a:lnTo>
                  <a:lnTo>
                    <a:pt x="6515" y="989"/>
                  </a:lnTo>
                  <a:cubicBezTo>
                    <a:pt x="6100" y="354"/>
                    <a:pt x="5551" y="0"/>
                    <a:pt x="4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90;p58">
              <a:extLst>
                <a:ext uri="{FF2B5EF4-FFF2-40B4-BE49-F238E27FC236}">
                  <a16:creationId xmlns:a16="http://schemas.microsoft.com/office/drawing/2014/main" id="{A1A4DE74-8702-4A38-BA44-D481AD6A530C}"/>
                </a:ext>
              </a:extLst>
            </p:cNvPr>
            <p:cNvSpPr/>
            <p:nvPr/>
          </p:nvSpPr>
          <p:spPr>
            <a:xfrm>
              <a:off x="4676450" y="679675"/>
              <a:ext cx="594700" cy="562650"/>
            </a:xfrm>
            <a:custGeom>
              <a:avLst/>
              <a:gdLst/>
              <a:ahLst/>
              <a:cxnLst/>
              <a:rect l="l" t="t" r="r" b="b"/>
              <a:pathLst>
                <a:path w="23788" h="22506" extrusionOk="0">
                  <a:moveTo>
                    <a:pt x="8804" y="5088"/>
                  </a:moveTo>
                  <a:cubicBezTo>
                    <a:pt x="9818" y="5088"/>
                    <a:pt x="10775" y="5692"/>
                    <a:pt x="11180" y="6693"/>
                  </a:cubicBezTo>
                  <a:cubicBezTo>
                    <a:pt x="11726" y="8006"/>
                    <a:pt x="11096" y="9519"/>
                    <a:pt x="9772" y="10055"/>
                  </a:cubicBezTo>
                  <a:cubicBezTo>
                    <a:pt x="9452" y="10185"/>
                    <a:pt x="9121" y="10246"/>
                    <a:pt x="8796" y="10246"/>
                  </a:cubicBezTo>
                  <a:cubicBezTo>
                    <a:pt x="7778" y="10246"/>
                    <a:pt x="6816" y="9643"/>
                    <a:pt x="6410" y="8647"/>
                  </a:cubicBezTo>
                  <a:cubicBezTo>
                    <a:pt x="5874" y="7323"/>
                    <a:pt x="6505" y="5821"/>
                    <a:pt x="7818" y="5285"/>
                  </a:cubicBezTo>
                  <a:cubicBezTo>
                    <a:pt x="8141" y="5151"/>
                    <a:pt x="8475" y="5088"/>
                    <a:pt x="8804" y="5088"/>
                  </a:cubicBezTo>
                  <a:close/>
                  <a:moveTo>
                    <a:pt x="11170" y="0"/>
                  </a:moveTo>
                  <a:lnTo>
                    <a:pt x="1735" y="3867"/>
                  </a:lnTo>
                  <a:cubicBezTo>
                    <a:pt x="2396" y="5485"/>
                    <a:pt x="1619" y="7334"/>
                    <a:pt x="1" y="7995"/>
                  </a:cubicBezTo>
                  <a:lnTo>
                    <a:pt x="5475" y="21381"/>
                  </a:lnTo>
                  <a:lnTo>
                    <a:pt x="6872" y="21581"/>
                  </a:lnTo>
                  <a:cubicBezTo>
                    <a:pt x="5958" y="18177"/>
                    <a:pt x="7703" y="14542"/>
                    <a:pt x="11054" y="13176"/>
                  </a:cubicBezTo>
                  <a:cubicBezTo>
                    <a:pt x="11933" y="12817"/>
                    <a:pt x="12842" y="12646"/>
                    <a:pt x="13737" y="12646"/>
                  </a:cubicBezTo>
                  <a:cubicBezTo>
                    <a:pt x="16535" y="12646"/>
                    <a:pt x="19190" y="14309"/>
                    <a:pt x="20321" y="17063"/>
                  </a:cubicBezTo>
                  <a:cubicBezTo>
                    <a:pt x="21056" y="18880"/>
                    <a:pt x="20993" y="20825"/>
                    <a:pt x="20290" y="22506"/>
                  </a:cubicBezTo>
                  <a:lnTo>
                    <a:pt x="23788" y="22506"/>
                  </a:lnTo>
                  <a:lnTo>
                    <a:pt x="15298" y="1733"/>
                  </a:lnTo>
                  <a:cubicBezTo>
                    <a:pt x="14907" y="1894"/>
                    <a:pt x="14501" y="1970"/>
                    <a:pt x="14102" y="1970"/>
                  </a:cubicBezTo>
                  <a:cubicBezTo>
                    <a:pt x="12854" y="1970"/>
                    <a:pt x="11671" y="1226"/>
                    <a:pt x="1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91;p58">
              <a:extLst>
                <a:ext uri="{FF2B5EF4-FFF2-40B4-BE49-F238E27FC236}">
                  <a16:creationId xmlns:a16="http://schemas.microsoft.com/office/drawing/2014/main" id="{CF92A9D4-CDEA-4F28-ADED-A24443C0317E}"/>
                </a:ext>
              </a:extLst>
            </p:cNvPr>
            <p:cNvSpPr/>
            <p:nvPr/>
          </p:nvSpPr>
          <p:spPr>
            <a:xfrm>
              <a:off x="4825400" y="995825"/>
              <a:ext cx="377475" cy="246500"/>
            </a:xfrm>
            <a:custGeom>
              <a:avLst/>
              <a:gdLst/>
              <a:ahLst/>
              <a:cxnLst/>
              <a:rect l="l" t="t" r="r" b="b"/>
              <a:pathLst>
                <a:path w="15099" h="9860" extrusionOk="0">
                  <a:moveTo>
                    <a:pt x="7779" y="0"/>
                  </a:moveTo>
                  <a:cubicBezTo>
                    <a:pt x="6884" y="0"/>
                    <a:pt x="5975" y="171"/>
                    <a:pt x="5096" y="530"/>
                  </a:cubicBezTo>
                  <a:cubicBezTo>
                    <a:pt x="1745" y="1896"/>
                    <a:pt x="0" y="5531"/>
                    <a:pt x="914" y="8935"/>
                  </a:cubicBezTo>
                  <a:lnTo>
                    <a:pt x="6125" y="9671"/>
                  </a:lnTo>
                  <a:cubicBezTo>
                    <a:pt x="5821" y="9460"/>
                    <a:pt x="5548" y="9145"/>
                    <a:pt x="5338" y="8746"/>
                  </a:cubicBezTo>
                  <a:lnTo>
                    <a:pt x="4182" y="9218"/>
                  </a:lnTo>
                  <a:lnTo>
                    <a:pt x="3772" y="8210"/>
                  </a:lnTo>
                  <a:lnTo>
                    <a:pt x="4960" y="7726"/>
                  </a:lnTo>
                  <a:cubicBezTo>
                    <a:pt x="4781" y="7002"/>
                    <a:pt x="4802" y="6224"/>
                    <a:pt x="5012" y="5573"/>
                  </a:cubicBezTo>
                  <a:lnTo>
                    <a:pt x="6262" y="5678"/>
                  </a:lnTo>
                  <a:cubicBezTo>
                    <a:pt x="6010" y="6424"/>
                    <a:pt x="6031" y="7369"/>
                    <a:pt x="6251" y="7926"/>
                  </a:cubicBezTo>
                  <a:cubicBezTo>
                    <a:pt x="6395" y="8271"/>
                    <a:pt x="6592" y="8468"/>
                    <a:pt x="6821" y="8468"/>
                  </a:cubicBezTo>
                  <a:cubicBezTo>
                    <a:pt x="6878" y="8468"/>
                    <a:pt x="6937" y="8456"/>
                    <a:pt x="6998" y="8431"/>
                  </a:cubicBezTo>
                  <a:cubicBezTo>
                    <a:pt x="7943" y="8042"/>
                    <a:pt x="6230" y="5457"/>
                    <a:pt x="8122" y="4690"/>
                  </a:cubicBezTo>
                  <a:cubicBezTo>
                    <a:pt x="8328" y="4605"/>
                    <a:pt x="8533" y="4563"/>
                    <a:pt x="8734" y="4563"/>
                  </a:cubicBezTo>
                  <a:cubicBezTo>
                    <a:pt x="9322" y="4563"/>
                    <a:pt x="9871" y="4917"/>
                    <a:pt x="10286" y="5552"/>
                  </a:cubicBezTo>
                  <a:lnTo>
                    <a:pt x="11411" y="5090"/>
                  </a:lnTo>
                  <a:lnTo>
                    <a:pt x="11820" y="6098"/>
                  </a:lnTo>
                  <a:lnTo>
                    <a:pt x="10738" y="6540"/>
                  </a:lnTo>
                  <a:cubicBezTo>
                    <a:pt x="10927" y="7212"/>
                    <a:pt x="10969" y="7916"/>
                    <a:pt x="10864" y="8504"/>
                  </a:cubicBezTo>
                  <a:lnTo>
                    <a:pt x="9593" y="8420"/>
                  </a:lnTo>
                  <a:cubicBezTo>
                    <a:pt x="9688" y="7726"/>
                    <a:pt x="9625" y="6918"/>
                    <a:pt x="9446" y="6487"/>
                  </a:cubicBezTo>
                  <a:cubicBezTo>
                    <a:pt x="9336" y="6209"/>
                    <a:pt x="9166" y="6033"/>
                    <a:pt x="8973" y="6033"/>
                  </a:cubicBezTo>
                  <a:cubicBezTo>
                    <a:pt x="8925" y="6033"/>
                    <a:pt x="8876" y="6043"/>
                    <a:pt x="8826" y="6066"/>
                  </a:cubicBezTo>
                  <a:cubicBezTo>
                    <a:pt x="7901" y="6435"/>
                    <a:pt x="9583" y="9040"/>
                    <a:pt x="7649" y="9828"/>
                  </a:cubicBezTo>
                  <a:cubicBezTo>
                    <a:pt x="7628" y="9839"/>
                    <a:pt x="7596" y="9849"/>
                    <a:pt x="7575" y="9860"/>
                  </a:cubicBezTo>
                  <a:lnTo>
                    <a:pt x="14332" y="9860"/>
                  </a:lnTo>
                  <a:cubicBezTo>
                    <a:pt x="15035" y="8179"/>
                    <a:pt x="15098" y="6234"/>
                    <a:pt x="14363" y="4417"/>
                  </a:cubicBezTo>
                  <a:cubicBezTo>
                    <a:pt x="13232" y="1663"/>
                    <a:pt x="10577" y="0"/>
                    <a:pt x="7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92;p58">
              <a:extLst>
                <a:ext uri="{FF2B5EF4-FFF2-40B4-BE49-F238E27FC236}">
                  <a16:creationId xmlns:a16="http://schemas.microsoft.com/office/drawing/2014/main" id="{8E80BCC9-F505-4BAD-812D-B23433254548}"/>
                </a:ext>
              </a:extLst>
            </p:cNvPr>
            <p:cNvSpPr/>
            <p:nvPr/>
          </p:nvSpPr>
          <p:spPr>
            <a:xfrm>
              <a:off x="4823300" y="806850"/>
              <a:ext cx="146325" cy="129000"/>
            </a:xfrm>
            <a:custGeom>
              <a:avLst/>
              <a:gdLst/>
              <a:ahLst/>
              <a:cxnLst/>
              <a:rect l="l" t="t" r="r" b="b"/>
              <a:pathLst>
                <a:path w="5853" h="5160" extrusionOk="0">
                  <a:moveTo>
                    <a:pt x="2930" y="1"/>
                  </a:moveTo>
                  <a:cubicBezTo>
                    <a:pt x="2601" y="1"/>
                    <a:pt x="2267" y="64"/>
                    <a:pt x="1944" y="198"/>
                  </a:cubicBezTo>
                  <a:cubicBezTo>
                    <a:pt x="631" y="734"/>
                    <a:pt x="0" y="2236"/>
                    <a:pt x="536" y="3560"/>
                  </a:cubicBezTo>
                  <a:cubicBezTo>
                    <a:pt x="942" y="4556"/>
                    <a:pt x="1904" y="5159"/>
                    <a:pt x="2922" y="5159"/>
                  </a:cubicBezTo>
                  <a:cubicBezTo>
                    <a:pt x="3247" y="5159"/>
                    <a:pt x="3578" y="5098"/>
                    <a:pt x="3898" y="4968"/>
                  </a:cubicBezTo>
                  <a:cubicBezTo>
                    <a:pt x="5222" y="4432"/>
                    <a:pt x="5852" y="2919"/>
                    <a:pt x="5306" y="1606"/>
                  </a:cubicBezTo>
                  <a:cubicBezTo>
                    <a:pt x="4901" y="605"/>
                    <a:pt x="3944" y="1"/>
                    <a:pt x="2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93;p58">
              <a:extLst>
                <a:ext uri="{FF2B5EF4-FFF2-40B4-BE49-F238E27FC236}">
                  <a16:creationId xmlns:a16="http://schemas.microsoft.com/office/drawing/2014/main" id="{A9A604C9-932C-4737-A145-2ED140D0E0B4}"/>
                </a:ext>
              </a:extLst>
            </p:cNvPr>
            <p:cNvSpPr/>
            <p:nvPr/>
          </p:nvSpPr>
          <p:spPr>
            <a:xfrm>
              <a:off x="4369400" y="553850"/>
              <a:ext cx="910175" cy="688475"/>
            </a:xfrm>
            <a:custGeom>
              <a:avLst/>
              <a:gdLst/>
              <a:ahLst/>
              <a:cxnLst/>
              <a:rect l="l" t="t" r="r" b="b"/>
              <a:pathLst>
                <a:path w="36407" h="27539" extrusionOk="0">
                  <a:moveTo>
                    <a:pt x="18608" y="0"/>
                  </a:moveTo>
                  <a:cubicBezTo>
                    <a:pt x="18093" y="0"/>
                    <a:pt x="17568" y="137"/>
                    <a:pt x="17095" y="410"/>
                  </a:cubicBezTo>
                  <a:lnTo>
                    <a:pt x="1598" y="9456"/>
                  </a:lnTo>
                  <a:cubicBezTo>
                    <a:pt x="904" y="9855"/>
                    <a:pt x="410" y="10507"/>
                    <a:pt x="211" y="11295"/>
                  </a:cubicBezTo>
                  <a:cubicBezTo>
                    <a:pt x="1" y="12073"/>
                    <a:pt x="106" y="12881"/>
                    <a:pt x="515" y="13575"/>
                  </a:cubicBezTo>
                  <a:lnTo>
                    <a:pt x="8658" y="27539"/>
                  </a:lnTo>
                  <a:lnTo>
                    <a:pt x="10518" y="27539"/>
                  </a:lnTo>
                  <a:lnTo>
                    <a:pt x="2259" y="13376"/>
                  </a:lnTo>
                  <a:cubicBezTo>
                    <a:pt x="1671" y="12367"/>
                    <a:pt x="2007" y="11074"/>
                    <a:pt x="3016" y="10486"/>
                  </a:cubicBezTo>
                  <a:lnTo>
                    <a:pt x="17295" y="2154"/>
                  </a:lnTo>
                  <a:cubicBezTo>
                    <a:pt x="17625" y="1959"/>
                    <a:pt x="17989" y="1867"/>
                    <a:pt x="18350" y="1867"/>
                  </a:cubicBezTo>
                  <a:cubicBezTo>
                    <a:pt x="19076" y="1867"/>
                    <a:pt x="19787" y="2243"/>
                    <a:pt x="20174" y="2911"/>
                  </a:cubicBezTo>
                  <a:lnTo>
                    <a:pt x="34547" y="27539"/>
                  </a:lnTo>
                  <a:lnTo>
                    <a:pt x="36406" y="27539"/>
                  </a:lnTo>
                  <a:lnTo>
                    <a:pt x="21213" y="1503"/>
                  </a:lnTo>
                  <a:cubicBezTo>
                    <a:pt x="20646" y="536"/>
                    <a:pt x="19637" y="0"/>
                    <a:pt x="1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94;p58">
              <a:extLst>
                <a:ext uri="{FF2B5EF4-FFF2-40B4-BE49-F238E27FC236}">
                  <a16:creationId xmlns:a16="http://schemas.microsoft.com/office/drawing/2014/main" id="{63EA1F8B-D083-444E-B8B8-3FF4A1A50B4E}"/>
                </a:ext>
              </a:extLst>
            </p:cNvPr>
            <p:cNvSpPr/>
            <p:nvPr/>
          </p:nvSpPr>
          <p:spPr>
            <a:xfrm>
              <a:off x="4361525" y="546200"/>
              <a:ext cx="926975" cy="696125"/>
            </a:xfrm>
            <a:custGeom>
              <a:avLst/>
              <a:gdLst/>
              <a:ahLst/>
              <a:cxnLst/>
              <a:rect l="l" t="t" r="r" b="b"/>
              <a:pathLst>
                <a:path w="37079" h="27845" extrusionOk="0">
                  <a:moveTo>
                    <a:pt x="18917" y="0"/>
                  </a:moveTo>
                  <a:cubicBezTo>
                    <a:pt x="18350" y="0"/>
                    <a:pt x="17776" y="146"/>
                    <a:pt x="17253" y="453"/>
                  </a:cubicBezTo>
                  <a:lnTo>
                    <a:pt x="1755" y="9489"/>
                  </a:lnTo>
                  <a:cubicBezTo>
                    <a:pt x="998" y="9941"/>
                    <a:pt x="452" y="10656"/>
                    <a:pt x="221" y="11517"/>
                  </a:cubicBezTo>
                  <a:cubicBezTo>
                    <a:pt x="1" y="12379"/>
                    <a:pt x="116" y="13271"/>
                    <a:pt x="557" y="14039"/>
                  </a:cubicBezTo>
                  <a:lnTo>
                    <a:pt x="8616" y="27845"/>
                  </a:lnTo>
                  <a:lnTo>
                    <a:pt x="8973" y="27845"/>
                  </a:lnTo>
                  <a:lnTo>
                    <a:pt x="830" y="13881"/>
                  </a:lnTo>
                  <a:cubicBezTo>
                    <a:pt x="421" y="13187"/>
                    <a:pt x="316" y="12379"/>
                    <a:pt x="526" y="11601"/>
                  </a:cubicBezTo>
                  <a:cubicBezTo>
                    <a:pt x="725" y="10813"/>
                    <a:pt x="1219" y="10161"/>
                    <a:pt x="1913" y="9762"/>
                  </a:cubicBezTo>
                  <a:lnTo>
                    <a:pt x="17410" y="716"/>
                  </a:lnTo>
                  <a:cubicBezTo>
                    <a:pt x="17883" y="443"/>
                    <a:pt x="18408" y="306"/>
                    <a:pt x="18923" y="306"/>
                  </a:cubicBezTo>
                  <a:cubicBezTo>
                    <a:pt x="19952" y="306"/>
                    <a:pt x="20961" y="842"/>
                    <a:pt x="21528" y="1809"/>
                  </a:cubicBezTo>
                  <a:lnTo>
                    <a:pt x="36721" y="27845"/>
                  </a:lnTo>
                  <a:lnTo>
                    <a:pt x="37078" y="27845"/>
                  </a:lnTo>
                  <a:lnTo>
                    <a:pt x="21791" y="1651"/>
                  </a:lnTo>
                  <a:cubicBezTo>
                    <a:pt x="21174" y="591"/>
                    <a:pt x="20059" y="0"/>
                    <a:pt x="18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95;p58">
              <a:extLst>
                <a:ext uri="{FF2B5EF4-FFF2-40B4-BE49-F238E27FC236}">
                  <a16:creationId xmlns:a16="http://schemas.microsoft.com/office/drawing/2014/main" id="{2973C73B-6BA8-402E-A93D-0F29F9B27967}"/>
                </a:ext>
              </a:extLst>
            </p:cNvPr>
            <p:cNvSpPr/>
            <p:nvPr/>
          </p:nvSpPr>
          <p:spPr>
            <a:xfrm>
              <a:off x="4411150" y="600525"/>
              <a:ext cx="821925" cy="641800"/>
            </a:xfrm>
            <a:custGeom>
              <a:avLst/>
              <a:gdLst/>
              <a:ahLst/>
              <a:cxnLst/>
              <a:rect l="l" t="t" r="r" b="b"/>
              <a:pathLst>
                <a:path w="32877" h="25672" extrusionOk="0">
                  <a:moveTo>
                    <a:pt x="16680" y="0"/>
                  </a:moveTo>
                  <a:cubicBezTo>
                    <a:pt x="16319" y="0"/>
                    <a:pt x="15955" y="92"/>
                    <a:pt x="15625" y="287"/>
                  </a:cubicBezTo>
                  <a:lnTo>
                    <a:pt x="1346" y="8619"/>
                  </a:lnTo>
                  <a:cubicBezTo>
                    <a:pt x="337" y="9207"/>
                    <a:pt x="1" y="10500"/>
                    <a:pt x="589" y="11509"/>
                  </a:cubicBezTo>
                  <a:lnTo>
                    <a:pt x="8848" y="25672"/>
                  </a:lnTo>
                  <a:lnTo>
                    <a:pt x="11296" y="25672"/>
                  </a:lnTo>
                  <a:lnTo>
                    <a:pt x="4004" y="13179"/>
                  </a:lnTo>
                  <a:cubicBezTo>
                    <a:pt x="5517" y="12296"/>
                    <a:pt x="6022" y="10353"/>
                    <a:pt x="5139" y="8850"/>
                  </a:cubicBezTo>
                  <a:lnTo>
                    <a:pt x="13954" y="3702"/>
                  </a:lnTo>
                  <a:cubicBezTo>
                    <a:pt x="14544" y="4713"/>
                    <a:pt x="15604" y="5279"/>
                    <a:pt x="16693" y="5279"/>
                  </a:cubicBezTo>
                  <a:cubicBezTo>
                    <a:pt x="17234" y="5279"/>
                    <a:pt x="17781" y="5140"/>
                    <a:pt x="18283" y="4847"/>
                  </a:cubicBezTo>
                  <a:lnTo>
                    <a:pt x="30428" y="25672"/>
                  </a:lnTo>
                  <a:lnTo>
                    <a:pt x="32877" y="25672"/>
                  </a:lnTo>
                  <a:lnTo>
                    <a:pt x="18504" y="1044"/>
                  </a:lnTo>
                  <a:cubicBezTo>
                    <a:pt x="18117" y="376"/>
                    <a:pt x="17406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96;p58">
              <a:extLst>
                <a:ext uri="{FF2B5EF4-FFF2-40B4-BE49-F238E27FC236}">
                  <a16:creationId xmlns:a16="http://schemas.microsoft.com/office/drawing/2014/main" id="{8F01EF09-B321-4A35-BDEF-9D9114213936}"/>
                </a:ext>
              </a:extLst>
            </p:cNvPr>
            <p:cNvSpPr/>
            <p:nvPr/>
          </p:nvSpPr>
          <p:spPr>
            <a:xfrm>
              <a:off x="4797025" y="1106475"/>
              <a:ext cx="192025" cy="135850"/>
            </a:xfrm>
            <a:custGeom>
              <a:avLst/>
              <a:gdLst/>
              <a:ahLst/>
              <a:cxnLst/>
              <a:rect l="l" t="t" r="r" b="b"/>
              <a:pathLst>
                <a:path w="7681" h="5434" extrusionOk="0">
                  <a:moveTo>
                    <a:pt x="4605" y="0"/>
                  </a:moveTo>
                  <a:cubicBezTo>
                    <a:pt x="4338" y="0"/>
                    <a:pt x="4071" y="72"/>
                    <a:pt x="3814" y="222"/>
                  </a:cubicBezTo>
                  <a:cubicBezTo>
                    <a:pt x="2049" y="1252"/>
                    <a:pt x="4108" y="3574"/>
                    <a:pt x="3226" y="4089"/>
                  </a:cubicBezTo>
                  <a:cubicBezTo>
                    <a:pt x="3152" y="4133"/>
                    <a:pt x="3077" y="4154"/>
                    <a:pt x="3003" y="4154"/>
                  </a:cubicBezTo>
                  <a:cubicBezTo>
                    <a:pt x="2794" y="4154"/>
                    <a:pt x="2588" y="3985"/>
                    <a:pt x="2417" y="3690"/>
                  </a:cubicBezTo>
                  <a:cubicBezTo>
                    <a:pt x="2112" y="3174"/>
                    <a:pt x="1965" y="2229"/>
                    <a:pt x="2112" y="1462"/>
                  </a:cubicBezTo>
                  <a:lnTo>
                    <a:pt x="2112" y="1462"/>
                  </a:lnTo>
                  <a:lnTo>
                    <a:pt x="851" y="1535"/>
                  </a:lnTo>
                  <a:cubicBezTo>
                    <a:pt x="746" y="2208"/>
                    <a:pt x="830" y="2985"/>
                    <a:pt x="1103" y="3679"/>
                  </a:cubicBezTo>
                  <a:lnTo>
                    <a:pt x="1" y="4320"/>
                  </a:lnTo>
                  <a:lnTo>
                    <a:pt x="547" y="5255"/>
                  </a:lnTo>
                  <a:lnTo>
                    <a:pt x="1619" y="4635"/>
                  </a:lnTo>
                  <a:cubicBezTo>
                    <a:pt x="1892" y="4992"/>
                    <a:pt x="2207" y="5266"/>
                    <a:pt x="2532" y="5434"/>
                  </a:cubicBezTo>
                  <a:lnTo>
                    <a:pt x="3972" y="5434"/>
                  </a:lnTo>
                  <a:cubicBezTo>
                    <a:pt x="4003" y="5413"/>
                    <a:pt x="4035" y="5402"/>
                    <a:pt x="4066" y="5381"/>
                  </a:cubicBezTo>
                  <a:cubicBezTo>
                    <a:pt x="5863" y="4330"/>
                    <a:pt x="3846" y="1988"/>
                    <a:pt x="4697" y="1483"/>
                  </a:cubicBezTo>
                  <a:cubicBezTo>
                    <a:pt x="4758" y="1449"/>
                    <a:pt x="4820" y="1432"/>
                    <a:pt x="4881" y="1432"/>
                  </a:cubicBezTo>
                  <a:cubicBezTo>
                    <a:pt x="5062" y="1432"/>
                    <a:pt x="5239" y="1576"/>
                    <a:pt x="5380" y="1819"/>
                  </a:cubicBezTo>
                  <a:cubicBezTo>
                    <a:pt x="5621" y="2229"/>
                    <a:pt x="5789" y="3006"/>
                    <a:pt x="5789" y="3721"/>
                  </a:cubicBezTo>
                  <a:lnTo>
                    <a:pt x="7061" y="3616"/>
                  </a:lnTo>
                  <a:cubicBezTo>
                    <a:pt x="7082" y="3027"/>
                    <a:pt x="6945" y="2324"/>
                    <a:pt x="6662" y="1693"/>
                  </a:cubicBezTo>
                  <a:lnTo>
                    <a:pt x="7681" y="1105"/>
                  </a:lnTo>
                  <a:lnTo>
                    <a:pt x="7134" y="159"/>
                  </a:lnTo>
                  <a:lnTo>
                    <a:pt x="6084" y="779"/>
                  </a:lnTo>
                  <a:cubicBezTo>
                    <a:pt x="5640" y="273"/>
                    <a:pt x="5123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97;p58">
              <a:extLst>
                <a:ext uri="{FF2B5EF4-FFF2-40B4-BE49-F238E27FC236}">
                  <a16:creationId xmlns:a16="http://schemas.microsoft.com/office/drawing/2014/main" id="{C8C132A1-ACBC-4202-9C8B-65BCB026AB9E}"/>
                </a:ext>
              </a:extLst>
            </p:cNvPr>
            <p:cNvSpPr/>
            <p:nvPr/>
          </p:nvSpPr>
          <p:spPr>
            <a:xfrm>
              <a:off x="4511250" y="693050"/>
              <a:ext cx="660625" cy="549275"/>
            </a:xfrm>
            <a:custGeom>
              <a:avLst/>
              <a:gdLst/>
              <a:ahLst/>
              <a:cxnLst/>
              <a:rect l="l" t="t" r="r" b="b"/>
              <a:pathLst>
                <a:path w="26425" h="21971" extrusionOk="0">
                  <a:moveTo>
                    <a:pt x="8655" y="5347"/>
                  </a:moveTo>
                  <a:cubicBezTo>
                    <a:pt x="9544" y="5347"/>
                    <a:pt x="10410" y="5808"/>
                    <a:pt x="10895" y="6631"/>
                  </a:cubicBezTo>
                  <a:cubicBezTo>
                    <a:pt x="11610" y="7860"/>
                    <a:pt x="11201" y="9436"/>
                    <a:pt x="9961" y="10150"/>
                  </a:cubicBezTo>
                  <a:cubicBezTo>
                    <a:pt x="9551" y="10392"/>
                    <a:pt x="9104" y="10506"/>
                    <a:pt x="8662" y="10506"/>
                  </a:cubicBezTo>
                  <a:cubicBezTo>
                    <a:pt x="7777" y="10506"/>
                    <a:pt x="6917" y="10046"/>
                    <a:pt x="6441" y="9226"/>
                  </a:cubicBezTo>
                  <a:cubicBezTo>
                    <a:pt x="5716" y="7997"/>
                    <a:pt x="6136" y="6421"/>
                    <a:pt x="7365" y="5695"/>
                  </a:cubicBezTo>
                  <a:cubicBezTo>
                    <a:pt x="7772" y="5459"/>
                    <a:pt x="8216" y="5347"/>
                    <a:pt x="8655" y="5347"/>
                  </a:cubicBezTo>
                  <a:close/>
                  <a:moveTo>
                    <a:pt x="9950" y="1"/>
                  </a:moveTo>
                  <a:lnTo>
                    <a:pt x="1135" y="5149"/>
                  </a:lnTo>
                  <a:cubicBezTo>
                    <a:pt x="2018" y="6652"/>
                    <a:pt x="1513" y="8595"/>
                    <a:pt x="0" y="9478"/>
                  </a:cubicBezTo>
                  <a:lnTo>
                    <a:pt x="7292" y="21971"/>
                  </a:lnTo>
                  <a:lnTo>
                    <a:pt x="8700" y="21971"/>
                  </a:lnTo>
                  <a:cubicBezTo>
                    <a:pt x="7323" y="18724"/>
                    <a:pt x="8542" y="14889"/>
                    <a:pt x="11663" y="13071"/>
                  </a:cubicBezTo>
                  <a:cubicBezTo>
                    <a:pt x="12792" y="12411"/>
                    <a:pt x="14027" y="12096"/>
                    <a:pt x="15245" y="12096"/>
                  </a:cubicBezTo>
                  <a:cubicBezTo>
                    <a:pt x="17688" y="12096"/>
                    <a:pt x="20063" y="13360"/>
                    <a:pt x="21381" y="15625"/>
                  </a:cubicBezTo>
                  <a:cubicBezTo>
                    <a:pt x="22558" y="17631"/>
                    <a:pt x="22632" y="19985"/>
                    <a:pt x="21791" y="21971"/>
                  </a:cubicBezTo>
                  <a:lnTo>
                    <a:pt x="26424" y="21971"/>
                  </a:lnTo>
                  <a:lnTo>
                    <a:pt x="14279" y="1146"/>
                  </a:lnTo>
                  <a:cubicBezTo>
                    <a:pt x="13777" y="1439"/>
                    <a:pt x="13230" y="1578"/>
                    <a:pt x="12689" y="1578"/>
                  </a:cubicBezTo>
                  <a:cubicBezTo>
                    <a:pt x="11600" y="1578"/>
                    <a:pt x="10540" y="1012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98;p58">
              <a:extLst>
                <a:ext uri="{FF2B5EF4-FFF2-40B4-BE49-F238E27FC236}">
                  <a16:creationId xmlns:a16="http://schemas.microsoft.com/office/drawing/2014/main" id="{0F25DAC0-2F50-491F-B49C-9CE96FEB1E21}"/>
                </a:ext>
              </a:extLst>
            </p:cNvPr>
            <p:cNvSpPr/>
            <p:nvPr/>
          </p:nvSpPr>
          <p:spPr>
            <a:xfrm>
              <a:off x="4694325" y="995450"/>
              <a:ext cx="382725" cy="246875"/>
            </a:xfrm>
            <a:custGeom>
              <a:avLst/>
              <a:gdLst/>
              <a:ahLst/>
              <a:cxnLst/>
              <a:rect l="l" t="t" r="r" b="b"/>
              <a:pathLst>
                <a:path w="15309" h="9875" extrusionOk="0">
                  <a:moveTo>
                    <a:pt x="7922" y="0"/>
                  </a:moveTo>
                  <a:cubicBezTo>
                    <a:pt x="6704" y="0"/>
                    <a:pt x="5469" y="315"/>
                    <a:pt x="4340" y="975"/>
                  </a:cubicBezTo>
                  <a:cubicBezTo>
                    <a:pt x="1219" y="2793"/>
                    <a:pt x="0" y="6628"/>
                    <a:pt x="1377" y="9875"/>
                  </a:cubicBezTo>
                  <a:lnTo>
                    <a:pt x="6640" y="9875"/>
                  </a:lnTo>
                  <a:cubicBezTo>
                    <a:pt x="6315" y="9707"/>
                    <a:pt x="6000" y="9433"/>
                    <a:pt x="5727" y="9076"/>
                  </a:cubicBezTo>
                  <a:lnTo>
                    <a:pt x="4655" y="9696"/>
                  </a:lnTo>
                  <a:lnTo>
                    <a:pt x="4109" y="8761"/>
                  </a:lnTo>
                  <a:lnTo>
                    <a:pt x="5211" y="8120"/>
                  </a:lnTo>
                  <a:cubicBezTo>
                    <a:pt x="4938" y="7426"/>
                    <a:pt x="4854" y="6649"/>
                    <a:pt x="4959" y="5976"/>
                  </a:cubicBezTo>
                  <a:lnTo>
                    <a:pt x="6220" y="5903"/>
                  </a:lnTo>
                  <a:lnTo>
                    <a:pt x="6220" y="5903"/>
                  </a:lnTo>
                  <a:cubicBezTo>
                    <a:pt x="6073" y="6670"/>
                    <a:pt x="6220" y="7615"/>
                    <a:pt x="6525" y="8131"/>
                  </a:cubicBezTo>
                  <a:cubicBezTo>
                    <a:pt x="6696" y="8426"/>
                    <a:pt x="6902" y="8595"/>
                    <a:pt x="7111" y="8595"/>
                  </a:cubicBezTo>
                  <a:cubicBezTo>
                    <a:pt x="7185" y="8595"/>
                    <a:pt x="7260" y="8574"/>
                    <a:pt x="7334" y="8530"/>
                  </a:cubicBezTo>
                  <a:cubicBezTo>
                    <a:pt x="8216" y="8015"/>
                    <a:pt x="6157" y="5693"/>
                    <a:pt x="7922" y="4663"/>
                  </a:cubicBezTo>
                  <a:cubicBezTo>
                    <a:pt x="8179" y="4513"/>
                    <a:pt x="8446" y="4441"/>
                    <a:pt x="8713" y="4441"/>
                  </a:cubicBezTo>
                  <a:cubicBezTo>
                    <a:pt x="9231" y="4441"/>
                    <a:pt x="9748" y="4714"/>
                    <a:pt x="10192" y="5220"/>
                  </a:cubicBezTo>
                  <a:lnTo>
                    <a:pt x="11242" y="4600"/>
                  </a:lnTo>
                  <a:lnTo>
                    <a:pt x="11789" y="5546"/>
                  </a:lnTo>
                  <a:lnTo>
                    <a:pt x="10770" y="6134"/>
                  </a:lnTo>
                  <a:cubicBezTo>
                    <a:pt x="11053" y="6765"/>
                    <a:pt x="11190" y="7468"/>
                    <a:pt x="11169" y="8057"/>
                  </a:cubicBezTo>
                  <a:lnTo>
                    <a:pt x="9897" y="8162"/>
                  </a:lnTo>
                  <a:cubicBezTo>
                    <a:pt x="9897" y="7447"/>
                    <a:pt x="9729" y="6670"/>
                    <a:pt x="9488" y="6260"/>
                  </a:cubicBezTo>
                  <a:cubicBezTo>
                    <a:pt x="9347" y="6017"/>
                    <a:pt x="9170" y="5873"/>
                    <a:pt x="8989" y="5873"/>
                  </a:cubicBezTo>
                  <a:cubicBezTo>
                    <a:pt x="8928" y="5873"/>
                    <a:pt x="8866" y="5890"/>
                    <a:pt x="8805" y="5924"/>
                  </a:cubicBezTo>
                  <a:cubicBezTo>
                    <a:pt x="7954" y="6429"/>
                    <a:pt x="9971" y="8771"/>
                    <a:pt x="8174" y="9822"/>
                  </a:cubicBezTo>
                  <a:cubicBezTo>
                    <a:pt x="8143" y="9843"/>
                    <a:pt x="8111" y="9854"/>
                    <a:pt x="8080" y="9875"/>
                  </a:cubicBezTo>
                  <a:lnTo>
                    <a:pt x="14468" y="9875"/>
                  </a:lnTo>
                  <a:cubicBezTo>
                    <a:pt x="15309" y="7889"/>
                    <a:pt x="15235" y="5535"/>
                    <a:pt x="14058" y="3529"/>
                  </a:cubicBezTo>
                  <a:cubicBezTo>
                    <a:pt x="12740" y="1264"/>
                    <a:pt x="10365" y="0"/>
                    <a:pt x="7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99;p58">
              <a:extLst>
                <a:ext uri="{FF2B5EF4-FFF2-40B4-BE49-F238E27FC236}">
                  <a16:creationId xmlns:a16="http://schemas.microsoft.com/office/drawing/2014/main" id="{93C587F0-D063-47EA-8F29-1F9897E18540}"/>
                </a:ext>
              </a:extLst>
            </p:cNvPr>
            <p:cNvSpPr/>
            <p:nvPr/>
          </p:nvSpPr>
          <p:spPr>
            <a:xfrm>
              <a:off x="4654150" y="826725"/>
              <a:ext cx="147350" cy="129000"/>
            </a:xfrm>
            <a:custGeom>
              <a:avLst/>
              <a:gdLst/>
              <a:ahLst/>
              <a:cxnLst/>
              <a:rect l="l" t="t" r="r" b="b"/>
              <a:pathLst>
                <a:path w="5894" h="5160" extrusionOk="0">
                  <a:moveTo>
                    <a:pt x="2939" y="0"/>
                  </a:moveTo>
                  <a:cubicBezTo>
                    <a:pt x="2500" y="0"/>
                    <a:pt x="2056" y="112"/>
                    <a:pt x="1649" y="348"/>
                  </a:cubicBezTo>
                  <a:cubicBezTo>
                    <a:pt x="420" y="1074"/>
                    <a:pt x="0" y="2650"/>
                    <a:pt x="725" y="3879"/>
                  </a:cubicBezTo>
                  <a:cubicBezTo>
                    <a:pt x="1201" y="4699"/>
                    <a:pt x="2061" y="5159"/>
                    <a:pt x="2946" y="5159"/>
                  </a:cubicBezTo>
                  <a:cubicBezTo>
                    <a:pt x="3388" y="5159"/>
                    <a:pt x="3835" y="5045"/>
                    <a:pt x="4245" y="4803"/>
                  </a:cubicBezTo>
                  <a:cubicBezTo>
                    <a:pt x="5485" y="4089"/>
                    <a:pt x="5894" y="2513"/>
                    <a:pt x="5179" y="1284"/>
                  </a:cubicBezTo>
                  <a:cubicBezTo>
                    <a:pt x="4694" y="461"/>
                    <a:pt x="3828" y="0"/>
                    <a:pt x="2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7F9CB3-1D31-43E7-A11E-5B9192418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77409"/>
            <a:ext cx="9144000" cy="3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85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Detection of the different parts of the check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between the amount in numbers and the amount in letters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Verifying the validity of the date (the check expires after 3 years and a week)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DFD2379A-3B7A-4CF0-8D80-801E8306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8" name="Google Shape;13242;p108">
            <a:extLst>
              <a:ext uri="{FF2B5EF4-FFF2-40B4-BE49-F238E27FC236}">
                <a16:creationId xmlns:a16="http://schemas.microsoft.com/office/drawing/2014/main" id="{AFADEE64-5893-45AE-B48F-63A4488967DE}"/>
              </a:ext>
            </a:extLst>
          </p:cNvPr>
          <p:cNvGrpSpPr/>
          <p:nvPr/>
        </p:nvGrpSpPr>
        <p:grpSpPr>
          <a:xfrm>
            <a:off x="726405" y="1612252"/>
            <a:ext cx="358349" cy="355468"/>
            <a:chOff x="-33676975" y="2275050"/>
            <a:chExt cx="295375" cy="293000"/>
          </a:xfrm>
          <a:solidFill>
            <a:schemeClr val="accent4"/>
          </a:solidFill>
        </p:grpSpPr>
        <p:sp>
          <p:nvSpPr>
            <p:cNvPr id="49" name="Google Shape;13243;p108">
              <a:extLst>
                <a:ext uri="{FF2B5EF4-FFF2-40B4-BE49-F238E27FC236}">
                  <a16:creationId xmlns:a16="http://schemas.microsoft.com/office/drawing/2014/main" id="{E102A146-A17B-49B2-8887-BEE7A633AE0F}"/>
                </a:ext>
              </a:extLst>
            </p:cNvPr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244;p108">
              <a:extLst>
                <a:ext uri="{FF2B5EF4-FFF2-40B4-BE49-F238E27FC236}">
                  <a16:creationId xmlns:a16="http://schemas.microsoft.com/office/drawing/2014/main" id="{46B61993-B2D2-49D8-A954-254ACB8AF61F}"/>
                </a:ext>
              </a:extLst>
            </p:cNvPr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245;p108">
              <a:extLst>
                <a:ext uri="{FF2B5EF4-FFF2-40B4-BE49-F238E27FC236}">
                  <a16:creationId xmlns:a16="http://schemas.microsoft.com/office/drawing/2014/main" id="{C7DE7E1D-995B-49AD-B85E-6100CB3A8428}"/>
                </a:ext>
              </a:extLst>
            </p:cNvPr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837;p107">
            <a:extLst>
              <a:ext uri="{FF2B5EF4-FFF2-40B4-BE49-F238E27FC236}">
                <a16:creationId xmlns:a16="http://schemas.microsoft.com/office/drawing/2014/main" id="{5931EB32-0602-4246-9B9E-1DF33B66FEC1}"/>
              </a:ext>
            </a:extLst>
          </p:cNvPr>
          <p:cNvGrpSpPr/>
          <p:nvPr/>
        </p:nvGrpSpPr>
        <p:grpSpPr>
          <a:xfrm>
            <a:off x="2633362" y="1606866"/>
            <a:ext cx="366269" cy="366240"/>
            <a:chOff x="-65131525" y="1914325"/>
            <a:chExt cx="316650" cy="316625"/>
          </a:xfrm>
          <a:solidFill>
            <a:schemeClr val="accent4"/>
          </a:solidFill>
        </p:grpSpPr>
        <p:sp>
          <p:nvSpPr>
            <p:cNvPr id="53" name="Google Shape;12838;p107">
              <a:extLst>
                <a:ext uri="{FF2B5EF4-FFF2-40B4-BE49-F238E27FC236}">
                  <a16:creationId xmlns:a16="http://schemas.microsoft.com/office/drawing/2014/main" id="{53AFEF58-8515-465C-A5D3-91BA9804084F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39;p107">
              <a:extLst>
                <a:ext uri="{FF2B5EF4-FFF2-40B4-BE49-F238E27FC236}">
                  <a16:creationId xmlns:a16="http://schemas.microsoft.com/office/drawing/2014/main" id="{45455E22-D87B-48A8-8CFD-4881AF4F2D3C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2589;p106">
            <a:extLst>
              <a:ext uri="{FF2B5EF4-FFF2-40B4-BE49-F238E27FC236}">
                <a16:creationId xmlns:a16="http://schemas.microsoft.com/office/drawing/2014/main" id="{495D1345-664E-4139-8179-275088C9C506}"/>
              </a:ext>
            </a:extLst>
          </p:cNvPr>
          <p:cNvSpPr/>
          <p:nvPr/>
        </p:nvSpPr>
        <p:spPr>
          <a:xfrm>
            <a:off x="4665056" y="1657609"/>
            <a:ext cx="370057" cy="372647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CE321-879B-4B73-BC42-756DB454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0661"/>
            <a:ext cx="9144000" cy="3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626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the existence of the signature and its validity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the language written in the check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different handwritings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045706F-BCBE-41B2-BBE9-8CA44F87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8" name="Google Shape;12927;p107">
            <a:extLst>
              <a:ext uri="{FF2B5EF4-FFF2-40B4-BE49-F238E27FC236}">
                <a16:creationId xmlns:a16="http://schemas.microsoft.com/office/drawing/2014/main" id="{531D3559-C6E6-449D-A947-702CD015B1DC}"/>
              </a:ext>
            </a:extLst>
          </p:cNvPr>
          <p:cNvGrpSpPr/>
          <p:nvPr/>
        </p:nvGrpSpPr>
        <p:grpSpPr>
          <a:xfrm>
            <a:off x="726641" y="1575317"/>
            <a:ext cx="368987" cy="368525"/>
            <a:chOff x="-60620800" y="2304600"/>
            <a:chExt cx="319000" cy="318600"/>
          </a:xfrm>
          <a:solidFill>
            <a:schemeClr val="accent4"/>
          </a:solidFill>
        </p:grpSpPr>
        <p:sp>
          <p:nvSpPr>
            <p:cNvPr id="49" name="Google Shape;12928;p107">
              <a:extLst>
                <a:ext uri="{FF2B5EF4-FFF2-40B4-BE49-F238E27FC236}">
                  <a16:creationId xmlns:a16="http://schemas.microsoft.com/office/drawing/2014/main" id="{8C156AF8-F23A-4249-87BC-2A9FE98C0F50}"/>
                </a:ext>
              </a:extLst>
            </p:cNvPr>
            <p:cNvSpPr/>
            <p:nvPr/>
          </p:nvSpPr>
          <p:spPr>
            <a:xfrm>
              <a:off x="-60620800" y="2304600"/>
              <a:ext cx="319000" cy="318600"/>
            </a:xfrm>
            <a:custGeom>
              <a:avLst/>
              <a:gdLst/>
              <a:ahLst/>
              <a:cxnLst/>
              <a:rect l="l" t="t" r="r" b="b"/>
              <a:pathLst>
                <a:path w="12760" h="12744" extrusionOk="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2929;p107">
              <a:extLst>
                <a:ext uri="{FF2B5EF4-FFF2-40B4-BE49-F238E27FC236}">
                  <a16:creationId xmlns:a16="http://schemas.microsoft.com/office/drawing/2014/main" id="{F63DAB6A-F5EC-4D65-9E9A-7F83DD434BEC}"/>
                </a:ext>
              </a:extLst>
            </p:cNvPr>
            <p:cNvSpPr/>
            <p:nvPr/>
          </p:nvSpPr>
          <p:spPr>
            <a:xfrm>
              <a:off x="-60491625" y="2560150"/>
              <a:ext cx="144925" cy="20525"/>
            </a:xfrm>
            <a:custGeom>
              <a:avLst/>
              <a:gdLst/>
              <a:ahLst/>
              <a:cxnLst/>
              <a:rect l="l" t="t" r="r" b="b"/>
              <a:pathLst>
                <a:path w="5797" h="821" extrusionOk="0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30;p107">
              <a:extLst>
                <a:ext uri="{FF2B5EF4-FFF2-40B4-BE49-F238E27FC236}">
                  <a16:creationId xmlns:a16="http://schemas.microsoft.com/office/drawing/2014/main" id="{F460D35C-A2F7-43A3-94FF-EDA3E6D2C1A2}"/>
                </a:ext>
              </a:extLst>
            </p:cNvPr>
            <p:cNvSpPr/>
            <p:nvPr/>
          </p:nvSpPr>
          <p:spPr>
            <a:xfrm>
              <a:off x="-60573550" y="2445950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3257;p108">
            <a:extLst>
              <a:ext uri="{FF2B5EF4-FFF2-40B4-BE49-F238E27FC236}">
                <a16:creationId xmlns:a16="http://schemas.microsoft.com/office/drawing/2014/main" id="{3992BF68-D620-4BA4-A8EF-1B8AA88AFAF0}"/>
              </a:ext>
            </a:extLst>
          </p:cNvPr>
          <p:cNvGrpSpPr/>
          <p:nvPr/>
        </p:nvGrpSpPr>
        <p:grpSpPr>
          <a:xfrm>
            <a:off x="2714441" y="1617252"/>
            <a:ext cx="354527" cy="355498"/>
            <a:chOff x="-35136450" y="1912725"/>
            <a:chExt cx="292225" cy="293025"/>
          </a:xfrm>
          <a:solidFill>
            <a:schemeClr val="accent4"/>
          </a:solidFill>
        </p:grpSpPr>
        <p:sp>
          <p:nvSpPr>
            <p:cNvPr id="53" name="Google Shape;13258;p108">
              <a:extLst>
                <a:ext uri="{FF2B5EF4-FFF2-40B4-BE49-F238E27FC236}">
                  <a16:creationId xmlns:a16="http://schemas.microsoft.com/office/drawing/2014/main" id="{AA65FE92-8836-433C-BEE0-562D206A717D}"/>
                </a:ext>
              </a:extLst>
            </p:cNvPr>
            <p:cNvSpPr/>
            <p:nvPr/>
          </p:nvSpPr>
          <p:spPr>
            <a:xfrm>
              <a:off x="-35136450" y="2050575"/>
              <a:ext cx="155975" cy="155175"/>
            </a:xfrm>
            <a:custGeom>
              <a:avLst/>
              <a:gdLst/>
              <a:ahLst/>
              <a:cxnLst/>
              <a:rect l="l" t="t" r="r" b="b"/>
              <a:pathLst>
                <a:path w="6239" h="6207" extrusionOk="0">
                  <a:moveTo>
                    <a:pt x="3120" y="693"/>
                  </a:moveTo>
                  <a:cubicBezTo>
                    <a:pt x="3718" y="693"/>
                    <a:pt x="4191" y="1166"/>
                    <a:pt x="4191" y="1702"/>
                  </a:cubicBezTo>
                  <a:cubicBezTo>
                    <a:pt x="4191" y="2269"/>
                    <a:pt x="3718" y="2741"/>
                    <a:pt x="3120" y="2741"/>
                  </a:cubicBezTo>
                  <a:cubicBezTo>
                    <a:pt x="2521" y="2741"/>
                    <a:pt x="2049" y="2269"/>
                    <a:pt x="2049" y="1702"/>
                  </a:cubicBezTo>
                  <a:cubicBezTo>
                    <a:pt x="2049" y="1166"/>
                    <a:pt x="2521" y="693"/>
                    <a:pt x="3120" y="693"/>
                  </a:cubicBezTo>
                  <a:close/>
                  <a:moveTo>
                    <a:pt x="3120" y="3434"/>
                  </a:moveTo>
                  <a:cubicBezTo>
                    <a:pt x="4348" y="3434"/>
                    <a:pt x="5357" y="4348"/>
                    <a:pt x="5514" y="5514"/>
                  </a:cubicBezTo>
                  <a:lnTo>
                    <a:pt x="757" y="5514"/>
                  </a:lnTo>
                  <a:cubicBezTo>
                    <a:pt x="883" y="4348"/>
                    <a:pt x="1891" y="3434"/>
                    <a:pt x="3120" y="3434"/>
                  </a:cubicBezTo>
                  <a:close/>
                  <a:moveTo>
                    <a:pt x="3120" y="0"/>
                  </a:moveTo>
                  <a:cubicBezTo>
                    <a:pt x="2175" y="0"/>
                    <a:pt x="1387" y="756"/>
                    <a:pt x="1387" y="1702"/>
                  </a:cubicBezTo>
                  <a:cubicBezTo>
                    <a:pt x="1387" y="2174"/>
                    <a:pt x="1576" y="2615"/>
                    <a:pt x="1891" y="2930"/>
                  </a:cubicBezTo>
                  <a:lnTo>
                    <a:pt x="1954" y="2962"/>
                  </a:lnTo>
                  <a:cubicBezTo>
                    <a:pt x="851" y="3403"/>
                    <a:pt x="1" y="4506"/>
                    <a:pt x="1" y="5829"/>
                  </a:cubicBezTo>
                  <a:cubicBezTo>
                    <a:pt x="1" y="6049"/>
                    <a:pt x="158" y="6207"/>
                    <a:pt x="379" y="6207"/>
                  </a:cubicBezTo>
                  <a:lnTo>
                    <a:pt x="5892" y="6207"/>
                  </a:lnTo>
                  <a:cubicBezTo>
                    <a:pt x="6081" y="6207"/>
                    <a:pt x="6239" y="6049"/>
                    <a:pt x="6239" y="5829"/>
                  </a:cubicBezTo>
                  <a:cubicBezTo>
                    <a:pt x="6239" y="4537"/>
                    <a:pt x="5420" y="3434"/>
                    <a:pt x="4317" y="2962"/>
                  </a:cubicBezTo>
                  <a:lnTo>
                    <a:pt x="4348" y="2930"/>
                  </a:lnTo>
                  <a:cubicBezTo>
                    <a:pt x="4663" y="2615"/>
                    <a:pt x="4852" y="2174"/>
                    <a:pt x="4852" y="1702"/>
                  </a:cubicBezTo>
                  <a:cubicBezTo>
                    <a:pt x="4852" y="756"/>
                    <a:pt x="4065" y="0"/>
                    <a:pt x="3120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59;p108">
              <a:extLst>
                <a:ext uri="{FF2B5EF4-FFF2-40B4-BE49-F238E27FC236}">
                  <a16:creationId xmlns:a16="http://schemas.microsoft.com/office/drawing/2014/main" id="{1DA6D4C1-6A90-4F80-A425-C544168A636E}"/>
                </a:ext>
              </a:extLst>
            </p:cNvPr>
            <p:cNvSpPr/>
            <p:nvPr/>
          </p:nvSpPr>
          <p:spPr>
            <a:xfrm>
              <a:off x="-34964750" y="1947400"/>
              <a:ext cx="68550" cy="103200"/>
            </a:xfrm>
            <a:custGeom>
              <a:avLst/>
              <a:gdLst/>
              <a:ahLst/>
              <a:cxnLst/>
              <a:rect l="l" t="t" r="r" b="b"/>
              <a:pathLst>
                <a:path w="2742" h="4128" extrusionOk="0">
                  <a:moveTo>
                    <a:pt x="1387" y="725"/>
                  </a:moveTo>
                  <a:cubicBezTo>
                    <a:pt x="1765" y="725"/>
                    <a:pt x="2049" y="1008"/>
                    <a:pt x="2049" y="1386"/>
                  </a:cubicBezTo>
                  <a:lnTo>
                    <a:pt x="2049" y="2773"/>
                  </a:lnTo>
                  <a:cubicBezTo>
                    <a:pt x="2049" y="2836"/>
                    <a:pt x="2049" y="2867"/>
                    <a:pt x="2017" y="2930"/>
                  </a:cubicBezTo>
                  <a:lnTo>
                    <a:pt x="1923" y="2836"/>
                  </a:lnTo>
                  <a:cubicBezTo>
                    <a:pt x="1860" y="2773"/>
                    <a:pt x="1773" y="2741"/>
                    <a:pt x="1686" y="2741"/>
                  </a:cubicBezTo>
                  <a:cubicBezTo>
                    <a:pt x="1600" y="2741"/>
                    <a:pt x="1513" y="2773"/>
                    <a:pt x="1450" y="2836"/>
                  </a:cubicBezTo>
                  <a:cubicBezTo>
                    <a:pt x="1324" y="2962"/>
                    <a:pt x="1324" y="3182"/>
                    <a:pt x="1450" y="3308"/>
                  </a:cubicBezTo>
                  <a:lnTo>
                    <a:pt x="1545" y="3403"/>
                  </a:lnTo>
                  <a:cubicBezTo>
                    <a:pt x="1482" y="3434"/>
                    <a:pt x="1450" y="3434"/>
                    <a:pt x="1387" y="3434"/>
                  </a:cubicBezTo>
                  <a:cubicBezTo>
                    <a:pt x="977" y="3434"/>
                    <a:pt x="694" y="3119"/>
                    <a:pt x="694" y="2773"/>
                  </a:cubicBezTo>
                  <a:lnTo>
                    <a:pt x="694" y="1386"/>
                  </a:lnTo>
                  <a:cubicBezTo>
                    <a:pt x="694" y="977"/>
                    <a:pt x="1040" y="725"/>
                    <a:pt x="1387" y="725"/>
                  </a:cubicBezTo>
                  <a:close/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lnTo>
                    <a:pt x="1" y="2773"/>
                  </a:lnTo>
                  <a:cubicBezTo>
                    <a:pt x="1" y="3497"/>
                    <a:pt x="631" y="4127"/>
                    <a:pt x="1387" y="4127"/>
                  </a:cubicBezTo>
                  <a:cubicBezTo>
                    <a:pt x="1608" y="4127"/>
                    <a:pt x="1860" y="4064"/>
                    <a:pt x="2080" y="3938"/>
                  </a:cubicBezTo>
                  <a:lnTo>
                    <a:pt x="2175" y="4033"/>
                  </a:lnTo>
                  <a:cubicBezTo>
                    <a:pt x="2222" y="4080"/>
                    <a:pt x="2309" y="4104"/>
                    <a:pt x="2399" y="4104"/>
                  </a:cubicBezTo>
                  <a:cubicBezTo>
                    <a:pt x="2490" y="4104"/>
                    <a:pt x="2584" y="4080"/>
                    <a:pt x="2647" y="4033"/>
                  </a:cubicBezTo>
                  <a:cubicBezTo>
                    <a:pt x="2742" y="3907"/>
                    <a:pt x="2742" y="3655"/>
                    <a:pt x="2647" y="3560"/>
                  </a:cubicBezTo>
                  <a:lnTo>
                    <a:pt x="2553" y="3466"/>
                  </a:lnTo>
                  <a:cubicBezTo>
                    <a:pt x="2679" y="3277"/>
                    <a:pt x="2742" y="3025"/>
                    <a:pt x="2742" y="2773"/>
                  </a:cubicBezTo>
                  <a:lnTo>
                    <a:pt x="2742" y="1386"/>
                  </a:lnTo>
                  <a:cubicBezTo>
                    <a:pt x="2742" y="630"/>
                    <a:pt x="2112" y="0"/>
                    <a:pt x="1387" y="0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260;p108">
              <a:extLst>
                <a:ext uri="{FF2B5EF4-FFF2-40B4-BE49-F238E27FC236}">
                  <a16:creationId xmlns:a16="http://schemas.microsoft.com/office/drawing/2014/main" id="{2D4BFF9B-54C8-430C-AD29-93BAF58BFEA6}"/>
                </a:ext>
              </a:extLst>
            </p:cNvPr>
            <p:cNvSpPr/>
            <p:nvPr/>
          </p:nvSpPr>
          <p:spPr>
            <a:xfrm>
              <a:off x="-35016725" y="1912725"/>
              <a:ext cx="172500" cy="172025"/>
            </a:xfrm>
            <a:custGeom>
              <a:avLst/>
              <a:gdLst/>
              <a:ahLst/>
              <a:cxnLst/>
              <a:rect l="l" t="t" r="r" b="b"/>
              <a:pathLst>
                <a:path w="6900" h="6881" extrusionOk="0">
                  <a:moveTo>
                    <a:pt x="3466" y="726"/>
                  </a:moveTo>
                  <a:cubicBezTo>
                    <a:pt x="4947" y="726"/>
                    <a:pt x="6175" y="1954"/>
                    <a:pt x="6175" y="3467"/>
                  </a:cubicBezTo>
                  <a:cubicBezTo>
                    <a:pt x="6207" y="4979"/>
                    <a:pt x="4978" y="6207"/>
                    <a:pt x="3466" y="6207"/>
                  </a:cubicBezTo>
                  <a:cubicBezTo>
                    <a:pt x="2930" y="6207"/>
                    <a:pt x="2426" y="6050"/>
                    <a:pt x="1985" y="5766"/>
                  </a:cubicBezTo>
                  <a:cubicBezTo>
                    <a:pt x="1942" y="5745"/>
                    <a:pt x="1868" y="5708"/>
                    <a:pt x="1806" y="5708"/>
                  </a:cubicBezTo>
                  <a:cubicBezTo>
                    <a:pt x="1778" y="5708"/>
                    <a:pt x="1753" y="5715"/>
                    <a:pt x="1733" y="5735"/>
                  </a:cubicBezTo>
                  <a:lnTo>
                    <a:pt x="946" y="5987"/>
                  </a:lnTo>
                  <a:lnTo>
                    <a:pt x="1198" y="5199"/>
                  </a:lnTo>
                  <a:cubicBezTo>
                    <a:pt x="1261" y="5136"/>
                    <a:pt x="1198" y="5010"/>
                    <a:pt x="1166" y="4947"/>
                  </a:cubicBezTo>
                  <a:cubicBezTo>
                    <a:pt x="914" y="4506"/>
                    <a:pt x="757" y="4002"/>
                    <a:pt x="757" y="3467"/>
                  </a:cubicBezTo>
                  <a:cubicBezTo>
                    <a:pt x="757" y="1954"/>
                    <a:pt x="1954" y="726"/>
                    <a:pt x="3466" y="72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45"/>
                    <a:pt x="32" y="3435"/>
                  </a:cubicBezTo>
                  <a:cubicBezTo>
                    <a:pt x="32" y="4034"/>
                    <a:pt x="190" y="4569"/>
                    <a:pt x="473" y="5136"/>
                  </a:cubicBezTo>
                  <a:lnTo>
                    <a:pt x="32" y="6428"/>
                  </a:lnTo>
                  <a:cubicBezTo>
                    <a:pt x="0" y="6554"/>
                    <a:pt x="32" y="6712"/>
                    <a:pt x="95" y="6775"/>
                  </a:cubicBezTo>
                  <a:cubicBezTo>
                    <a:pt x="166" y="6845"/>
                    <a:pt x="272" y="6881"/>
                    <a:pt x="374" y="6881"/>
                  </a:cubicBezTo>
                  <a:cubicBezTo>
                    <a:pt x="408" y="6881"/>
                    <a:pt x="442" y="6877"/>
                    <a:pt x="473" y="6869"/>
                  </a:cubicBezTo>
                  <a:lnTo>
                    <a:pt x="1765" y="6428"/>
                  </a:lnTo>
                  <a:cubicBezTo>
                    <a:pt x="2269" y="6712"/>
                    <a:pt x="2867" y="6869"/>
                    <a:pt x="3466" y="6869"/>
                  </a:cubicBezTo>
                  <a:cubicBezTo>
                    <a:pt x="5356" y="6869"/>
                    <a:pt x="6900" y="5325"/>
                    <a:pt x="6900" y="3435"/>
                  </a:cubicBezTo>
                  <a:cubicBezTo>
                    <a:pt x="6869" y="1576"/>
                    <a:pt x="5356" y="1"/>
                    <a:pt x="3466" y="1"/>
                  </a:cubicBez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544;p106">
            <a:extLst>
              <a:ext uri="{FF2B5EF4-FFF2-40B4-BE49-F238E27FC236}">
                <a16:creationId xmlns:a16="http://schemas.microsoft.com/office/drawing/2014/main" id="{937FE2D5-E47F-4C68-8EF8-3E656B9AED7A}"/>
              </a:ext>
            </a:extLst>
          </p:cNvPr>
          <p:cNvSpPr/>
          <p:nvPr/>
        </p:nvSpPr>
        <p:spPr>
          <a:xfrm>
            <a:off x="4682905" y="1654191"/>
            <a:ext cx="383008" cy="338738"/>
          </a:xfrm>
          <a:custGeom>
            <a:avLst/>
            <a:gdLst/>
            <a:ahLst/>
            <a:cxnLst/>
            <a:rect l="l" t="t" r="r" b="b"/>
            <a:pathLst>
              <a:path w="13012" h="11508" extrusionOk="0">
                <a:moveTo>
                  <a:pt x="9306" y="836"/>
                </a:moveTo>
                <a:cubicBezTo>
                  <a:pt x="9412" y="836"/>
                  <a:pt x="9515" y="875"/>
                  <a:pt x="9578" y="954"/>
                </a:cubicBezTo>
                <a:lnTo>
                  <a:pt x="11909" y="3285"/>
                </a:lnTo>
                <a:cubicBezTo>
                  <a:pt x="12067" y="3443"/>
                  <a:pt x="12067" y="3695"/>
                  <a:pt x="11909" y="3884"/>
                </a:cubicBezTo>
                <a:lnTo>
                  <a:pt x="6900" y="8861"/>
                </a:lnTo>
                <a:lnTo>
                  <a:pt x="4001" y="5963"/>
                </a:lnTo>
                <a:lnTo>
                  <a:pt x="9011" y="954"/>
                </a:lnTo>
                <a:cubicBezTo>
                  <a:pt x="9089" y="875"/>
                  <a:pt x="9200" y="836"/>
                  <a:pt x="9306" y="836"/>
                </a:cubicBezTo>
                <a:close/>
                <a:moveTo>
                  <a:pt x="3466" y="6499"/>
                </a:moveTo>
                <a:lnTo>
                  <a:pt x="6364" y="9428"/>
                </a:lnTo>
                <a:lnTo>
                  <a:pt x="6049" y="9744"/>
                </a:lnTo>
                <a:cubicBezTo>
                  <a:pt x="5986" y="9807"/>
                  <a:pt x="5892" y="9870"/>
                  <a:pt x="5766" y="9870"/>
                </a:cubicBezTo>
                <a:cubicBezTo>
                  <a:pt x="5640" y="9870"/>
                  <a:pt x="5577" y="9807"/>
                  <a:pt x="5514" y="9744"/>
                </a:cubicBezTo>
                <a:cubicBezTo>
                  <a:pt x="5255" y="9506"/>
                  <a:pt x="4936" y="9372"/>
                  <a:pt x="4610" y="9372"/>
                </a:cubicBezTo>
                <a:cubicBezTo>
                  <a:pt x="4460" y="9372"/>
                  <a:pt x="4308" y="9400"/>
                  <a:pt x="4159" y="9460"/>
                </a:cubicBezTo>
                <a:cubicBezTo>
                  <a:pt x="3938" y="9555"/>
                  <a:pt x="3812" y="9712"/>
                  <a:pt x="3686" y="9807"/>
                </a:cubicBezTo>
                <a:lnTo>
                  <a:pt x="3088" y="9239"/>
                </a:lnTo>
                <a:lnTo>
                  <a:pt x="3182" y="9145"/>
                </a:lnTo>
                <a:cubicBezTo>
                  <a:pt x="3655" y="8672"/>
                  <a:pt x="3686" y="7853"/>
                  <a:pt x="3151" y="7381"/>
                </a:cubicBezTo>
                <a:cubicBezTo>
                  <a:pt x="2993" y="7223"/>
                  <a:pt x="3025" y="6940"/>
                  <a:pt x="3182" y="6782"/>
                </a:cubicBezTo>
                <a:lnTo>
                  <a:pt x="3466" y="6499"/>
                </a:lnTo>
                <a:close/>
                <a:moveTo>
                  <a:pt x="2426" y="9807"/>
                </a:moveTo>
                <a:lnTo>
                  <a:pt x="3025" y="10405"/>
                </a:lnTo>
                <a:lnTo>
                  <a:pt x="2773" y="10657"/>
                </a:lnTo>
                <a:lnTo>
                  <a:pt x="1544" y="10657"/>
                </a:lnTo>
                <a:lnTo>
                  <a:pt x="2426" y="9807"/>
                </a:lnTo>
                <a:close/>
                <a:moveTo>
                  <a:pt x="9310" y="1"/>
                </a:moveTo>
                <a:cubicBezTo>
                  <a:pt x="8995" y="1"/>
                  <a:pt x="8680" y="119"/>
                  <a:pt x="8443" y="355"/>
                </a:cubicBezTo>
                <a:lnTo>
                  <a:pt x="2584" y="6247"/>
                </a:lnTo>
                <a:cubicBezTo>
                  <a:pt x="2111" y="6719"/>
                  <a:pt x="2079" y="7538"/>
                  <a:pt x="2552" y="8011"/>
                </a:cubicBezTo>
                <a:cubicBezTo>
                  <a:pt x="2710" y="8137"/>
                  <a:pt x="2710" y="8357"/>
                  <a:pt x="2615" y="8483"/>
                </a:cubicBezTo>
                <a:cubicBezTo>
                  <a:pt x="2584" y="8546"/>
                  <a:pt x="2584" y="8546"/>
                  <a:pt x="2552" y="8609"/>
                </a:cubicBezTo>
                <a:lnTo>
                  <a:pt x="252" y="10815"/>
                </a:lnTo>
                <a:cubicBezTo>
                  <a:pt x="0" y="11067"/>
                  <a:pt x="189" y="11508"/>
                  <a:pt x="536" y="11508"/>
                </a:cubicBezTo>
                <a:lnTo>
                  <a:pt x="2930" y="11508"/>
                </a:lnTo>
                <a:cubicBezTo>
                  <a:pt x="3056" y="11508"/>
                  <a:pt x="3182" y="11476"/>
                  <a:pt x="3245" y="11382"/>
                </a:cubicBezTo>
                <a:lnTo>
                  <a:pt x="4285" y="10374"/>
                </a:lnTo>
                <a:cubicBezTo>
                  <a:pt x="4364" y="10295"/>
                  <a:pt x="4474" y="10255"/>
                  <a:pt x="4584" y="10255"/>
                </a:cubicBezTo>
                <a:cubicBezTo>
                  <a:pt x="4694" y="10255"/>
                  <a:pt x="4805" y="10295"/>
                  <a:pt x="4883" y="10374"/>
                </a:cubicBezTo>
                <a:cubicBezTo>
                  <a:pt x="5092" y="10614"/>
                  <a:pt x="5413" y="10740"/>
                  <a:pt x="5742" y="10740"/>
                </a:cubicBezTo>
                <a:cubicBezTo>
                  <a:pt x="6060" y="10740"/>
                  <a:pt x="6384" y="10622"/>
                  <a:pt x="6616" y="10374"/>
                </a:cubicBezTo>
                <a:lnTo>
                  <a:pt x="12476" y="4482"/>
                </a:lnTo>
                <a:cubicBezTo>
                  <a:pt x="12980" y="3978"/>
                  <a:pt x="13012" y="3191"/>
                  <a:pt x="12508" y="2686"/>
                </a:cubicBezTo>
                <a:lnTo>
                  <a:pt x="10176" y="355"/>
                </a:lnTo>
                <a:cubicBezTo>
                  <a:pt x="9940" y="119"/>
                  <a:pt x="9625" y="1"/>
                  <a:pt x="9310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02480-2D10-4146-8D89-AC13A40AA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0353"/>
            <a:ext cx="9144000" cy="35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13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Process’s Description</a:t>
            </a:r>
            <a:endParaRPr dirty="0"/>
          </a:p>
        </p:txBody>
      </p:sp>
      <p:sp>
        <p:nvSpPr>
          <p:cNvPr id="1777" name="Google Shape;1777;p66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779" name="Google Shape;1779;p66"/>
          <p:cNvGrpSpPr/>
          <p:nvPr/>
        </p:nvGrpSpPr>
        <p:grpSpPr>
          <a:xfrm>
            <a:off x="5613293" y="835563"/>
            <a:ext cx="2429709" cy="1862643"/>
            <a:chOff x="5613293" y="835563"/>
            <a:chExt cx="2429709" cy="1862643"/>
          </a:xfrm>
        </p:grpSpPr>
        <p:grpSp>
          <p:nvGrpSpPr>
            <p:cNvPr id="1780" name="Google Shape;1780;p66"/>
            <p:cNvGrpSpPr/>
            <p:nvPr/>
          </p:nvGrpSpPr>
          <p:grpSpPr>
            <a:xfrm>
              <a:off x="6928619" y="1430602"/>
              <a:ext cx="1114384" cy="1198247"/>
              <a:chOff x="2342231" y="2896027"/>
              <a:chExt cx="1114384" cy="1198247"/>
            </a:xfrm>
          </p:grpSpPr>
          <p:sp>
            <p:nvSpPr>
              <p:cNvPr id="1781" name="Google Shape;1781;p66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6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6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6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6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6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6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6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6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6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6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6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6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6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6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6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6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6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6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6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6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6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6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6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6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6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6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6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6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66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66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66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66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6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6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66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66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66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66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66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66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6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6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6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6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6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6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6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6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6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6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6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6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6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6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6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6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6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6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6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6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1" name="Google Shape;1851;p66"/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1852" name="Google Shape;1852;p66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6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6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6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6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6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6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6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6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6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26660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" grpId="0"/>
      <p:bldP spid="17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8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The process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249" name="Google Shape;3249;p86"/>
          <p:cNvSpPr txBox="1"/>
          <p:nvPr/>
        </p:nvSpPr>
        <p:spPr>
          <a:xfrm>
            <a:off x="768150" y="2374138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client walks in the bank and inserts his check in an ATM-like machine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1" name="Google Shape;3251;p86"/>
          <p:cNvSpPr txBox="1"/>
          <p:nvPr/>
        </p:nvSpPr>
        <p:spPr>
          <a:xfrm>
            <a:off x="2753975" y="2374138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screen on the machine shows diff</a:t>
            </a:r>
            <a:r>
              <a:rPr lang="en-US" sz="1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rent details about the transaction such as the client’s balance, the reciever’s name,...</a:t>
            </a:r>
            <a:endParaRPr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3" name="Google Shape;3253;p86"/>
          <p:cNvSpPr txBox="1"/>
          <p:nvPr/>
        </p:nvSpPr>
        <p:spPr>
          <a:xfrm>
            <a:off x="4739725" y="2374138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The client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confirms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deposit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of the check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5" name="Google Shape;3255;p86"/>
          <p:cNvSpPr txBox="1"/>
          <p:nvPr/>
        </p:nvSpPr>
        <p:spPr>
          <a:xfrm>
            <a:off x="6725525" y="2374138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machine prints a reciept and memorizes the process in the server’s cloud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6" name="Google Shape;3256;p86"/>
          <p:cNvCxnSpPr/>
          <p:nvPr/>
        </p:nvCxnSpPr>
        <p:spPr>
          <a:xfrm>
            <a:off x="698500" y="2053150"/>
            <a:ext cx="7717200" cy="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257" name="Google Shape;3257;p86"/>
          <p:cNvSpPr txBox="1"/>
          <p:nvPr/>
        </p:nvSpPr>
        <p:spPr>
          <a:xfrm>
            <a:off x="1161825" y="1770400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 dirty="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8" name="Google Shape;3258;p86"/>
          <p:cNvSpPr txBox="1"/>
          <p:nvPr/>
        </p:nvSpPr>
        <p:spPr>
          <a:xfrm>
            <a:off x="3147550" y="1770400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3000" b="1" dirty="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9" name="Google Shape;3259;p86"/>
          <p:cNvSpPr txBox="1"/>
          <p:nvPr/>
        </p:nvSpPr>
        <p:spPr>
          <a:xfrm>
            <a:off x="5133350" y="1770400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3000" b="1" dirty="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60" name="Google Shape;3260;p86"/>
          <p:cNvSpPr txBox="1"/>
          <p:nvPr/>
        </p:nvSpPr>
        <p:spPr>
          <a:xfrm>
            <a:off x="7119150" y="1770400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3000" b="1" dirty="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233B9-0050-43E2-AF33-542D8C54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1551"/>
            <a:ext cx="9144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17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7" grpId="0"/>
      <p:bldP spid="3249" grpId="0"/>
      <p:bldP spid="3251" grpId="0"/>
      <p:bldP spid="3253" grpId="0"/>
      <p:bldP spid="3255" grpId="0"/>
      <p:bldP spid="3257" grpId="0" animBg="1"/>
      <p:bldP spid="3258" grpId="0" animBg="1"/>
      <p:bldP spid="3259" grpId="0" animBg="1"/>
      <p:bldP spid="32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Scientific Poster</a:t>
            </a:r>
            <a:endParaRPr dirty="0"/>
          </a:p>
        </p:txBody>
      </p:sp>
      <p:sp>
        <p:nvSpPr>
          <p:cNvPr id="2251" name="Google Shape;2251;p73"/>
          <p:cNvSpPr txBox="1">
            <a:spLocks noGrp="1"/>
          </p:cNvSpPr>
          <p:nvPr>
            <p:ph type="title" idx="2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2253" name="Google Shape;2253;p73"/>
          <p:cNvGrpSpPr/>
          <p:nvPr/>
        </p:nvGrpSpPr>
        <p:grpSpPr>
          <a:xfrm>
            <a:off x="979540" y="3116876"/>
            <a:ext cx="3262114" cy="1430038"/>
            <a:chOff x="992263" y="3356648"/>
            <a:chExt cx="3058423" cy="1273749"/>
          </a:xfrm>
        </p:grpSpPr>
        <p:grpSp>
          <p:nvGrpSpPr>
            <p:cNvPr id="2254" name="Google Shape;2254;p73"/>
            <p:cNvGrpSpPr/>
            <p:nvPr/>
          </p:nvGrpSpPr>
          <p:grpSpPr>
            <a:xfrm>
              <a:off x="3763338" y="3356657"/>
              <a:ext cx="287348" cy="414740"/>
              <a:chOff x="3428826" y="1231820"/>
              <a:chExt cx="287348" cy="414740"/>
            </a:xfrm>
          </p:grpSpPr>
          <p:sp>
            <p:nvSpPr>
              <p:cNvPr id="2255" name="Google Shape;2255;p73"/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73"/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73"/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73"/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9" name="Google Shape;2259;p73"/>
            <p:cNvGrpSpPr/>
            <p:nvPr/>
          </p:nvGrpSpPr>
          <p:grpSpPr>
            <a:xfrm>
              <a:off x="992263" y="3356648"/>
              <a:ext cx="2887331" cy="1273749"/>
              <a:chOff x="992263" y="3356648"/>
              <a:chExt cx="2887331" cy="1273749"/>
            </a:xfrm>
          </p:grpSpPr>
          <p:grpSp>
            <p:nvGrpSpPr>
              <p:cNvPr id="2260" name="Google Shape;2260;p73"/>
              <p:cNvGrpSpPr/>
              <p:nvPr/>
            </p:nvGrpSpPr>
            <p:grpSpPr>
              <a:xfrm rot="10800000">
                <a:off x="992263" y="3356648"/>
                <a:ext cx="467502" cy="594534"/>
                <a:chOff x="860075" y="2584898"/>
                <a:chExt cx="467502" cy="594534"/>
              </a:xfrm>
            </p:grpSpPr>
            <p:sp>
              <p:nvSpPr>
                <p:cNvPr id="2261" name="Google Shape;2261;p73"/>
                <p:cNvSpPr/>
                <p:nvPr/>
              </p:nvSpPr>
              <p:spPr>
                <a:xfrm>
                  <a:off x="865427" y="2843513"/>
                  <a:ext cx="307228" cy="32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" h="8984" extrusionOk="0">
                      <a:moveTo>
                        <a:pt x="4214" y="0"/>
                      </a:moveTo>
                      <a:cubicBezTo>
                        <a:pt x="3678" y="0"/>
                        <a:pt x="3247" y="431"/>
                        <a:pt x="3247" y="967"/>
                      </a:cubicBezTo>
                      <a:lnTo>
                        <a:pt x="3247" y="5632"/>
                      </a:lnTo>
                      <a:lnTo>
                        <a:pt x="1766" y="4087"/>
                      </a:lnTo>
                      <a:cubicBezTo>
                        <a:pt x="1577" y="3888"/>
                        <a:pt x="1325" y="3793"/>
                        <a:pt x="1062" y="3793"/>
                      </a:cubicBezTo>
                      <a:cubicBezTo>
                        <a:pt x="820" y="3793"/>
                        <a:pt x="578" y="3877"/>
                        <a:pt x="389" y="4056"/>
                      </a:cubicBezTo>
                      <a:cubicBezTo>
                        <a:pt x="11" y="4423"/>
                        <a:pt x="1" y="5044"/>
                        <a:pt x="368" y="5422"/>
                      </a:cubicBezTo>
                      <a:lnTo>
                        <a:pt x="3520" y="8700"/>
                      </a:lnTo>
                      <a:cubicBezTo>
                        <a:pt x="3704" y="8889"/>
                        <a:pt x="3962" y="8984"/>
                        <a:pt x="4219" y="8984"/>
                      </a:cubicBezTo>
                      <a:cubicBezTo>
                        <a:pt x="4477" y="8984"/>
                        <a:pt x="4734" y="8889"/>
                        <a:pt x="4918" y="8700"/>
                      </a:cubicBezTo>
                      <a:lnTo>
                        <a:pt x="8070" y="5422"/>
                      </a:lnTo>
                      <a:cubicBezTo>
                        <a:pt x="8437" y="5044"/>
                        <a:pt x="8427" y="4423"/>
                        <a:pt x="8038" y="4056"/>
                      </a:cubicBezTo>
                      <a:cubicBezTo>
                        <a:pt x="7854" y="3877"/>
                        <a:pt x="7613" y="3788"/>
                        <a:pt x="7372" y="3788"/>
                      </a:cubicBezTo>
                      <a:cubicBezTo>
                        <a:pt x="7117" y="3788"/>
                        <a:pt x="6861" y="3887"/>
                        <a:pt x="6672" y="4087"/>
                      </a:cubicBezTo>
                      <a:lnTo>
                        <a:pt x="5180" y="5632"/>
                      </a:lnTo>
                      <a:lnTo>
                        <a:pt x="5180" y="967"/>
                      </a:lnTo>
                      <a:cubicBezTo>
                        <a:pt x="5180" y="431"/>
                        <a:pt x="4750" y="0"/>
                        <a:pt x="4214" y="0"/>
                      </a:cubicBezTo>
                      <a:close/>
                    </a:path>
                  </a:pathLst>
                </a:custGeom>
                <a:solidFill>
                  <a:srgbClr val="EBE3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73"/>
                <p:cNvSpPr/>
                <p:nvPr/>
              </p:nvSpPr>
              <p:spPr>
                <a:xfrm>
                  <a:off x="860075" y="2835102"/>
                  <a:ext cx="317568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9457" extrusionOk="0">
                      <a:moveTo>
                        <a:pt x="4361" y="462"/>
                      </a:moveTo>
                      <a:cubicBezTo>
                        <a:pt x="4771" y="462"/>
                        <a:pt x="5096" y="788"/>
                        <a:pt x="5096" y="1198"/>
                      </a:cubicBezTo>
                      <a:lnTo>
                        <a:pt x="5096" y="5863"/>
                      </a:lnTo>
                      <a:cubicBezTo>
                        <a:pt x="5096" y="5957"/>
                        <a:pt x="5159" y="6041"/>
                        <a:pt x="5243" y="6083"/>
                      </a:cubicBezTo>
                      <a:cubicBezTo>
                        <a:pt x="5269" y="6093"/>
                        <a:pt x="5296" y="6098"/>
                        <a:pt x="5323" y="6098"/>
                      </a:cubicBezTo>
                      <a:cubicBezTo>
                        <a:pt x="5387" y="6098"/>
                        <a:pt x="5451" y="6072"/>
                        <a:pt x="5495" y="6020"/>
                      </a:cubicBezTo>
                      <a:lnTo>
                        <a:pt x="6987" y="4476"/>
                      </a:lnTo>
                      <a:cubicBezTo>
                        <a:pt x="7133" y="4330"/>
                        <a:pt x="7326" y="4256"/>
                        <a:pt x="7520" y="4256"/>
                      </a:cubicBezTo>
                      <a:cubicBezTo>
                        <a:pt x="7702" y="4256"/>
                        <a:pt x="7885" y="4322"/>
                        <a:pt x="8028" y="4455"/>
                      </a:cubicBezTo>
                      <a:cubicBezTo>
                        <a:pt x="8164" y="4591"/>
                        <a:pt x="8248" y="4780"/>
                        <a:pt x="8248" y="4969"/>
                      </a:cubicBezTo>
                      <a:cubicBezTo>
                        <a:pt x="8248" y="5170"/>
                        <a:pt x="8185" y="5359"/>
                        <a:pt x="8049" y="5495"/>
                      </a:cubicBezTo>
                      <a:lnTo>
                        <a:pt x="4897" y="8773"/>
                      </a:lnTo>
                      <a:cubicBezTo>
                        <a:pt x="4760" y="8910"/>
                        <a:pt x="4571" y="8983"/>
                        <a:pt x="4361" y="8983"/>
                      </a:cubicBezTo>
                      <a:cubicBezTo>
                        <a:pt x="4161" y="8983"/>
                        <a:pt x="3961" y="8910"/>
                        <a:pt x="3835" y="8773"/>
                      </a:cubicBezTo>
                      <a:lnTo>
                        <a:pt x="683" y="5495"/>
                      </a:lnTo>
                      <a:cubicBezTo>
                        <a:pt x="547" y="5359"/>
                        <a:pt x="473" y="5170"/>
                        <a:pt x="484" y="4969"/>
                      </a:cubicBezTo>
                      <a:cubicBezTo>
                        <a:pt x="484" y="4780"/>
                        <a:pt x="568" y="4591"/>
                        <a:pt x="704" y="4455"/>
                      </a:cubicBezTo>
                      <a:cubicBezTo>
                        <a:pt x="841" y="4329"/>
                        <a:pt x="1020" y="4255"/>
                        <a:pt x="1209" y="4255"/>
                      </a:cubicBezTo>
                      <a:cubicBezTo>
                        <a:pt x="1409" y="4255"/>
                        <a:pt x="1598" y="4329"/>
                        <a:pt x="1745" y="4476"/>
                      </a:cubicBezTo>
                      <a:lnTo>
                        <a:pt x="3226" y="6020"/>
                      </a:lnTo>
                      <a:cubicBezTo>
                        <a:pt x="3270" y="6072"/>
                        <a:pt x="3334" y="6098"/>
                        <a:pt x="3402" y="6098"/>
                      </a:cubicBezTo>
                      <a:cubicBezTo>
                        <a:pt x="3431" y="6098"/>
                        <a:pt x="3460" y="6093"/>
                        <a:pt x="3489" y="6083"/>
                      </a:cubicBezTo>
                      <a:cubicBezTo>
                        <a:pt x="3573" y="6041"/>
                        <a:pt x="3636" y="5957"/>
                        <a:pt x="3636" y="5863"/>
                      </a:cubicBezTo>
                      <a:lnTo>
                        <a:pt x="3636" y="1198"/>
                      </a:lnTo>
                      <a:cubicBezTo>
                        <a:pt x="3636" y="788"/>
                        <a:pt x="3961" y="462"/>
                        <a:pt x="4361" y="462"/>
                      </a:cubicBezTo>
                      <a:close/>
                      <a:moveTo>
                        <a:pt x="4361" y="0"/>
                      </a:moveTo>
                      <a:cubicBezTo>
                        <a:pt x="3699" y="0"/>
                        <a:pt x="3163" y="536"/>
                        <a:pt x="3163" y="1198"/>
                      </a:cubicBezTo>
                      <a:lnTo>
                        <a:pt x="3163" y="5285"/>
                      </a:lnTo>
                      <a:lnTo>
                        <a:pt x="2081" y="4150"/>
                      </a:lnTo>
                      <a:cubicBezTo>
                        <a:pt x="1850" y="3919"/>
                        <a:pt x="1545" y="3783"/>
                        <a:pt x="1209" y="3783"/>
                      </a:cubicBezTo>
                      <a:cubicBezTo>
                        <a:pt x="904" y="3783"/>
                        <a:pt x="610" y="3909"/>
                        <a:pt x="379" y="4119"/>
                      </a:cubicBezTo>
                      <a:cubicBezTo>
                        <a:pt x="148" y="4339"/>
                        <a:pt x="22" y="4644"/>
                        <a:pt x="11" y="4959"/>
                      </a:cubicBezTo>
                      <a:cubicBezTo>
                        <a:pt x="1" y="5285"/>
                        <a:pt x="127" y="5590"/>
                        <a:pt x="347" y="5821"/>
                      </a:cubicBezTo>
                      <a:lnTo>
                        <a:pt x="3499" y="9099"/>
                      </a:lnTo>
                      <a:cubicBezTo>
                        <a:pt x="3720" y="9319"/>
                        <a:pt x="4035" y="9456"/>
                        <a:pt x="4361" y="9456"/>
                      </a:cubicBezTo>
                      <a:cubicBezTo>
                        <a:pt x="4697" y="9456"/>
                        <a:pt x="5012" y="9319"/>
                        <a:pt x="5233" y="9099"/>
                      </a:cubicBezTo>
                      <a:lnTo>
                        <a:pt x="8385" y="5821"/>
                      </a:lnTo>
                      <a:cubicBezTo>
                        <a:pt x="8605" y="5590"/>
                        <a:pt x="8721" y="5285"/>
                        <a:pt x="8721" y="4959"/>
                      </a:cubicBezTo>
                      <a:cubicBezTo>
                        <a:pt x="8710" y="4644"/>
                        <a:pt x="8584" y="4339"/>
                        <a:pt x="8353" y="4119"/>
                      </a:cubicBezTo>
                      <a:cubicBezTo>
                        <a:pt x="8117" y="3898"/>
                        <a:pt x="7816" y="3787"/>
                        <a:pt x="7515" y="3787"/>
                      </a:cubicBezTo>
                      <a:cubicBezTo>
                        <a:pt x="7201" y="3787"/>
                        <a:pt x="6888" y="3908"/>
                        <a:pt x="6651" y="4150"/>
                      </a:cubicBezTo>
                      <a:lnTo>
                        <a:pt x="5569" y="5285"/>
                      </a:lnTo>
                      <a:lnTo>
                        <a:pt x="5569" y="1198"/>
                      </a:lnTo>
                      <a:cubicBezTo>
                        <a:pt x="5569" y="536"/>
                        <a:pt x="5023" y="0"/>
                        <a:pt x="4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73"/>
                <p:cNvSpPr/>
                <p:nvPr/>
              </p:nvSpPr>
              <p:spPr>
                <a:xfrm>
                  <a:off x="1015397" y="2593599"/>
                  <a:ext cx="307191" cy="32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" h="8987" extrusionOk="0">
                      <a:moveTo>
                        <a:pt x="4219" y="1"/>
                      </a:moveTo>
                      <a:cubicBezTo>
                        <a:pt x="3961" y="1"/>
                        <a:pt x="3704" y="93"/>
                        <a:pt x="3520" y="276"/>
                      </a:cubicBezTo>
                      <a:lnTo>
                        <a:pt x="368" y="3554"/>
                      </a:lnTo>
                      <a:cubicBezTo>
                        <a:pt x="1" y="3943"/>
                        <a:pt x="11" y="4553"/>
                        <a:pt x="400" y="4931"/>
                      </a:cubicBezTo>
                      <a:cubicBezTo>
                        <a:pt x="584" y="5110"/>
                        <a:pt x="822" y="5199"/>
                        <a:pt x="1062" y="5199"/>
                      </a:cubicBezTo>
                      <a:cubicBezTo>
                        <a:pt x="1316" y="5199"/>
                        <a:pt x="1571" y="5099"/>
                        <a:pt x="1766" y="4899"/>
                      </a:cubicBezTo>
                      <a:lnTo>
                        <a:pt x="3247" y="3355"/>
                      </a:lnTo>
                      <a:lnTo>
                        <a:pt x="3247" y="8020"/>
                      </a:lnTo>
                      <a:cubicBezTo>
                        <a:pt x="3247" y="8555"/>
                        <a:pt x="3688" y="8987"/>
                        <a:pt x="4213" y="8987"/>
                      </a:cubicBezTo>
                      <a:cubicBezTo>
                        <a:pt x="4750" y="8987"/>
                        <a:pt x="5191" y="8555"/>
                        <a:pt x="5191" y="8020"/>
                      </a:cubicBezTo>
                      <a:lnTo>
                        <a:pt x="5191" y="3355"/>
                      </a:lnTo>
                      <a:lnTo>
                        <a:pt x="6672" y="4899"/>
                      </a:lnTo>
                      <a:cubicBezTo>
                        <a:pt x="6861" y="5099"/>
                        <a:pt x="7113" y="5193"/>
                        <a:pt x="7365" y="5193"/>
                      </a:cubicBezTo>
                      <a:cubicBezTo>
                        <a:pt x="7607" y="5193"/>
                        <a:pt x="7849" y="5109"/>
                        <a:pt x="8038" y="4931"/>
                      </a:cubicBezTo>
                      <a:cubicBezTo>
                        <a:pt x="8427" y="4553"/>
                        <a:pt x="8437" y="3943"/>
                        <a:pt x="8070" y="3554"/>
                      </a:cubicBezTo>
                      <a:lnTo>
                        <a:pt x="4918" y="276"/>
                      </a:lnTo>
                      <a:cubicBezTo>
                        <a:pt x="4734" y="93"/>
                        <a:pt x="4476" y="1"/>
                        <a:pt x="4219" y="1"/>
                      </a:cubicBezTo>
                      <a:close/>
                    </a:path>
                  </a:pathLst>
                </a:custGeom>
                <a:solidFill>
                  <a:srgbClr val="4D9DFF">
                    <a:alpha val="17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73"/>
                <p:cNvSpPr/>
                <p:nvPr/>
              </p:nvSpPr>
              <p:spPr>
                <a:xfrm>
                  <a:off x="1010045" y="2584898"/>
                  <a:ext cx="317532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" h="9457" extrusionOk="0">
                      <a:moveTo>
                        <a:pt x="4360" y="473"/>
                      </a:moveTo>
                      <a:cubicBezTo>
                        <a:pt x="4570" y="473"/>
                        <a:pt x="4760" y="547"/>
                        <a:pt x="4897" y="683"/>
                      </a:cubicBezTo>
                      <a:lnTo>
                        <a:pt x="8049" y="3961"/>
                      </a:lnTo>
                      <a:cubicBezTo>
                        <a:pt x="8185" y="4098"/>
                        <a:pt x="8259" y="4288"/>
                        <a:pt x="8248" y="4487"/>
                      </a:cubicBezTo>
                      <a:cubicBezTo>
                        <a:pt x="8248" y="4676"/>
                        <a:pt x="8164" y="4865"/>
                        <a:pt x="8028" y="5002"/>
                      </a:cubicBezTo>
                      <a:cubicBezTo>
                        <a:pt x="7891" y="5128"/>
                        <a:pt x="7712" y="5201"/>
                        <a:pt x="7512" y="5201"/>
                      </a:cubicBezTo>
                      <a:cubicBezTo>
                        <a:pt x="7313" y="5201"/>
                        <a:pt x="7124" y="5117"/>
                        <a:pt x="6987" y="4981"/>
                      </a:cubicBezTo>
                      <a:lnTo>
                        <a:pt x="5506" y="3426"/>
                      </a:lnTo>
                      <a:cubicBezTo>
                        <a:pt x="5455" y="3382"/>
                        <a:pt x="5394" y="3359"/>
                        <a:pt x="5330" y="3359"/>
                      </a:cubicBezTo>
                      <a:cubicBezTo>
                        <a:pt x="5301" y="3359"/>
                        <a:pt x="5272" y="3363"/>
                        <a:pt x="5243" y="3373"/>
                      </a:cubicBezTo>
                      <a:cubicBezTo>
                        <a:pt x="5159" y="3415"/>
                        <a:pt x="5096" y="3499"/>
                        <a:pt x="5096" y="3594"/>
                      </a:cubicBezTo>
                      <a:lnTo>
                        <a:pt x="5096" y="8259"/>
                      </a:lnTo>
                      <a:cubicBezTo>
                        <a:pt x="5096" y="8658"/>
                        <a:pt x="4770" y="8995"/>
                        <a:pt x="4360" y="8995"/>
                      </a:cubicBezTo>
                      <a:cubicBezTo>
                        <a:pt x="3961" y="8995"/>
                        <a:pt x="3636" y="8658"/>
                        <a:pt x="3636" y="8259"/>
                      </a:cubicBezTo>
                      <a:lnTo>
                        <a:pt x="3636" y="3594"/>
                      </a:lnTo>
                      <a:cubicBezTo>
                        <a:pt x="3636" y="3499"/>
                        <a:pt x="3573" y="3415"/>
                        <a:pt x="3489" y="3373"/>
                      </a:cubicBezTo>
                      <a:cubicBezTo>
                        <a:pt x="3457" y="3363"/>
                        <a:pt x="3426" y="3363"/>
                        <a:pt x="3394" y="3363"/>
                      </a:cubicBezTo>
                      <a:cubicBezTo>
                        <a:pt x="3331" y="3363"/>
                        <a:pt x="3279" y="3384"/>
                        <a:pt x="3226" y="3426"/>
                      </a:cubicBezTo>
                      <a:lnTo>
                        <a:pt x="1745" y="4981"/>
                      </a:lnTo>
                      <a:cubicBezTo>
                        <a:pt x="1598" y="5127"/>
                        <a:pt x="1405" y="5200"/>
                        <a:pt x="1212" y="5200"/>
                      </a:cubicBezTo>
                      <a:cubicBezTo>
                        <a:pt x="1029" y="5200"/>
                        <a:pt x="847" y="5135"/>
                        <a:pt x="704" y="5002"/>
                      </a:cubicBezTo>
                      <a:cubicBezTo>
                        <a:pt x="568" y="4865"/>
                        <a:pt x="484" y="4676"/>
                        <a:pt x="484" y="4487"/>
                      </a:cubicBezTo>
                      <a:cubicBezTo>
                        <a:pt x="473" y="4288"/>
                        <a:pt x="547" y="4098"/>
                        <a:pt x="683" y="3961"/>
                      </a:cubicBezTo>
                      <a:lnTo>
                        <a:pt x="3835" y="683"/>
                      </a:lnTo>
                      <a:cubicBezTo>
                        <a:pt x="3972" y="547"/>
                        <a:pt x="4161" y="473"/>
                        <a:pt x="4360" y="473"/>
                      </a:cubicBezTo>
                      <a:close/>
                      <a:moveTo>
                        <a:pt x="4360" y="1"/>
                      </a:moveTo>
                      <a:cubicBezTo>
                        <a:pt x="4035" y="1"/>
                        <a:pt x="3720" y="127"/>
                        <a:pt x="3499" y="358"/>
                      </a:cubicBezTo>
                      <a:lnTo>
                        <a:pt x="347" y="3636"/>
                      </a:lnTo>
                      <a:cubicBezTo>
                        <a:pt x="126" y="3867"/>
                        <a:pt x="0" y="4172"/>
                        <a:pt x="11" y="4498"/>
                      </a:cubicBezTo>
                      <a:cubicBezTo>
                        <a:pt x="21" y="4813"/>
                        <a:pt x="148" y="5117"/>
                        <a:pt x="379" y="5338"/>
                      </a:cubicBezTo>
                      <a:cubicBezTo>
                        <a:pt x="615" y="5559"/>
                        <a:pt x="916" y="5669"/>
                        <a:pt x="1217" y="5669"/>
                      </a:cubicBezTo>
                      <a:cubicBezTo>
                        <a:pt x="1531" y="5669"/>
                        <a:pt x="1844" y="5548"/>
                        <a:pt x="2081" y="5306"/>
                      </a:cubicBezTo>
                      <a:lnTo>
                        <a:pt x="3163" y="4172"/>
                      </a:lnTo>
                      <a:lnTo>
                        <a:pt x="3163" y="8259"/>
                      </a:lnTo>
                      <a:cubicBezTo>
                        <a:pt x="3163" y="8921"/>
                        <a:pt x="3699" y="9457"/>
                        <a:pt x="4360" y="9457"/>
                      </a:cubicBezTo>
                      <a:cubicBezTo>
                        <a:pt x="5033" y="9457"/>
                        <a:pt x="5569" y="8921"/>
                        <a:pt x="5569" y="8259"/>
                      </a:cubicBezTo>
                      <a:lnTo>
                        <a:pt x="5569" y="4172"/>
                      </a:lnTo>
                      <a:lnTo>
                        <a:pt x="6651" y="5306"/>
                      </a:lnTo>
                      <a:cubicBezTo>
                        <a:pt x="6882" y="5537"/>
                        <a:pt x="7187" y="5674"/>
                        <a:pt x="7512" y="5674"/>
                      </a:cubicBezTo>
                      <a:cubicBezTo>
                        <a:pt x="7827" y="5674"/>
                        <a:pt x="8122" y="5548"/>
                        <a:pt x="8353" y="5338"/>
                      </a:cubicBezTo>
                      <a:cubicBezTo>
                        <a:pt x="8584" y="5117"/>
                        <a:pt x="8710" y="4813"/>
                        <a:pt x="8721" y="4498"/>
                      </a:cubicBezTo>
                      <a:cubicBezTo>
                        <a:pt x="8721" y="4172"/>
                        <a:pt x="8605" y="3867"/>
                        <a:pt x="8385" y="3636"/>
                      </a:cubicBezTo>
                      <a:lnTo>
                        <a:pt x="5233" y="358"/>
                      </a:lnTo>
                      <a:cubicBezTo>
                        <a:pt x="5012" y="127"/>
                        <a:pt x="4696" y="1"/>
                        <a:pt x="43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5" name="Google Shape;2265;p73"/>
              <p:cNvGrpSpPr/>
              <p:nvPr/>
            </p:nvGrpSpPr>
            <p:grpSpPr>
              <a:xfrm>
                <a:off x="1575442" y="3470558"/>
                <a:ext cx="1987176" cy="984166"/>
                <a:chOff x="1230758" y="2353844"/>
                <a:chExt cx="2295721" cy="1136975"/>
              </a:xfrm>
            </p:grpSpPr>
            <p:sp>
              <p:nvSpPr>
                <p:cNvPr id="2266" name="Google Shape;2266;p73"/>
                <p:cNvSpPr/>
                <p:nvPr/>
              </p:nvSpPr>
              <p:spPr>
                <a:xfrm>
                  <a:off x="1239169" y="2362255"/>
                  <a:ext cx="2134281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8" h="30754" extrusionOk="0">
                      <a:moveTo>
                        <a:pt x="2228" y="1"/>
                      </a:moveTo>
                      <a:cubicBezTo>
                        <a:pt x="100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1009" y="30754"/>
                        <a:pt x="2228" y="30754"/>
                      </a:cubicBezTo>
                      <a:lnTo>
                        <a:pt x="56390" y="30754"/>
                      </a:lnTo>
                      <a:cubicBezTo>
                        <a:pt x="57609" y="30754"/>
                        <a:pt x="58618" y="29756"/>
                        <a:pt x="58618" y="28526"/>
                      </a:cubicBezTo>
                      <a:lnTo>
                        <a:pt x="58618" y="2228"/>
                      </a:lnTo>
                      <a:cubicBezTo>
                        <a:pt x="58618" y="999"/>
                        <a:pt x="57609" y="1"/>
                        <a:pt x="563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73"/>
                <p:cNvSpPr/>
                <p:nvPr/>
              </p:nvSpPr>
              <p:spPr>
                <a:xfrm>
                  <a:off x="1230758" y="2353844"/>
                  <a:ext cx="2151103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" h="31227" extrusionOk="0">
                      <a:moveTo>
                        <a:pt x="56621" y="463"/>
                      </a:moveTo>
                      <a:cubicBezTo>
                        <a:pt x="57714" y="463"/>
                        <a:pt x="58607" y="1356"/>
                        <a:pt x="58607" y="2459"/>
                      </a:cubicBezTo>
                      <a:lnTo>
                        <a:pt x="58607" y="28757"/>
                      </a:lnTo>
                      <a:cubicBezTo>
                        <a:pt x="58607" y="29861"/>
                        <a:pt x="57714" y="30754"/>
                        <a:pt x="56621" y="30754"/>
                      </a:cubicBezTo>
                      <a:lnTo>
                        <a:pt x="2459" y="30754"/>
                      </a:lnTo>
                      <a:cubicBezTo>
                        <a:pt x="1366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6" y="463"/>
                        <a:pt x="2459" y="463"/>
                      </a:cubicBezTo>
                      <a:close/>
                      <a:moveTo>
                        <a:pt x="2459" y="1"/>
                      </a:moveTo>
                      <a:cubicBezTo>
                        <a:pt x="1104" y="1"/>
                        <a:pt x="0" y="1103"/>
                        <a:pt x="0" y="2459"/>
                      </a:cubicBezTo>
                      <a:lnTo>
                        <a:pt x="0" y="28757"/>
                      </a:lnTo>
                      <a:cubicBezTo>
                        <a:pt x="0" y="30113"/>
                        <a:pt x="1104" y="31227"/>
                        <a:pt x="2459" y="31227"/>
                      </a:cubicBezTo>
                      <a:lnTo>
                        <a:pt x="56621" y="31227"/>
                      </a:lnTo>
                      <a:cubicBezTo>
                        <a:pt x="57976" y="31227"/>
                        <a:pt x="59080" y="30113"/>
                        <a:pt x="59080" y="28757"/>
                      </a:cubicBezTo>
                      <a:lnTo>
                        <a:pt x="59080" y="2459"/>
                      </a:lnTo>
                      <a:cubicBezTo>
                        <a:pt x="59080" y="1103"/>
                        <a:pt x="57976" y="1"/>
                        <a:pt x="56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73"/>
                <p:cNvSpPr/>
                <p:nvPr/>
              </p:nvSpPr>
              <p:spPr>
                <a:xfrm>
                  <a:off x="1384151" y="2362255"/>
                  <a:ext cx="2133917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8" h="30754" extrusionOk="0">
                      <a:moveTo>
                        <a:pt x="2228" y="1"/>
                      </a:moveTo>
                      <a:cubicBezTo>
                        <a:pt x="99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999" y="30754"/>
                        <a:pt x="2228" y="30754"/>
                      </a:cubicBezTo>
                      <a:lnTo>
                        <a:pt x="56380" y="30754"/>
                      </a:lnTo>
                      <a:cubicBezTo>
                        <a:pt x="57609" y="30754"/>
                        <a:pt x="58607" y="29756"/>
                        <a:pt x="58607" y="28526"/>
                      </a:cubicBezTo>
                      <a:lnTo>
                        <a:pt x="58607" y="2228"/>
                      </a:lnTo>
                      <a:cubicBezTo>
                        <a:pt x="58607" y="999"/>
                        <a:pt x="57609" y="1"/>
                        <a:pt x="563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73"/>
                <p:cNvSpPr/>
                <p:nvPr/>
              </p:nvSpPr>
              <p:spPr>
                <a:xfrm>
                  <a:off x="1375340" y="2353844"/>
                  <a:ext cx="2151139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1" h="31227" extrusionOk="0">
                      <a:moveTo>
                        <a:pt x="56622" y="463"/>
                      </a:moveTo>
                      <a:cubicBezTo>
                        <a:pt x="57725" y="463"/>
                        <a:pt x="58618" y="1356"/>
                        <a:pt x="58618" y="2459"/>
                      </a:cubicBezTo>
                      <a:lnTo>
                        <a:pt x="58618" y="28757"/>
                      </a:lnTo>
                      <a:cubicBezTo>
                        <a:pt x="58618" y="29861"/>
                        <a:pt x="57725" y="30754"/>
                        <a:pt x="56622" y="30754"/>
                      </a:cubicBezTo>
                      <a:lnTo>
                        <a:pt x="2470" y="30754"/>
                      </a:lnTo>
                      <a:cubicBezTo>
                        <a:pt x="1367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7" y="463"/>
                        <a:pt x="2470" y="463"/>
                      </a:cubicBezTo>
                      <a:close/>
                      <a:moveTo>
                        <a:pt x="2470" y="1"/>
                      </a:moveTo>
                      <a:cubicBezTo>
                        <a:pt x="1105" y="1"/>
                        <a:pt x="1" y="1103"/>
                        <a:pt x="1" y="2459"/>
                      </a:cubicBezTo>
                      <a:lnTo>
                        <a:pt x="1" y="28757"/>
                      </a:lnTo>
                      <a:cubicBezTo>
                        <a:pt x="1" y="30113"/>
                        <a:pt x="1105" y="31227"/>
                        <a:pt x="2470" y="31227"/>
                      </a:cubicBezTo>
                      <a:lnTo>
                        <a:pt x="56622" y="31227"/>
                      </a:lnTo>
                      <a:cubicBezTo>
                        <a:pt x="57977" y="31227"/>
                        <a:pt x="59081" y="30113"/>
                        <a:pt x="59081" y="28757"/>
                      </a:cubicBezTo>
                      <a:lnTo>
                        <a:pt x="59081" y="2459"/>
                      </a:lnTo>
                      <a:cubicBezTo>
                        <a:pt x="59081" y="1103"/>
                        <a:pt x="57977" y="1"/>
                        <a:pt x="566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73"/>
                <p:cNvSpPr/>
                <p:nvPr/>
              </p:nvSpPr>
              <p:spPr>
                <a:xfrm>
                  <a:off x="1513841" y="2491945"/>
                  <a:ext cx="1874532" cy="86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4" h="23631" extrusionOk="0">
                      <a:moveTo>
                        <a:pt x="25742" y="2806"/>
                      </a:moveTo>
                      <a:cubicBezTo>
                        <a:pt x="30712" y="2806"/>
                        <a:pt x="34746" y="6841"/>
                        <a:pt x="34746" y="11821"/>
                      </a:cubicBezTo>
                      <a:cubicBezTo>
                        <a:pt x="34746" y="16790"/>
                        <a:pt x="30712" y="20825"/>
                        <a:pt x="25742" y="20825"/>
                      </a:cubicBezTo>
                      <a:cubicBezTo>
                        <a:pt x="20762" y="20825"/>
                        <a:pt x="16727" y="16790"/>
                        <a:pt x="16727" y="11821"/>
                      </a:cubicBezTo>
                      <a:cubicBezTo>
                        <a:pt x="16727" y="6841"/>
                        <a:pt x="20762" y="2806"/>
                        <a:pt x="25742" y="2806"/>
                      </a:cubicBezTo>
                      <a:close/>
                      <a:moveTo>
                        <a:pt x="4802" y="0"/>
                      </a:moveTo>
                      <a:cubicBezTo>
                        <a:pt x="4434" y="0"/>
                        <a:pt x="4182" y="221"/>
                        <a:pt x="4119" y="557"/>
                      </a:cubicBezTo>
                      <a:lnTo>
                        <a:pt x="4119" y="568"/>
                      </a:lnTo>
                      <a:cubicBezTo>
                        <a:pt x="3867" y="2417"/>
                        <a:pt x="2407" y="3867"/>
                        <a:pt x="558" y="4119"/>
                      </a:cubicBezTo>
                      <a:cubicBezTo>
                        <a:pt x="558" y="4119"/>
                        <a:pt x="558" y="4130"/>
                        <a:pt x="547" y="4130"/>
                      </a:cubicBezTo>
                      <a:cubicBezTo>
                        <a:pt x="63" y="4224"/>
                        <a:pt x="0" y="4413"/>
                        <a:pt x="0" y="4823"/>
                      </a:cubicBezTo>
                      <a:lnTo>
                        <a:pt x="0" y="18807"/>
                      </a:lnTo>
                      <a:cubicBezTo>
                        <a:pt x="0" y="19228"/>
                        <a:pt x="63" y="19407"/>
                        <a:pt x="547" y="19512"/>
                      </a:cubicBezTo>
                      <a:lnTo>
                        <a:pt x="558" y="19512"/>
                      </a:lnTo>
                      <a:cubicBezTo>
                        <a:pt x="2407" y="19764"/>
                        <a:pt x="3867" y="21224"/>
                        <a:pt x="4119" y="23073"/>
                      </a:cubicBezTo>
                      <a:cubicBezTo>
                        <a:pt x="4182" y="23409"/>
                        <a:pt x="4434" y="23630"/>
                        <a:pt x="4802" y="23630"/>
                      </a:cubicBezTo>
                      <a:lnTo>
                        <a:pt x="46682" y="23630"/>
                      </a:lnTo>
                      <a:cubicBezTo>
                        <a:pt x="47039" y="23630"/>
                        <a:pt x="47302" y="23409"/>
                        <a:pt x="47354" y="23073"/>
                      </a:cubicBezTo>
                      <a:lnTo>
                        <a:pt x="47365" y="23073"/>
                      </a:lnTo>
                      <a:cubicBezTo>
                        <a:pt x="47607" y="21224"/>
                        <a:pt x="49067" y="19764"/>
                        <a:pt x="50916" y="19512"/>
                      </a:cubicBezTo>
                      <a:lnTo>
                        <a:pt x="50927" y="19512"/>
                      </a:lnTo>
                      <a:cubicBezTo>
                        <a:pt x="51410" y="19407"/>
                        <a:pt x="51483" y="19228"/>
                        <a:pt x="51483" y="18807"/>
                      </a:cubicBezTo>
                      <a:lnTo>
                        <a:pt x="51483" y="4823"/>
                      </a:lnTo>
                      <a:cubicBezTo>
                        <a:pt x="51483" y="4413"/>
                        <a:pt x="51410" y="4224"/>
                        <a:pt x="50927" y="4130"/>
                      </a:cubicBezTo>
                      <a:lnTo>
                        <a:pt x="50916" y="4119"/>
                      </a:lnTo>
                      <a:cubicBezTo>
                        <a:pt x="49067" y="3867"/>
                        <a:pt x="47607" y="2417"/>
                        <a:pt x="47365" y="568"/>
                      </a:cubicBezTo>
                      <a:lnTo>
                        <a:pt x="47354" y="557"/>
                      </a:lnTo>
                      <a:cubicBezTo>
                        <a:pt x="47302" y="221"/>
                        <a:pt x="47039" y="0"/>
                        <a:pt x="466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73"/>
                <p:cNvSpPr/>
                <p:nvPr/>
              </p:nvSpPr>
              <p:spPr>
                <a:xfrm>
                  <a:off x="2337056" y="2731809"/>
                  <a:ext cx="228036" cy="38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10455" extrusionOk="0">
                      <a:moveTo>
                        <a:pt x="2501" y="0"/>
                      </a:moveTo>
                      <a:lnTo>
                        <a:pt x="2501" y="1544"/>
                      </a:lnTo>
                      <a:cubicBezTo>
                        <a:pt x="1241" y="1787"/>
                        <a:pt x="453" y="2553"/>
                        <a:pt x="453" y="3667"/>
                      </a:cubicBezTo>
                      <a:cubicBezTo>
                        <a:pt x="453" y="6251"/>
                        <a:pt x="4309" y="5485"/>
                        <a:pt x="4309" y="6777"/>
                      </a:cubicBezTo>
                      <a:cubicBezTo>
                        <a:pt x="4309" y="7197"/>
                        <a:pt x="3941" y="7418"/>
                        <a:pt x="3363" y="7418"/>
                      </a:cubicBezTo>
                      <a:cubicBezTo>
                        <a:pt x="2596" y="7418"/>
                        <a:pt x="1472" y="6977"/>
                        <a:pt x="726" y="6314"/>
                      </a:cubicBezTo>
                      <a:lnTo>
                        <a:pt x="1" y="7743"/>
                      </a:lnTo>
                      <a:cubicBezTo>
                        <a:pt x="673" y="8301"/>
                        <a:pt x="1567" y="8700"/>
                        <a:pt x="2501" y="8836"/>
                      </a:cubicBezTo>
                      <a:lnTo>
                        <a:pt x="2501" y="10454"/>
                      </a:lnTo>
                      <a:lnTo>
                        <a:pt x="3878" y="10454"/>
                      </a:lnTo>
                      <a:lnTo>
                        <a:pt x="3878" y="8889"/>
                      </a:lnTo>
                      <a:cubicBezTo>
                        <a:pt x="5244" y="8731"/>
                        <a:pt x="6263" y="7975"/>
                        <a:pt x="6263" y="6683"/>
                      </a:cubicBezTo>
                      <a:cubicBezTo>
                        <a:pt x="6263" y="4045"/>
                        <a:pt x="2396" y="4759"/>
                        <a:pt x="2396" y="3499"/>
                      </a:cubicBezTo>
                      <a:cubicBezTo>
                        <a:pt x="2396" y="3152"/>
                        <a:pt x="2722" y="2973"/>
                        <a:pt x="3206" y="2973"/>
                      </a:cubicBezTo>
                      <a:cubicBezTo>
                        <a:pt x="3794" y="2973"/>
                        <a:pt x="4771" y="3289"/>
                        <a:pt x="5538" y="3730"/>
                      </a:cubicBezTo>
                      <a:lnTo>
                        <a:pt x="6242" y="2280"/>
                      </a:lnTo>
                      <a:cubicBezTo>
                        <a:pt x="5611" y="1881"/>
                        <a:pt x="4761" y="1586"/>
                        <a:pt x="3878" y="1492"/>
                      </a:cubicBezTo>
                      <a:lnTo>
                        <a:pt x="38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73"/>
                <p:cNvSpPr/>
                <p:nvPr/>
              </p:nvSpPr>
              <p:spPr>
                <a:xfrm>
                  <a:off x="1679867" y="2803317"/>
                  <a:ext cx="237976" cy="23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536" extrusionOk="0">
                      <a:moveTo>
                        <a:pt x="3268" y="1"/>
                      </a:moveTo>
                      <a:cubicBezTo>
                        <a:pt x="1461" y="1"/>
                        <a:pt x="0" y="1462"/>
                        <a:pt x="0" y="3269"/>
                      </a:cubicBezTo>
                      <a:cubicBezTo>
                        <a:pt x="0" y="5065"/>
                        <a:pt x="1461" y="6536"/>
                        <a:pt x="3268" y="6536"/>
                      </a:cubicBezTo>
                      <a:cubicBezTo>
                        <a:pt x="5075" y="6536"/>
                        <a:pt x="6535" y="5065"/>
                        <a:pt x="6535" y="3269"/>
                      </a:cubicBezTo>
                      <a:cubicBezTo>
                        <a:pt x="6535" y="1462"/>
                        <a:pt x="5075" y="1"/>
                        <a:pt x="32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73"/>
                <p:cNvSpPr/>
                <p:nvPr/>
              </p:nvSpPr>
              <p:spPr>
                <a:xfrm>
                  <a:off x="2835536" y="2362255"/>
                  <a:ext cx="386783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" h="30754" extrusionOk="0">
                      <a:moveTo>
                        <a:pt x="0" y="1"/>
                      </a:moveTo>
                      <a:lnTo>
                        <a:pt x="0" y="30754"/>
                      </a:lnTo>
                      <a:lnTo>
                        <a:pt x="10622" y="30754"/>
                      </a:lnTo>
                      <a:lnTo>
                        <a:pt x="106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73"/>
                <p:cNvSpPr/>
                <p:nvPr/>
              </p:nvSpPr>
              <p:spPr>
                <a:xfrm>
                  <a:off x="2826725" y="2353844"/>
                  <a:ext cx="404005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6" h="31227" extrusionOk="0">
                      <a:moveTo>
                        <a:pt x="10633" y="463"/>
                      </a:moveTo>
                      <a:lnTo>
                        <a:pt x="10633" y="30754"/>
                      </a:lnTo>
                      <a:lnTo>
                        <a:pt x="474" y="30754"/>
                      </a:lnTo>
                      <a:lnTo>
                        <a:pt x="474" y="463"/>
                      </a:lnTo>
                      <a:close/>
                      <a:moveTo>
                        <a:pt x="242" y="1"/>
                      </a:moveTo>
                      <a:cubicBezTo>
                        <a:pt x="105" y="1"/>
                        <a:pt x="0" y="106"/>
                        <a:pt x="0" y="232"/>
                      </a:cubicBezTo>
                      <a:lnTo>
                        <a:pt x="0" y="30985"/>
                      </a:lnTo>
                      <a:cubicBezTo>
                        <a:pt x="0" y="31122"/>
                        <a:pt x="105" y="31227"/>
                        <a:pt x="242" y="31227"/>
                      </a:cubicBezTo>
                      <a:lnTo>
                        <a:pt x="10864" y="31227"/>
                      </a:lnTo>
                      <a:cubicBezTo>
                        <a:pt x="10990" y="31227"/>
                        <a:pt x="11095" y="31122"/>
                        <a:pt x="11095" y="30985"/>
                      </a:cubicBezTo>
                      <a:lnTo>
                        <a:pt x="11095" y="232"/>
                      </a:lnTo>
                      <a:cubicBezTo>
                        <a:pt x="11095" y="106"/>
                        <a:pt x="10990" y="1"/>
                        <a:pt x="10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5" name="Google Shape;2275;p73"/>
              <p:cNvGrpSpPr/>
              <p:nvPr/>
            </p:nvGrpSpPr>
            <p:grpSpPr>
              <a:xfrm>
                <a:off x="3118249" y="3868769"/>
                <a:ext cx="761344" cy="761628"/>
                <a:chOff x="5512545" y="999244"/>
                <a:chExt cx="879556" cy="879884"/>
              </a:xfrm>
            </p:grpSpPr>
            <p:sp>
              <p:nvSpPr>
                <p:cNvPr id="2276" name="Google Shape;2276;p73"/>
                <p:cNvSpPr/>
                <p:nvPr/>
              </p:nvSpPr>
              <p:spPr>
                <a:xfrm>
                  <a:off x="5520956" y="1008055"/>
                  <a:ext cx="862699" cy="862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23693" extrusionOk="0">
                      <a:moveTo>
                        <a:pt x="11852" y="1"/>
                      </a:moveTo>
                      <a:cubicBezTo>
                        <a:pt x="5307" y="1"/>
                        <a:pt x="1" y="5296"/>
                        <a:pt x="1" y="11841"/>
                      </a:cubicBezTo>
                      <a:cubicBezTo>
                        <a:pt x="1" y="18387"/>
                        <a:pt x="5307" y="23693"/>
                        <a:pt x="11852" y="23693"/>
                      </a:cubicBezTo>
                      <a:cubicBezTo>
                        <a:pt x="18388" y="23693"/>
                        <a:pt x="23694" y="18387"/>
                        <a:pt x="23694" y="11841"/>
                      </a:cubicBezTo>
                      <a:cubicBezTo>
                        <a:pt x="23694" y="5296"/>
                        <a:pt x="18388" y="1"/>
                        <a:pt x="118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73"/>
                <p:cNvSpPr/>
                <p:nvPr/>
              </p:nvSpPr>
              <p:spPr>
                <a:xfrm>
                  <a:off x="5512545" y="999244"/>
                  <a:ext cx="879556" cy="8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24166" extrusionOk="0">
                      <a:moveTo>
                        <a:pt x="12083" y="474"/>
                      </a:moveTo>
                      <a:cubicBezTo>
                        <a:pt x="18482" y="474"/>
                        <a:pt x="23694" y="5685"/>
                        <a:pt x="23694" y="12083"/>
                      </a:cubicBezTo>
                      <a:cubicBezTo>
                        <a:pt x="23694" y="18492"/>
                        <a:pt x="18482" y="23694"/>
                        <a:pt x="12083" y="23694"/>
                      </a:cubicBezTo>
                      <a:cubicBezTo>
                        <a:pt x="5674" y="23694"/>
                        <a:pt x="463" y="18492"/>
                        <a:pt x="463" y="12083"/>
                      </a:cubicBezTo>
                      <a:cubicBezTo>
                        <a:pt x="463" y="5685"/>
                        <a:pt x="5674" y="474"/>
                        <a:pt x="12083" y="474"/>
                      </a:cubicBezTo>
                      <a:close/>
                      <a:moveTo>
                        <a:pt x="12083" y="0"/>
                      </a:moveTo>
                      <a:cubicBezTo>
                        <a:pt x="5422" y="0"/>
                        <a:pt x="1" y="5422"/>
                        <a:pt x="1" y="12083"/>
                      </a:cubicBezTo>
                      <a:cubicBezTo>
                        <a:pt x="1" y="18745"/>
                        <a:pt x="5422" y="24166"/>
                        <a:pt x="12083" y="24166"/>
                      </a:cubicBezTo>
                      <a:cubicBezTo>
                        <a:pt x="18745" y="24166"/>
                        <a:pt x="24156" y="18745"/>
                        <a:pt x="24156" y="12083"/>
                      </a:cubicBezTo>
                      <a:cubicBezTo>
                        <a:pt x="24156" y="5422"/>
                        <a:pt x="18745" y="0"/>
                        <a:pt x="120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73"/>
                <p:cNvSpPr/>
                <p:nvPr/>
              </p:nvSpPr>
              <p:spPr>
                <a:xfrm>
                  <a:off x="5621955" y="1109054"/>
                  <a:ext cx="660732" cy="66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7" h="18135" extrusionOk="0">
                      <a:moveTo>
                        <a:pt x="9078" y="0"/>
                      </a:moveTo>
                      <a:cubicBezTo>
                        <a:pt x="4067" y="0"/>
                        <a:pt x="1" y="4056"/>
                        <a:pt x="1" y="9067"/>
                      </a:cubicBezTo>
                      <a:cubicBezTo>
                        <a:pt x="1" y="14079"/>
                        <a:pt x="4067" y="18135"/>
                        <a:pt x="9078" y="18135"/>
                      </a:cubicBezTo>
                      <a:cubicBezTo>
                        <a:pt x="14080" y="18135"/>
                        <a:pt x="18146" y="14079"/>
                        <a:pt x="18146" y="9067"/>
                      </a:cubicBezTo>
                      <a:cubicBezTo>
                        <a:pt x="18146" y="4056"/>
                        <a:pt x="14080" y="0"/>
                        <a:pt x="90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73"/>
                <p:cNvSpPr/>
                <p:nvPr/>
              </p:nvSpPr>
              <p:spPr>
                <a:xfrm>
                  <a:off x="5613545" y="1100243"/>
                  <a:ext cx="677554" cy="67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9" h="18619" extrusionOk="0">
                      <a:moveTo>
                        <a:pt x="9309" y="473"/>
                      </a:moveTo>
                      <a:cubicBezTo>
                        <a:pt x="14174" y="473"/>
                        <a:pt x="18146" y="4434"/>
                        <a:pt x="18146" y="9309"/>
                      </a:cubicBezTo>
                      <a:cubicBezTo>
                        <a:pt x="18146" y="14184"/>
                        <a:pt x="14174" y="18146"/>
                        <a:pt x="9309" y="18146"/>
                      </a:cubicBezTo>
                      <a:cubicBezTo>
                        <a:pt x="4434" y="18146"/>
                        <a:pt x="474" y="14184"/>
                        <a:pt x="474" y="9309"/>
                      </a:cubicBezTo>
                      <a:cubicBezTo>
                        <a:pt x="474" y="4434"/>
                        <a:pt x="4434" y="473"/>
                        <a:pt x="9309" y="473"/>
                      </a:cubicBezTo>
                      <a:close/>
                      <a:moveTo>
                        <a:pt x="9309" y="0"/>
                      </a:moveTo>
                      <a:cubicBezTo>
                        <a:pt x="4172" y="0"/>
                        <a:pt x="0" y="4182"/>
                        <a:pt x="0" y="9309"/>
                      </a:cubicBezTo>
                      <a:cubicBezTo>
                        <a:pt x="0" y="14437"/>
                        <a:pt x="4172" y="18618"/>
                        <a:pt x="9309" y="18618"/>
                      </a:cubicBezTo>
                      <a:cubicBezTo>
                        <a:pt x="14437" y="18618"/>
                        <a:pt x="18608" y="14437"/>
                        <a:pt x="18608" y="9309"/>
                      </a:cubicBezTo>
                      <a:cubicBezTo>
                        <a:pt x="18608" y="4182"/>
                        <a:pt x="14437" y="0"/>
                        <a:pt x="93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73"/>
                <p:cNvSpPr/>
                <p:nvPr/>
              </p:nvSpPr>
              <p:spPr>
                <a:xfrm>
                  <a:off x="5826248" y="1228403"/>
                  <a:ext cx="252139" cy="4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11579" extrusionOk="0">
                      <a:moveTo>
                        <a:pt x="2774" y="0"/>
                      </a:moveTo>
                      <a:lnTo>
                        <a:pt x="2774" y="1713"/>
                      </a:lnTo>
                      <a:cubicBezTo>
                        <a:pt x="1377" y="1976"/>
                        <a:pt x="494" y="2826"/>
                        <a:pt x="494" y="4066"/>
                      </a:cubicBezTo>
                      <a:cubicBezTo>
                        <a:pt x="494" y="6924"/>
                        <a:pt x="4770" y="6073"/>
                        <a:pt x="4770" y="7502"/>
                      </a:cubicBezTo>
                      <a:cubicBezTo>
                        <a:pt x="4770" y="7965"/>
                        <a:pt x="4361" y="8206"/>
                        <a:pt x="3720" y="8206"/>
                      </a:cubicBezTo>
                      <a:cubicBezTo>
                        <a:pt x="2879" y="8206"/>
                        <a:pt x="1629" y="7722"/>
                        <a:pt x="799" y="6998"/>
                      </a:cubicBezTo>
                      <a:lnTo>
                        <a:pt x="0" y="8584"/>
                      </a:lnTo>
                      <a:cubicBezTo>
                        <a:pt x="736" y="9193"/>
                        <a:pt x="1734" y="9635"/>
                        <a:pt x="2774" y="9793"/>
                      </a:cubicBezTo>
                      <a:lnTo>
                        <a:pt x="2774" y="11579"/>
                      </a:lnTo>
                      <a:lnTo>
                        <a:pt x="4298" y="11579"/>
                      </a:lnTo>
                      <a:lnTo>
                        <a:pt x="4298" y="9835"/>
                      </a:lnTo>
                      <a:cubicBezTo>
                        <a:pt x="5811" y="9667"/>
                        <a:pt x="6925" y="8836"/>
                        <a:pt x="6925" y="7397"/>
                      </a:cubicBezTo>
                      <a:cubicBezTo>
                        <a:pt x="6925" y="4476"/>
                        <a:pt x="2659" y="5275"/>
                        <a:pt x="2659" y="3877"/>
                      </a:cubicBezTo>
                      <a:cubicBezTo>
                        <a:pt x="2659" y="3489"/>
                        <a:pt x="3016" y="3289"/>
                        <a:pt x="3541" y="3289"/>
                      </a:cubicBezTo>
                      <a:cubicBezTo>
                        <a:pt x="4203" y="3289"/>
                        <a:pt x="5275" y="3636"/>
                        <a:pt x="6126" y="4129"/>
                      </a:cubicBezTo>
                      <a:lnTo>
                        <a:pt x="6904" y="2532"/>
                      </a:lnTo>
                      <a:cubicBezTo>
                        <a:pt x="6210" y="2081"/>
                        <a:pt x="5264" y="1755"/>
                        <a:pt x="4298" y="16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405608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0" grpId="0"/>
      <p:bldP spid="22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4" name="Google Shape;3574;p91"/>
          <p:cNvGrpSpPr/>
          <p:nvPr/>
        </p:nvGrpSpPr>
        <p:grpSpPr>
          <a:xfrm>
            <a:off x="5377339" y="1420002"/>
            <a:ext cx="3046665" cy="2497101"/>
            <a:chOff x="5377339" y="1572402"/>
            <a:chExt cx="3046665" cy="2497101"/>
          </a:xfrm>
        </p:grpSpPr>
        <p:grpSp>
          <p:nvGrpSpPr>
            <p:cNvPr id="3575" name="Google Shape;3575;p91"/>
            <p:cNvGrpSpPr/>
            <p:nvPr/>
          </p:nvGrpSpPr>
          <p:grpSpPr>
            <a:xfrm>
              <a:off x="6444120" y="2782542"/>
              <a:ext cx="1979884" cy="1286961"/>
              <a:chOff x="3028945" y="2612942"/>
              <a:chExt cx="1979884" cy="1286961"/>
            </a:xfrm>
          </p:grpSpPr>
          <p:grpSp>
            <p:nvGrpSpPr>
              <p:cNvPr id="3576" name="Google Shape;3576;p91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577" name="Google Shape;3577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3" name="Google Shape;3613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2" name="Google Shape;3622;p91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623" name="Google Shape;3623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2" name="Google Shape;3662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68" name="Google Shape;3668;p91"/>
            <p:cNvGrpSpPr/>
            <p:nvPr/>
          </p:nvGrpSpPr>
          <p:grpSpPr>
            <a:xfrm>
              <a:off x="5480771" y="1572402"/>
              <a:ext cx="1945283" cy="1671880"/>
              <a:chOff x="1455055" y="2629044"/>
              <a:chExt cx="1395068" cy="1198910"/>
            </a:xfrm>
          </p:grpSpPr>
          <p:sp>
            <p:nvSpPr>
              <p:cNvPr id="3669" name="Google Shape;366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8" name="Google Shape;3688;p91"/>
            <p:cNvGrpSpPr/>
            <p:nvPr/>
          </p:nvGrpSpPr>
          <p:grpSpPr>
            <a:xfrm>
              <a:off x="5377339" y="2332625"/>
              <a:ext cx="1945283" cy="1671880"/>
              <a:chOff x="1455055" y="2629044"/>
              <a:chExt cx="1395068" cy="1198910"/>
            </a:xfrm>
          </p:grpSpPr>
          <p:sp>
            <p:nvSpPr>
              <p:cNvPr id="3689" name="Google Shape;368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5F942E75-A4B1-4E60-9DA6-B72483C5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66968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85"/>
          <p:cNvSpPr txBox="1">
            <a:spLocks noGrp="1"/>
          </p:cNvSpPr>
          <p:nvPr>
            <p:ph type="title"/>
          </p:nvPr>
        </p:nvSpPr>
        <p:spPr>
          <a:xfrm>
            <a:off x="787174" y="706400"/>
            <a:ext cx="4813525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Commercial Video</a:t>
            </a:r>
            <a:endParaRPr dirty="0"/>
          </a:p>
        </p:txBody>
      </p:sp>
      <p:sp>
        <p:nvSpPr>
          <p:cNvPr id="3206" name="Google Shape;3206;p85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grpSp>
        <p:nvGrpSpPr>
          <p:cNvPr id="3208" name="Google Shape;3208;p85"/>
          <p:cNvGrpSpPr/>
          <p:nvPr/>
        </p:nvGrpSpPr>
        <p:grpSpPr>
          <a:xfrm>
            <a:off x="720004" y="3159923"/>
            <a:ext cx="3725019" cy="1471174"/>
            <a:chOff x="719996" y="3120644"/>
            <a:chExt cx="3824455" cy="1510446"/>
          </a:xfrm>
        </p:grpSpPr>
        <p:grpSp>
          <p:nvGrpSpPr>
            <p:cNvPr id="3209" name="Google Shape;3209;p85"/>
            <p:cNvGrpSpPr/>
            <p:nvPr/>
          </p:nvGrpSpPr>
          <p:grpSpPr>
            <a:xfrm>
              <a:off x="1860158" y="3466519"/>
              <a:ext cx="2295721" cy="1136975"/>
              <a:chOff x="1230758" y="2353844"/>
              <a:chExt cx="2295721" cy="1136975"/>
            </a:xfrm>
          </p:grpSpPr>
          <p:sp>
            <p:nvSpPr>
              <p:cNvPr id="3210" name="Google Shape;3210;p85"/>
              <p:cNvSpPr/>
              <p:nvPr/>
            </p:nvSpPr>
            <p:spPr>
              <a:xfrm>
                <a:off x="1239169" y="2362255"/>
                <a:ext cx="2134281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18" h="30754" extrusionOk="0">
                    <a:moveTo>
                      <a:pt x="2228" y="1"/>
                    </a:moveTo>
                    <a:cubicBezTo>
                      <a:pt x="100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1009" y="30754"/>
                      <a:pt x="2228" y="30754"/>
                    </a:cubicBezTo>
                    <a:lnTo>
                      <a:pt x="56390" y="30754"/>
                    </a:lnTo>
                    <a:cubicBezTo>
                      <a:pt x="57609" y="30754"/>
                      <a:pt x="58618" y="29756"/>
                      <a:pt x="58618" y="28526"/>
                    </a:cubicBezTo>
                    <a:lnTo>
                      <a:pt x="58618" y="2228"/>
                    </a:lnTo>
                    <a:cubicBezTo>
                      <a:pt x="58618" y="999"/>
                      <a:pt x="57609" y="1"/>
                      <a:pt x="56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85"/>
              <p:cNvSpPr/>
              <p:nvPr/>
            </p:nvSpPr>
            <p:spPr>
              <a:xfrm>
                <a:off x="1230758" y="2353844"/>
                <a:ext cx="2151103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0" h="31227" extrusionOk="0">
                    <a:moveTo>
                      <a:pt x="56621" y="463"/>
                    </a:moveTo>
                    <a:cubicBezTo>
                      <a:pt x="57714" y="463"/>
                      <a:pt x="58607" y="1356"/>
                      <a:pt x="58607" y="2459"/>
                    </a:cubicBezTo>
                    <a:lnTo>
                      <a:pt x="58607" y="28757"/>
                    </a:lnTo>
                    <a:cubicBezTo>
                      <a:pt x="58607" y="29861"/>
                      <a:pt x="57714" y="30754"/>
                      <a:pt x="56621" y="30754"/>
                    </a:cubicBezTo>
                    <a:lnTo>
                      <a:pt x="2459" y="30754"/>
                    </a:lnTo>
                    <a:cubicBezTo>
                      <a:pt x="1366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6" y="463"/>
                      <a:pt x="2459" y="463"/>
                    </a:cubicBezTo>
                    <a:close/>
                    <a:moveTo>
                      <a:pt x="2459" y="1"/>
                    </a:moveTo>
                    <a:cubicBezTo>
                      <a:pt x="1104" y="1"/>
                      <a:pt x="0" y="1103"/>
                      <a:pt x="0" y="2459"/>
                    </a:cubicBezTo>
                    <a:lnTo>
                      <a:pt x="0" y="28757"/>
                    </a:lnTo>
                    <a:cubicBezTo>
                      <a:pt x="0" y="30113"/>
                      <a:pt x="1104" y="31227"/>
                      <a:pt x="2459" y="31227"/>
                    </a:cubicBezTo>
                    <a:lnTo>
                      <a:pt x="56621" y="31227"/>
                    </a:lnTo>
                    <a:cubicBezTo>
                      <a:pt x="57976" y="31227"/>
                      <a:pt x="59080" y="30113"/>
                      <a:pt x="59080" y="28757"/>
                    </a:cubicBezTo>
                    <a:lnTo>
                      <a:pt x="59080" y="2459"/>
                    </a:lnTo>
                    <a:cubicBezTo>
                      <a:pt x="59080" y="1103"/>
                      <a:pt x="57976" y="1"/>
                      <a:pt x="56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85"/>
              <p:cNvSpPr/>
              <p:nvPr/>
            </p:nvSpPr>
            <p:spPr>
              <a:xfrm>
                <a:off x="1384151" y="2362255"/>
                <a:ext cx="2133917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08" h="30754" extrusionOk="0">
                    <a:moveTo>
                      <a:pt x="2228" y="1"/>
                    </a:moveTo>
                    <a:cubicBezTo>
                      <a:pt x="99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999" y="30754"/>
                      <a:pt x="2228" y="30754"/>
                    </a:cubicBezTo>
                    <a:lnTo>
                      <a:pt x="56380" y="30754"/>
                    </a:lnTo>
                    <a:cubicBezTo>
                      <a:pt x="57609" y="30754"/>
                      <a:pt x="58607" y="29756"/>
                      <a:pt x="58607" y="28526"/>
                    </a:cubicBezTo>
                    <a:lnTo>
                      <a:pt x="58607" y="2228"/>
                    </a:lnTo>
                    <a:cubicBezTo>
                      <a:pt x="58607" y="999"/>
                      <a:pt x="57609" y="1"/>
                      <a:pt x="56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85"/>
              <p:cNvSpPr/>
              <p:nvPr/>
            </p:nvSpPr>
            <p:spPr>
              <a:xfrm>
                <a:off x="1375340" y="2353844"/>
                <a:ext cx="2151139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1" h="31227" extrusionOk="0">
                    <a:moveTo>
                      <a:pt x="56622" y="463"/>
                    </a:moveTo>
                    <a:cubicBezTo>
                      <a:pt x="57725" y="463"/>
                      <a:pt x="58618" y="1356"/>
                      <a:pt x="58618" y="2459"/>
                    </a:cubicBezTo>
                    <a:lnTo>
                      <a:pt x="58618" y="28757"/>
                    </a:lnTo>
                    <a:cubicBezTo>
                      <a:pt x="58618" y="29861"/>
                      <a:pt x="57725" y="30754"/>
                      <a:pt x="56622" y="30754"/>
                    </a:cubicBezTo>
                    <a:lnTo>
                      <a:pt x="2470" y="30754"/>
                    </a:lnTo>
                    <a:cubicBezTo>
                      <a:pt x="1367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7" y="463"/>
                      <a:pt x="2470" y="463"/>
                    </a:cubicBezTo>
                    <a:close/>
                    <a:moveTo>
                      <a:pt x="2470" y="1"/>
                    </a:moveTo>
                    <a:cubicBezTo>
                      <a:pt x="1105" y="1"/>
                      <a:pt x="1" y="1103"/>
                      <a:pt x="1" y="2459"/>
                    </a:cubicBezTo>
                    <a:lnTo>
                      <a:pt x="1" y="28757"/>
                    </a:lnTo>
                    <a:cubicBezTo>
                      <a:pt x="1" y="30113"/>
                      <a:pt x="1105" y="31227"/>
                      <a:pt x="2470" y="31227"/>
                    </a:cubicBezTo>
                    <a:lnTo>
                      <a:pt x="56622" y="31227"/>
                    </a:lnTo>
                    <a:cubicBezTo>
                      <a:pt x="57977" y="31227"/>
                      <a:pt x="59081" y="30113"/>
                      <a:pt x="59081" y="28757"/>
                    </a:cubicBezTo>
                    <a:lnTo>
                      <a:pt x="59081" y="2459"/>
                    </a:lnTo>
                    <a:cubicBezTo>
                      <a:pt x="59081" y="1103"/>
                      <a:pt x="57977" y="1"/>
                      <a:pt x="56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85"/>
              <p:cNvSpPr/>
              <p:nvPr/>
            </p:nvSpPr>
            <p:spPr>
              <a:xfrm>
                <a:off x="1513841" y="2491945"/>
                <a:ext cx="1874532" cy="860405"/>
              </a:xfrm>
              <a:custGeom>
                <a:avLst/>
                <a:gdLst/>
                <a:ahLst/>
                <a:cxnLst/>
                <a:rect l="l" t="t" r="r" b="b"/>
                <a:pathLst>
                  <a:path w="51484" h="23631" extrusionOk="0">
                    <a:moveTo>
                      <a:pt x="25742" y="2806"/>
                    </a:moveTo>
                    <a:cubicBezTo>
                      <a:pt x="30712" y="2806"/>
                      <a:pt x="34746" y="6841"/>
                      <a:pt x="34746" y="11821"/>
                    </a:cubicBezTo>
                    <a:cubicBezTo>
                      <a:pt x="34746" y="16790"/>
                      <a:pt x="30712" y="20825"/>
                      <a:pt x="25742" y="20825"/>
                    </a:cubicBezTo>
                    <a:cubicBezTo>
                      <a:pt x="20762" y="20825"/>
                      <a:pt x="16727" y="16790"/>
                      <a:pt x="16727" y="11821"/>
                    </a:cubicBezTo>
                    <a:cubicBezTo>
                      <a:pt x="16727" y="6841"/>
                      <a:pt x="20762" y="2806"/>
                      <a:pt x="25742" y="2806"/>
                    </a:cubicBezTo>
                    <a:close/>
                    <a:moveTo>
                      <a:pt x="4802" y="0"/>
                    </a:moveTo>
                    <a:cubicBezTo>
                      <a:pt x="4434" y="0"/>
                      <a:pt x="4182" y="221"/>
                      <a:pt x="4119" y="557"/>
                    </a:cubicBezTo>
                    <a:lnTo>
                      <a:pt x="4119" y="568"/>
                    </a:lnTo>
                    <a:cubicBezTo>
                      <a:pt x="3867" y="2417"/>
                      <a:pt x="2407" y="3867"/>
                      <a:pt x="558" y="4119"/>
                    </a:cubicBezTo>
                    <a:cubicBezTo>
                      <a:pt x="558" y="4119"/>
                      <a:pt x="558" y="4130"/>
                      <a:pt x="547" y="4130"/>
                    </a:cubicBezTo>
                    <a:cubicBezTo>
                      <a:pt x="63" y="4224"/>
                      <a:pt x="0" y="4413"/>
                      <a:pt x="0" y="4823"/>
                    </a:cubicBezTo>
                    <a:lnTo>
                      <a:pt x="0" y="18807"/>
                    </a:lnTo>
                    <a:cubicBezTo>
                      <a:pt x="0" y="19228"/>
                      <a:pt x="63" y="19407"/>
                      <a:pt x="547" y="19512"/>
                    </a:cubicBezTo>
                    <a:lnTo>
                      <a:pt x="558" y="19512"/>
                    </a:lnTo>
                    <a:cubicBezTo>
                      <a:pt x="2407" y="19764"/>
                      <a:pt x="3867" y="21224"/>
                      <a:pt x="4119" y="23073"/>
                    </a:cubicBezTo>
                    <a:cubicBezTo>
                      <a:pt x="4182" y="23409"/>
                      <a:pt x="4434" y="23630"/>
                      <a:pt x="4802" y="23630"/>
                    </a:cubicBezTo>
                    <a:lnTo>
                      <a:pt x="46682" y="23630"/>
                    </a:lnTo>
                    <a:cubicBezTo>
                      <a:pt x="47039" y="23630"/>
                      <a:pt x="47302" y="23409"/>
                      <a:pt x="47354" y="23073"/>
                    </a:cubicBezTo>
                    <a:lnTo>
                      <a:pt x="47365" y="23073"/>
                    </a:lnTo>
                    <a:cubicBezTo>
                      <a:pt x="47607" y="21224"/>
                      <a:pt x="49067" y="19764"/>
                      <a:pt x="50916" y="19512"/>
                    </a:cubicBezTo>
                    <a:lnTo>
                      <a:pt x="50927" y="19512"/>
                    </a:lnTo>
                    <a:cubicBezTo>
                      <a:pt x="51410" y="19407"/>
                      <a:pt x="51483" y="19228"/>
                      <a:pt x="51483" y="18807"/>
                    </a:cubicBezTo>
                    <a:lnTo>
                      <a:pt x="51483" y="4823"/>
                    </a:lnTo>
                    <a:cubicBezTo>
                      <a:pt x="51483" y="4413"/>
                      <a:pt x="51410" y="4224"/>
                      <a:pt x="50927" y="4130"/>
                    </a:cubicBezTo>
                    <a:lnTo>
                      <a:pt x="50916" y="4119"/>
                    </a:lnTo>
                    <a:cubicBezTo>
                      <a:pt x="49067" y="3867"/>
                      <a:pt x="47607" y="2417"/>
                      <a:pt x="47365" y="568"/>
                    </a:cubicBezTo>
                    <a:lnTo>
                      <a:pt x="47354" y="557"/>
                    </a:lnTo>
                    <a:cubicBezTo>
                      <a:pt x="47302" y="221"/>
                      <a:pt x="47039" y="0"/>
                      <a:pt x="466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85"/>
              <p:cNvSpPr/>
              <p:nvPr/>
            </p:nvSpPr>
            <p:spPr>
              <a:xfrm>
                <a:off x="2337056" y="2731809"/>
                <a:ext cx="228036" cy="380667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0455" extrusionOk="0">
                    <a:moveTo>
                      <a:pt x="2501" y="0"/>
                    </a:moveTo>
                    <a:lnTo>
                      <a:pt x="2501" y="1544"/>
                    </a:lnTo>
                    <a:cubicBezTo>
                      <a:pt x="1241" y="1787"/>
                      <a:pt x="453" y="2553"/>
                      <a:pt x="453" y="3667"/>
                    </a:cubicBezTo>
                    <a:cubicBezTo>
                      <a:pt x="453" y="6251"/>
                      <a:pt x="4309" y="5485"/>
                      <a:pt x="4309" y="6777"/>
                    </a:cubicBezTo>
                    <a:cubicBezTo>
                      <a:pt x="4309" y="7197"/>
                      <a:pt x="3941" y="7418"/>
                      <a:pt x="3363" y="7418"/>
                    </a:cubicBezTo>
                    <a:cubicBezTo>
                      <a:pt x="2596" y="7418"/>
                      <a:pt x="1472" y="6977"/>
                      <a:pt x="726" y="6314"/>
                    </a:cubicBezTo>
                    <a:lnTo>
                      <a:pt x="1" y="7743"/>
                    </a:lnTo>
                    <a:cubicBezTo>
                      <a:pt x="673" y="8301"/>
                      <a:pt x="1567" y="8700"/>
                      <a:pt x="2501" y="8836"/>
                    </a:cubicBezTo>
                    <a:lnTo>
                      <a:pt x="2501" y="10454"/>
                    </a:lnTo>
                    <a:lnTo>
                      <a:pt x="3878" y="10454"/>
                    </a:lnTo>
                    <a:lnTo>
                      <a:pt x="3878" y="8889"/>
                    </a:lnTo>
                    <a:cubicBezTo>
                      <a:pt x="5244" y="8731"/>
                      <a:pt x="6263" y="7975"/>
                      <a:pt x="6263" y="6683"/>
                    </a:cubicBezTo>
                    <a:cubicBezTo>
                      <a:pt x="6263" y="4045"/>
                      <a:pt x="2396" y="4759"/>
                      <a:pt x="2396" y="3499"/>
                    </a:cubicBezTo>
                    <a:cubicBezTo>
                      <a:pt x="2396" y="3152"/>
                      <a:pt x="2722" y="2973"/>
                      <a:pt x="3206" y="2973"/>
                    </a:cubicBezTo>
                    <a:cubicBezTo>
                      <a:pt x="3794" y="2973"/>
                      <a:pt x="4771" y="3289"/>
                      <a:pt x="5538" y="3730"/>
                    </a:cubicBezTo>
                    <a:lnTo>
                      <a:pt x="6242" y="2280"/>
                    </a:lnTo>
                    <a:cubicBezTo>
                      <a:pt x="5611" y="1881"/>
                      <a:pt x="4761" y="1586"/>
                      <a:pt x="3878" y="1492"/>
                    </a:cubicBez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85"/>
              <p:cNvSpPr/>
              <p:nvPr/>
            </p:nvSpPr>
            <p:spPr>
              <a:xfrm>
                <a:off x="1679867" y="2803317"/>
                <a:ext cx="237976" cy="237976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6536" extrusionOk="0">
                    <a:moveTo>
                      <a:pt x="3268" y="1"/>
                    </a:moveTo>
                    <a:cubicBezTo>
                      <a:pt x="1461" y="1"/>
                      <a:pt x="0" y="1462"/>
                      <a:pt x="0" y="3269"/>
                    </a:cubicBezTo>
                    <a:cubicBezTo>
                      <a:pt x="0" y="5065"/>
                      <a:pt x="1461" y="6536"/>
                      <a:pt x="3268" y="6536"/>
                    </a:cubicBezTo>
                    <a:cubicBezTo>
                      <a:pt x="5075" y="6536"/>
                      <a:pt x="6535" y="5065"/>
                      <a:pt x="6535" y="3269"/>
                    </a:cubicBezTo>
                    <a:cubicBezTo>
                      <a:pt x="6535" y="1462"/>
                      <a:pt x="5075" y="1"/>
                      <a:pt x="3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85"/>
              <p:cNvSpPr/>
              <p:nvPr/>
            </p:nvSpPr>
            <p:spPr>
              <a:xfrm>
                <a:off x="2835536" y="2362255"/>
                <a:ext cx="386783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10623" h="30754" extrusionOk="0">
                    <a:moveTo>
                      <a:pt x="0" y="1"/>
                    </a:moveTo>
                    <a:lnTo>
                      <a:pt x="0" y="30754"/>
                    </a:lnTo>
                    <a:lnTo>
                      <a:pt x="10622" y="30754"/>
                    </a:lnTo>
                    <a:lnTo>
                      <a:pt x="10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85"/>
              <p:cNvSpPr/>
              <p:nvPr/>
            </p:nvSpPr>
            <p:spPr>
              <a:xfrm>
                <a:off x="2826725" y="2353844"/>
                <a:ext cx="404005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31227" extrusionOk="0">
                    <a:moveTo>
                      <a:pt x="10633" y="463"/>
                    </a:moveTo>
                    <a:lnTo>
                      <a:pt x="10633" y="30754"/>
                    </a:lnTo>
                    <a:lnTo>
                      <a:pt x="474" y="30754"/>
                    </a:lnTo>
                    <a:lnTo>
                      <a:pt x="474" y="463"/>
                    </a:lnTo>
                    <a:close/>
                    <a:moveTo>
                      <a:pt x="242" y="1"/>
                    </a:moveTo>
                    <a:cubicBezTo>
                      <a:pt x="105" y="1"/>
                      <a:pt x="0" y="106"/>
                      <a:pt x="0" y="232"/>
                    </a:cubicBezTo>
                    <a:lnTo>
                      <a:pt x="0" y="30985"/>
                    </a:lnTo>
                    <a:cubicBezTo>
                      <a:pt x="0" y="31122"/>
                      <a:pt x="105" y="31227"/>
                      <a:pt x="242" y="31227"/>
                    </a:cubicBezTo>
                    <a:lnTo>
                      <a:pt x="10864" y="31227"/>
                    </a:lnTo>
                    <a:cubicBezTo>
                      <a:pt x="10990" y="31227"/>
                      <a:pt x="11095" y="31122"/>
                      <a:pt x="11095" y="30985"/>
                    </a:cubicBezTo>
                    <a:lnTo>
                      <a:pt x="11095" y="232"/>
                    </a:lnTo>
                    <a:cubicBezTo>
                      <a:pt x="11095" y="106"/>
                      <a:pt x="10990" y="1"/>
                      <a:pt x="10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9" name="Google Shape;3219;p85"/>
            <p:cNvGrpSpPr/>
            <p:nvPr/>
          </p:nvGrpSpPr>
          <p:grpSpPr>
            <a:xfrm>
              <a:off x="3664895" y="3120644"/>
              <a:ext cx="879556" cy="879884"/>
              <a:chOff x="5512545" y="999244"/>
              <a:chExt cx="879556" cy="879884"/>
            </a:xfrm>
          </p:grpSpPr>
          <p:sp>
            <p:nvSpPr>
              <p:cNvPr id="3220" name="Google Shape;3220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5" name="Google Shape;3225;p85"/>
            <p:cNvGrpSpPr/>
            <p:nvPr/>
          </p:nvGrpSpPr>
          <p:grpSpPr>
            <a:xfrm>
              <a:off x="719996" y="3866470"/>
              <a:ext cx="764334" cy="764619"/>
              <a:chOff x="5512545" y="999244"/>
              <a:chExt cx="879556" cy="879884"/>
            </a:xfrm>
          </p:grpSpPr>
          <p:sp>
            <p:nvSpPr>
              <p:cNvPr id="3226" name="Google Shape;3226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1" name="Google Shape;3231;p85"/>
            <p:cNvGrpSpPr/>
            <p:nvPr/>
          </p:nvGrpSpPr>
          <p:grpSpPr>
            <a:xfrm>
              <a:off x="719996" y="3749736"/>
              <a:ext cx="764334" cy="764619"/>
              <a:chOff x="5512545" y="999244"/>
              <a:chExt cx="879556" cy="879884"/>
            </a:xfrm>
          </p:grpSpPr>
          <p:sp>
            <p:nvSpPr>
              <p:cNvPr id="3232" name="Google Shape;3232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7" name="Google Shape;3237;p85"/>
            <p:cNvGrpSpPr/>
            <p:nvPr/>
          </p:nvGrpSpPr>
          <p:grpSpPr>
            <a:xfrm>
              <a:off x="719996" y="3594937"/>
              <a:ext cx="764334" cy="764619"/>
              <a:chOff x="5512545" y="999244"/>
              <a:chExt cx="879556" cy="879884"/>
            </a:xfrm>
          </p:grpSpPr>
          <p:sp>
            <p:nvSpPr>
              <p:cNvPr id="3238" name="Google Shape;3238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582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" grpId="0"/>
      <p:bldP spid="32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0" name="Google Shape;2810;p80"/>
          <p:cNvGrpSpPr/>
          <p:nvPr/>
        </p:nvGrpSpPr>
        <p:grpSpPr>
          <a:xfrm>
            <a:off x="3388129" y="3166584"/>
            <a:ext cx="1571277" cy="1022816"/>
            <a:chOff x="6980995" y="445019"/>
            <a:chExt cx="1299328" cy="845792"/>
          </a:xfrm>
        </p:grpSpPr>
        <p:sp>
          <p:nvSpPr>
            <p:cNvPr id="2811" name="Google Shape;2811;p80"/>
            <p:cNvSpPr/>
            <p:nvPr/>
          </p:nvSpPr>
          <p:spPr>
            <a:xfrm>
              <a:off x="7256557" y="1145269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0"/>
            <p:cNvSpPr/>
            <p:nvPr/>
          </p:nvSpPr>
          <p:spPr>
            <a:xfrm>
              <a:off x="7504866" y="962545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0"/>
            <p:cNvSpPr/>
            <p:nvPr/>
          </p:nvSpPr>
          <p:spPr>
            <a:xfrm>
              <a:off x="7192715" y="1032597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0"/>
            <p:cNvSpPr/>
            <p:nvPr/>
          </p:nvSpPr>
          <p:spPr>
            <a:xfrm>
              <a:off x="7726415" y="724199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0"/>
            <p:cNvSpPr/>
            <p:nvPr/>
          </p:nvSpPr>
          <p:spPr>
            <a:xfrm>
              <a:off x="7441024" y="849872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0"/>
            <p:cNvSpPr/>
            <p:nvPr/>
          </p:nvSpPr>
          <p:spPr>
            <a:xfrm>
              <a:off x="6985731" y="69828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0"/>
            <p:cNvSpPr/>
            <p:nvPr/>
          </p:nvSpPr>
          <p:spPr>
            <a:xfrm>
              <a:off x="6980995" y="445019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0"/>
            <p:cNvSpPr/>
            <p:nvPr/>
          </p:nvSpPr>
          <p:spPr>
            <a:xfrm>
              <a:off x="7135485" y="533344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0"/>
            <p:cNvSpPr/>
            <p:nvPr/>
          </p:nvSpPr>
          <p:spPr>
            <a:xfrm>
              <a:off x="7288500" y="932612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0"/>
            <p:cNvSpPr/>
            <p:nvPr/>
          </p:nvSpPr>
          <p:spPr>
            <a:xfrm>
              <a:off x="7822156" y="624259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0"/>
            <p:cNvSpPr/>
            <p:nvPr/>
          </p:nvSpPr>
          <p:spPr>
            <a:xfrm>
              <a:off x="7536765" y="749932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Prespectives</a:t>
            </a:r>
            <a:endParaRPr dirty="0"/>
          </a:p>
        </p:txBody>
      </p:sp>
      <p:sp>
        <p:nvSpPr>
          <p:cNvPr id="2823" name="Google Shape;2823;p80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grpSp>
        <p:nvGrpSpPr>
          <p:cNvPr id="2825" name="Google Shape;2825;p80"/>
          <p:cNvGrpSpPr/>
          <p:nvPr/>
        </p:nvGrpSpPr>
        <p:grpSpPr>
          <a:xfrm>
            <a:off x="5964273" y="742249"/>
            <a:ext cx="2459727" cy="2108357"/>
            <a:chOff x="5964273" y="589849"/>
            <a:chExt cx="2459727" cy="2108357"/>
          </a:xfrm>
        </p:grpSpPr>
        <p:grpSp>
          <p:nvGrpSpPr>
            <p:cNvPr id="2826" name="Google Shape;2826;p80"/>
            <p:cNvGrpSpPr/>
            <p:nvPr/>
          </p:nvGrpSpPr>
          <p:grpSpPr>
            <a:xfrm>
              <a:off x="5964273" y="589849"/>
              <a:ext cx="2459727" cy="2108357"/>
              <a:chOff x="1187043" y="662769"/>
              <a:chExt cx="2921985" cy="2504582"/>
            </a:xfrm>
          </p:grpSpPr>
          <p:sp>
            <p:nvSpPr>
              <p:cNvPr id="2827" name="Google Shape;2827;p80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0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0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0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0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0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0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0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0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0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7" name="Google Shape;2837;p80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2838" name="Google Shape;2838;p80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0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0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0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0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0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0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0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0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0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0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0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0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0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0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0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0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0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80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80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0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0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0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0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0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0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0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0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0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0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0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80"/>
          <p:cNvGrpSpPr/>
          <p:nvPr/>
        </p:nvGrpSpPr>
        <p:grpSpPr>
          <a:xfrm>
            <a:off x="4251779" y="3166576"/>
            <a:ext cx="1513649" cy="1300818"/>
            <a:chOff x="1455055" y="2629044"/>
            <a:chExt cx="1395068" cy="1198910"/>
          </a:xfrm>
        </p:grpSpPr>
        <p:sp>
          <p:nvSpPr>
            <p:cNvPr id="2870" name="Google Shape;2870;p80"/>
            <p:cNvSpPr/>
            <p:nvPr/>
          </p:nvSpPr>
          <p:spPr>
            <a:xfrm>
              <a:off x="1502501" y="3235743"/>
              <a:ext cx="1290839" cy="592212"/>
            </a:xfrm>
            <a:custGeom>
              <a:avLst/>
              <a:gdLst/>
              <a:ahLst/>
              <a:cxnLst/>
              <a:rect l="l" t="t" r="r" b="b"/>
              <a:pathLst>
                <a:path w="28894" h="13256" extrusionOk="0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0"/>
            <p:cNvSpPr/>
            <p:nvPr/>
          </p:nvSpPr>
          <p:spPr>
            <a:xfrm>
              <a:off x="1498256" y="2982163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0"/>
            <p:cNvSpPr/>
            <p:nvPr/>
          </p:nvSpPr>
          <p:spPr>
            <a:xfrm>
              <a:off x="1805225" y="3470113"/>
              <a:ext cx="151180" cy="79521"/>
            </a:xfrm>
            <a:custGeom>
              <a:avLst/>
              <a:gdLst/>
              <a:ahLst/>
              <a:cxnLst/>
              <a:rect l="l" t="t" r="r" b="b"/>
              <a:pathLst>
                <a:path w="3384" h="1780" extrusionOk="0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0"/>
            <p:cNvSpPr/>
            <p:nvPr/>
          </p:nvSpPr>
          <p:spPr>
            <a:xfrm>
              <a:off x="2054026" y="3287388"/>
              <a:ext cx="187769" cy="120712"/>
            </a:xfrm>
            <a:custGeom>
              <a:avLst/>
              <a:gdLst/>
              <a:ahLst/>
              <a:cxnLst/>
              <a:rect l="l" t="t" r="r" b="b"/>
              <a:pathLst>
                <a:path w="4203" h="2702" extrusionOk="0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0"/>
            <p:cNvSpPr/>
            <p:nvPr/>
          </p:nvSpPr>
          <p:spPr>
            <a:xfrm>
              <a:off x="1523588" y="3094924"/>
              <a:ext cx="1290839" cy="592659"/>
            </a:xfrm>
            <a:custGeom>
              <a:avLst/>
              <a:gdLst/>
              <a:ahLst/>
              <a:cxnLst/>
              <a:rect l="l" t="t" r="r" b="b"/>
              <a:pathLst>
                <a:path w="28894" h="13266" extrusionOk="0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0"/>
            <p:cNvSpPr/>
            <p:nvPr/>
          </p:nvSpPr>
          <p:spPr>
            <a:xfrm>
              <a:off x="1519388" y="2841836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0"/>
            <p:cNvSpPr/>
            <p:nvPr/>
          </p:nvSpPr>
          <p:spPr>
            <a:xfrm>
              <a:off x="1826357" y="3329294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0"/>
            <p:cNvSpPr/>
            <p:nvPr/>
          </p:nvSpPr>
          <p:spPr>
            <a:xfrm>
              <a:off x="2074666" y="3146570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0"/>
            <p:cNvSpPr/>
            <p:nvPr/>
          </p:nvSpPr>
          <p:spPr>
            <a:xfrm>
              <a:off x="1459746" y="298229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0"/>
            <p:cNvSpPr/>
            <p:nvPr/>
          </p:nvSpPr>
          <p:spPr>
            <a:xfrm>
              <a:off x="1455055" y="2729074"/>
              <a:ext cx="1299328" cy="746341"/>
            </a:xfrm>
            <a:custGeom>
              <a:avLst/>
              <a:gdLst/>
              <a:ahLst/>
              <a:cxnLst/>
              <a:rect l="l" t="t" r="r" b="b"/>
              <a:pathLst>
                <a:path w="29084" h="16706" extrusionOk="0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0"/>
            <p:cNvSpPr/>
            <p:nvPr/>
          </p:nvSpPr>
          <p:spPr>
            <a:xfrm>
              <a:off x="1762515" y="3216622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0"/>
            <p:cNvSpPr/>
            <p:nvPr/>
          </p:nvSpPr>
          <p:spPr>
            <a:xfrm>
              <a:off x="2296215" y="2908224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0"/>
            <p:cNvSpPr/>
            <p:nvPr/>
          </p:nvSpPr>
          <p:spPr>
            <a:xfrm>
              <a:off x="2010824" y="3033897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0"/>
            <p:cNvSpPr/>
            <p:nvPr/>
          </p:nvSpPr>
          <p:spPr>
            <a:xfrm>
              <a:off x="1555531" y="2882312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0"/>
            <p:cNvSpPr/>
            <p:nvPr/>
          </p:nvSpPr>
          <p:spPr>
            <a:xfrm>
              <a:off x="1550795" y="2629044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0"/>
            <p:cNvSpPr/>
            <p:nvPr/>
          </p:nvSpPr>
          <p:spPr>
            <a:xfrm>
              <a:off x="1705285" y="2717369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0"/>
            <p:cNvSpPr/>
            <p:nvPr/>
          </p:nvSpPr>
          <p:spPr>
            <a:xfrm>
              <a:off x="1858300" y="3116637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0"/>
            <p:cNvSpPr/>
            <p:nvPr/>
          </p:nvSpPr>
          <p:spPr>
            <a:xfrm>
              <a:off x="2391956" y="2808284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0"/>
            <p:cNvSpPr/>
            <p:nvPr/>
          </p:nvSpPr>
          <p:spPr>
            <a:xfrm>
              <a:off x="2106565" y="2933957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577402" y="2215370"/>
            <a:ext cx="494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hlinkClick r:id="rId3"/>
              </a:rPr>
              <a:t>Lien </a:t>
            </a:r>
            <a:r>
              <a:rPr lang="fr-FR" u="sng" err="1" smtClean="0">
                <a:hlinkClick r:id="rId3"/>
              </a:rPr>
              <a:t>GITHUB</a:t>
            </a:r>
            <a:r>
              <a:rPr lang="fr-FR" u="sng" smtClean="0">
                <a:hlinkClick r:id="rId3"/>
              </a:rPr>
              <a:t>: https</a:t>
            </a:r>
            <a:r>
              <a:rPr lang="fr-FR" u="sng" dirty="0">
                <a:hlinkClick r:id="rId3"/>
              </a:rPr>
              <a:t>://github.com/haythemGHA/SimpleHTR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1390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2" grpId="0"/>
      <p:bldP spid="28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92"/>
          <p:cNvSpPr txBox="1">
            <a:spLocks noGrp="1"/>
          </p:cNvSpPr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Thanks!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13" name="Google Shape;3713;p92"/>
          <p:cNvSpPr txBox="1">
            <a:spLocks noGrp="1"/>
          </p:cNvSpPr>
          <p:nvPr>
            <p:ph type="subTitle" idx="1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3726" name="Google Shape;3726;p92"/>
          <p:cNvGrpSpPr/>
          <p:nvPr/>
        </p:nvGrpSpPr>
        <p:grpSpPr>
          <a:xfrm>
            <a:off x="4902332" y="1464535"/>
            <a:ext cx="2986009" cy="2699867"/>
            <a:chOff x="902782" y="1401035"/>
            <a:chExt cx="2986009" cy="2699867"/>
          </a:xfrm>
        </p:grpSpPr>
        <p:grpSp>
          <p:nvGrpSpPr>
            <p:cNvPr id="3727" name="Google Shape;3727;p92"/>
            <p:cNvGrpSpPr/>
            <p:nvPr/>
          </p:nvGrpSpPr>
          <p:grpSpPr>
            <a:xfrm>
              <a:off x="2533101" y="1523525"/>
              <a:ext cx="1355689" cy="1884823"/>
              <a:chOff x="2542470" y="1698811"/>
              <a:chExt cx="1257597" cy="1748445"/>
            </a:xfrm>
          </p:grpSpPr>
          <p:sp>
            <p:nvSpPr>
              <p:cNvPr id="3728" name="Google Shape;3728;p92"/>
              <p:cNvSpPr/>
              <p:nvPr/>
            </p:nvSpPr>
            <p:spPr>
              <a:xfrm>
                <a:off x="2542470" y="1703976"/>
                <a:ext cx="741208" cy="1604770"/>
              </a:xfrm>
              <a:custGeom>
                <a:avLst/>
                <a:gdLst/>
                <a:ahLst/>
                <a:cxnLst/>
                <a:rect l="l" t="t" r="r" b="b"/>
                <a:pathLst>
                  <a:path w="23105" h="50024" extrusionOk="0">
                    <a:moveTo>
                      <a:pt x="18870" y="0"/>
                    </a:moveTo>
                    <a:cubicBezTo>
                      <a:pt x="16317" y="2312"/>
                      <a:pt x="14321" y="2816"/>
                      <a:pt x="11873" y="5338"/>
                    </a:cubicBezTo>
                    <a:cubicBezTo>
                      <a:pt x="9551" y="7965"/>
                      <a:pt x="10633" y="8469"/>
                      <a:pt x="8826" y="11275"/>
                    </a:cubicBezTo>
                    <a:cubicBezTo>
                      <a:pt x="7156" y="14163"/>
                      <a:pt x="5779" y="13691"/>
                      <a:pt x="4235" y="16748"/>
                    </a:cubicBezTo>
                    <a:cubicBezTo>
                      <a:pt x="2848" y="19879"/>
                      <a:pt x="4508" y="20299"/>
                      <a:pt x="3625" y="23493"/>
                    </a:cubicBezTo>
                    <a:cubicBezTo>
                      <a:pt x="2900" y="26719"/>
                      <a:pt x="967" y="26404"/>
                      <a:pt x="399" y="29777"/>
                    </a:cubicBezTo>
                    <a:cubicBezTo>
                      <a:pt x="0" y="33181"/>
                      <a:pt x="2196" y="33370"/>
                      <a:pt x="2312" y="36711"/>
                    </a:cubicBezTo>
                    <a:cubicBezTo>
                      <a:pt x="2575" y="40052"/>
                      <a:pt x="147" y="40031"/>
                      <a:pt x="641" y="43488"/>
                    </a:cubicBezTo>
                    <a:cubicBezTo>
                      <a:pt x="1303" y="46924"/>
                      <a:pt x="3930" y="46766"/>
                      <a:pt x="5096" y="50023"/>
                    </a:cubicBezTo>
                    <a:cubicBezTo>
                      <a:pt x="7765" y="47817"/>
                      <a:pt x="9939" y="49298"/>
                      <a:pt x="12272" y="46682"/>
                    </a:cubicBezTo>
                    <a:cubicBezTo>
                      <a:pt x="14457" y="43972"/>
                      <a:pt x="12367" y="42742"/>
                      <a:pt x="14310" y="40010"/>
                    </a:cubicBezTo>
                    <a:cubicBezTo>
                      <a:pt x="16117" y="37205"/>
                      <a:pt x="18093" y="38161"/>
                      <a:pt x="19490" y="35030"/>
                    </a:cubicBezTo>
                    <a:cubicBezTo>
                      <a:pt x="20740" y="31847"/>
                      <a:pt x="18912" y="31121"/>
                      <a:pt x="19942" y="27980"/>
                    </a:cubicBezTo>
                    <a:cubicBezTo>
                      <a:pt x="20814" y="24796"/>
                      <a:pt x="22463" y="25280"/>
                      <a:pt x="22863" y="21886"/>
                    </a:cubicBezTo>
                    <a:cubicBezTo>
                      <a:pt x="23105" y="18461"/>
                      <a:pt x="21686" y="18167"/>
                      <a:pt x="21728" y="14836"/>
                    </a:cubicBezTo>
                    <a:cubicBezTo>
                      <a:pt x="21613" y="11495"/>
                      <a:pt x="22800" y="11611"/>
                      <a:pt x="22148" y="8175"/>
                    </a:cubicBezTo>
                    <a:cubicBezTo>
                      <a:pt x="21329" y="4749"/>
                      <a:pt x="19879" y="3300"/>
                      <a:pt x="18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92"/>
              <p:cNvSpPr/>
              <p:nvPr/>
            </p:nvSpPr>
            <p:spPr>
              <a:xfrm>
                <a:off x="2951323" y="2147219"/>
                <a:ext cx="77537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22" extrusionOk="0">
                    <a:moveTo>
                      <a:pt x="2207" y="0"/>
                    </a:moveTo>
                    <a:lnTo>
                      <a:pt x="0" y="8006"/>
                    </a:lnTo>
                    <a:lnTo>
                      <a:pt x="84" y="8121"/>
                    </a:lnTo>
                    <a:lnTo>
                      <a:pt x="220" y="8069"/>
                    </a:lnTo>
                    <a:lnTo>
                      <a:pt x="2417" y="52"/>
                    </a:lnTo>
                    <a:lnTo>
                      <a:pt x="2375" y="73"/>
                    </a:lnTo>
                    <a:cubicBezTo>
                      <a:pt x="2354" y="84"/>
                      <a:pt x="2343" y="84"/>
                      <a:pt x="2333" y="84"/>
                    </a:cubicBezTo>
                    <a:cubicBezTo>
                      <a:pt x="2291" y="84"/>
                      <a:pt x="2259" y="63"/>
                      <a:pt x="2238" y="42"/>
                    </a:cubicBez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92"/>
              <p:cNvSpPr/>
              <p:nvPr/>
            </p:nvSpPr>
            <p:spPr>
              <a:xfrm>
                <a:off x="2878150" y="2412806"/>
                <a:ext cx="77569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8122" extrusionOk="0">
                    <a:moveTo>
                      <a:pt x="2207" y="1"/>
                    </a:moveTo>
                    <a:lnTo>
                      <a:pt x="1" y="8017"/>
                    </a:lnTo>
                    <a:lnTo>
                      <a:pt x="85" y="8122"/>
                    </a:lnTo>
                    <a:lnTo>
                      <a:pt x="211" y="8070"/>
                    </a:lnTo>
                    <a:lnTo>
                      <a:pt x="2417" y="64"/>
                    </a:lnTo>
                    <a:lnTo>
                      <a:pt x="2375" y="85"/>
                    </a:lnTo>
                    <a:lnTo>
                      <a:pt x="2333" y="85"/>
                    </a:lnTo>
                    <a:cubicBezTo>
                      <a:pt x="2291" y="85"/>
                      <a:pt x="2260" y="74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92"/>
              <p:cNvSpPr/>
              <p:nvPr/>
            </p:nvSpPr>
            <p:spPr>
              <a:xfrm>
                <a:off x="3024432" y="1881247"/>
                <a:ext cx="77922" cy="26061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8124" extrusionOk="0">
                    <a:moveTo>
                      <a:pt x="2207" y="1"/>
                    </a:moveTo>
                    <a:lnTo>
                      <a:pt x="1" y="8018"/>
                    </a:lnTo>
                    <a:lnTo>
                      <a:pt x="85" y="8123"/>
                    </a:lnTo>
                    <a:lnTo>
                      <a:pt x="222" y="8070"/>
                    </a:lnTo>
                    <a:lnTo>
                      <a:pt x="2428" y="64"/>
                    </a:lnTo>
                    <a:lnTo>
                      <a:pt x="2375" y="85"/>
                    </a:lnTo>
                    <a:cubicBezTo>
                      <a:pt x="2354" y="85"/>
                      <a:pt x="2344" y="96"/>
                      <a:pt x="2333" y="96"/>
                    </a:cubicBezTo>
                    <a:cubicBezTo>
                      <a:pt x="2291" y="96"/>
                      <a:pt x="2260" y="75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92"/>
              <p:cNvSpPr/>
              <p:nvPr/>
            </p:nvSpPr>
            <p:spPr>
              <a:xfrm>
                <a:off x="3097605" y="1703976"/>
                <a:ext cx="52258" cy="17227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5370" extrusionOk="0">
                    <a:moveTo>
                      <a:pt x="1565" y="0"/>
                    </a:moveTo>
                    <a:cubicBezTo>
                      <a:pt x="1513" y="53"/>
                      <a:pt x="1460" y="95"/>
                      <a:pt x="1408" y="137"/>
                    </a:cubicBezTo>
                    <a:lnTo>
                      <a:pt x="0" y="5254"/>
                    </a:lnTo>
                    <a:lnTo>
                      <a:pt x="84" y="5370"/>
                    </a:lnTo>
                    <a:lnTo>
                      <a:pt x="220" y="5317"/>
                    </a:lnTo>
                    <a:lnTo>
                      <a:pt x="1628" y="200"/>
                    </a:lnTo>
                    <a:cubicBezTo>
                      <a:pt x="1607" y="137"/>
                      <a:pt x="1586" y="74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92"/>
              <p:cNvSpPr/>
              <p:nvPr/>
            </p:nvSpPr>
            <p:spPr>
              <a:xfrm>
                <a:off x="2805040" y="2678393"/>
                <a:ext cx="77537" cy="26093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34" extrusionOk="0">
                    <a:moveTo>
                      <a:pt x="2207" y="1"/>
                    </a:moveTo>
                    <a:lnTo>
                      <a:pt x="0" y="8017"/>
                    </a:lnTo>
                    <a:lnTo>
                      <a:pt x="84" y="8133"/>
                    </a:lnTo>
                    <a:lnTo>
                      <a:pt x="210" y="8080"/>
                    </a:lnTo>
                    <a:lnTo>
                      <a:pt x="2417" y="64"/>
                    </a:lnTo>
                    <a:lnTo>
                      <a:pt x="2364" y="85"/>
                    </a:lnTo>
                    <a:cubicBezTo>
                      <a:pt x="2354" y="85"/>
                      <a:pt x="2343" y="95"/>
                      <a:pt x="2322" y="95"/>
                    </a:cubicBezTo>
                    <a:cubicBezTo>
                      <a:pt x="2291" y="95"/>
                      <a:pt x="2259" y="74"/>
                      <a:pt x="2238" y="5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92"/>
              <p:cNvSpPr/>
              <p:nvPr/>
            </p:nvSpPr>
            <p:spPr>
              <a:xfrm>
                <a:off x="2563033" y="2619078"/>
                <a:ext cx="242044" cy="325291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40" extrusionOk="0">
                    <a:moveTo>
                      <a:pt x="84" y="1"/>
                    </a:moveTo>
                    <a:cubicBezTo>
                      <a:pt x="53" y="85"/>
                      <a:pt x="21" y="169"/>
                      <a:pt x="0" y="253"/>
                    </a:cubicBezTo>
                    <a:lnTo>
                      <a:pt x="7470" y="10139"/>
                    </a:lnTo>
                    <a:lnTo>
                      <a:pt x="7544" y="986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92"/>
              <p:cNvSpPr/>
              <p:nvPr/>
            </p:nvSpPr>
            <p:spPr>
              <a:xfrm>
                <a:off x="2809403" y="2787944"/>
                <a:ext cx="370107" cy="158122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4929" extrusionOk="0">
                    <a:moveTo>
                      <a:pt x="11537" y="0"/>
                    </a:moveTo>
                    <a:lnTo>
                      <a:pt x="74" y="4665"/>
                    </a:lnTo>
                    <a:lnTo>
                      <a:pt x="0" y="4928"/>
                    </a:lnTo>
                    <a:lnTo>
                      <a:pt x="11474" y="273"/>
                    </a:lnTo>
                    <a:cubicBezTo>
                      <a:pt x="11495" y="179"/>
                      <a:pt x="11516" y="95"/>
                      <a:pt x="1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92"/>
              <p:cNvSpPr/>
              <p:nvPr/>
            </p:nvSpPr>
            <p:spPr>
              <a:xfrm>
                <a:off x="2667516" y="2391248"/>
                <a:ext cx="210669" cy="28718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8952" extrusionOk="0">
                    <a:moveTo>
                      <a:pt x="1" y="0"/>
                    </a:moveTo>
                    <a:lnTo>
                      <a:pt x="1" y="367"/>
                    </a:lnTo>
                    <a:lnTo>
                      <a:pt x="6494" y="8952"/>
                    </a:lnTo>
                    <a:lnTo>
                      <a:pt x="6567" y="86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92"/>
              <p:cNvSpPr/>
              <p:nvPr/>
            </p:nvSpPr>
            <p:spPr>
              <a:xfrm>
                <a:off x="2882544" y="2540226"/>
                <a:ext cx="326318" cy="140222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4371" extrusionOk="0">
                    <a:moveTo>
                      <a:pt x="10171" y="0"/>
                    </a:moveTo>
                    <a:lnTo>
                      <a:pt x="74" y="4098"/>
                    </a:lnTo>
                    <a:lnTo>
                      <a:pt x="1" y="4371"/>
                    </a:lnTo>
                    <a:lnTo>
                      <a:pt x="9971" y="315"/>
                    </a:lnTo>
                    <a:cubicBezTo>
                      <a:pt x="10045" y="210"/>
                      <a:pt x="10108" y="94"/>
                      <a:pt x="10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92"/>
              <p:cNvSpPr/>
              <p:nvPr/>
            </p:nvSpPr>
            <p:spPr>
              <a:xfrm>
                <a:off x="2875808" y="2669956"/>
                <a:ext cx="9111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58" extrusionOk="0">
                    <a:moveTo>
                      <a:pt x="74" y="1"/>
                    </a:moveTo>
                    <a:lnTo>
                      <a:pt x="1" y="264"/>
                    </a:lnTo>
                    <a:lnTo>
                      <a:pt x="32" y="316"/>
                    </a:lnTo>
                    <a:cubicBezTo>
                      <a:pt x="53" y="337"/>
                      <a:pt x="85" y="358"/>
                      <a:pt x="116" y="358"/>
                    </a:cubicBezTo>
                    <a:cubicBezTo>
                      <a:pt x="137" y="358"/>
                      <a:pt x="148" y="348"/>
                      <a:pt x="158" y="348"/>
                    </a:cubicBezTo>
                    <a:lnTo>
                      <a:pt x="211" y="327"/>
                    </a:lnTo>
                    <a:lnTo>
                      <a:pt x="284" y="54"/>
                    </a:lnTo>
                    <a:lnTo>
                      <a:pt x="284" y="54"/>
                    </a:lnTo>
                    <a:lnTo>
                      <a:pt x="158" y="10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92"/>
              <p:cNvSpPr/>
              <p:nvPr/>
            </p:nvSpPr>
            <p:spPr>
              <a:xfrm>
                <a:off x="2750762" y="2146545"/>
                <a:ext cx="200596" cy="266296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8301" extrusionOk="0">
                    <a:moveTo>
                      <a:pt x="179" y="0"/>
                    </a:moveTo>
                    <a:cubicBezTo>
                      <a:pt x="116" y="42"/>
                      <a:pt x="63" y="94"/>
                      <a:pt x="0" y="136"/>
                    </a:cubicBezTo>
                    <a:lnTo>
                      <a:pt x="6178" y="8301"/>
                    </a:lnTo>
                    <a:lnTo>
                      <a:pt x="6252" y="802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92"/>
              <p:cNvSpPr/>
              <p:nvPr/>
            </p:nvSpPr>
            <p:spPr>
              <a:xfrm>
                <a:off x="2955686" y="2284391"/>
                <a:ext cx="304407" cy="130469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4067" extrusionOk="0">
                    <a:moveTo>
                      <a:pt x="9414" y="0"/>
                    </a:moveTo>
                    <a:lnTo>
                      <a:pt x="84" y="3793"/>
                    </a:lnTo>
                    <a:lnTo>
                      <a:pt x="0" y="4067"/>
                    </a:lnTo>
                    <a:lnTo>
                      <a:pt x="9488" y="210"/>
                    </a:lnTo>
                    <a:cubicBezTo>
                      <a:pt x="9456" y="137"/>
                      <a:pt x="9435" y="74"/>
                      <a:pt x="9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92"/>
              <p:cNvSpPr/>
              <p:nvPr/>
            </p:nvSpPr>
            <p:spPr>
              <a:xfrm>
                <a:off x="2948949" y="2404048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7"/>
                      <a:pt x="84" y="358"/>
                      <a:pt x="126" y="358"/>
                    </a:cubicBezTo>
                    <a:lnTo>
                      <a:pt x="168" y="358"/>
                    </a:lnTo>
                    <a:lnTo>
                      <a:pt x="210" y="337"/>
                    </a:lnTo>
                    <a:lnTo>
                      <a:pt x="294" y="63"/>
                    </a:lnTo>
                    <a:lnTo>
                      <a:pt x="294" y="63"/>
                    </a:lnTo>
                    <a:lnTo>
                      <a:pt x="158" y="11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92"/>
              <p:cNvSpPr/>
              <p:nvPr/>
            </p:nvSpPr>
            <p:spPr>
              <a:xfrm>
                <a:off x="2874108" y="1943642"/>
                <a:ext cx="150359" cy="203612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6347" extrusionOk="0">
                    <a:moveTo>
                      <a:pt x="96" y="0"/>
                    </a:moveTo>
                    <a:cubicBezTo>
                      <a:pt x="64" y="84"/>
                      <a:pt x="33" y="157"/>
                      <a:pt x="1" y="241"/>
                    </a:cubicBezTo>
                    <a:lnTo>
                      <a:pt x="4614" y="6346"/>
                    </a:lnTo>
                    <a:lnTo>
                      <a:pt x="4687" y="607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92"/>
              <p:cNvSpPr/>
              <p:nvPr/>
            </p:nvSpPr>
            <p:spPr>
              <a:xfrm>
                <a:off x="3028827" y="2048446"/>
                <a:ext cx="228891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3132" extrusionOk="0">
                    <a:moveTo>
                      <a:pt x="7134" y="0"/>
                    </a:moveTo>
                    <a:lnTo>
                      <a:pt x="85" y="2858"/>
                    </a:lnTo>
                    <a:lnTo>
                      <a:pt x="1" y="3131"/>
                    </a:lnTo>
                    <a:lnTo>
                      <a:pt x="7092" y="252"/>
                    </a:lnTo>
                    <a:cubicBezTo>
                      <a:pt x="7113" y="168"/>
                      <a:pt x="7124" y="84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92"/>
              <p:cNvSpPr/>
              <p:nvPr/>
            </p:nvSpPr>
            <p:spPr>
              <a:xfrm>
                <a:off x="3022090" y="2138461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1" y="273"/>
                    </a:lnTo>
                    <a:lnTo>
                      <a:pt x="32" y="315"/>
                    </a:lnTo>
                    <a:cubicBezTo>
                      <a:pt x="53" y="336"/>
                      <a:pt x="85" y="357"/>
                      <a:pt x="127" y="357"/>
                    </a:cubicBezTo>
                    <a:cubicBezTo>
                      <a:pt x="137" y="357"/>
                      <a:pt x="148" y="357"/>
                      <a:pt x="169" y="346"/>
                    </a:cubicBezTo>
                    <a:lnTo>
                      <a:pt x="211" y="325"/>
                    </a:lnTo>
                    <a:lnTo>
                      <a:pt x="295" y="52"/>
                    </a:lnTo>
                    <a:lnTo>
                      <a:pt x="158" y="10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92"/>
              <p:cNvSpPr/>
              <p:nvPr/>
            </p:nvSpPr>
            <p:spPr>
              <a:xfrm>
                <a:off x="3102321" y="1834411"/>
                <a:ext cx="103843" cy="4889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524" extrusionOk="0">
                    <a:moveTo>
                      <a:pt x="3141" y="1"/>
                    </a:moveTo>
                    <a:lnTo>
                      <a:pt x="73" y="1251"/>
                    </a:lnTo>
                    <a:lnTo>
                      <a:pt x="0" y="1524"/>
                    </a:lnTo>
                    <a:lnTo>
                      <a:pt x="3236" y="200"/>
                    </a:lnTo>
                    <a:cubicBezTo>
                      <a:pt x="3204" y="137"/>
                      <a:pt x="3173" y="74"/>
                      <a:pt x="3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92"/>
              <p:cNvSpPr/>
              <p:nvPr/>
            </p:nvSpPr>
            <p:spPr>
              <a:xfrm>
                <a:off x="3027480" y="1787896"/>
                <a:ext cx="70159" cy="9338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911" extrusionOk="0">
                    <a:moveTo>
                      <a:pt x="190" y="1"/>
                    </a:moveTo>
                    <a:cubicBezTo>
                      <a:pt x="127" y="32"/>
                      <a:pt x="64" y="74"/>
                      <a:pt x="1" y="116"/>
                    </a:cubicBezTo>
                    <a:lnTo>
                      <a:pt x="2112" y="2911"/>
                    </a:lnTo>
                    <a:lnTo>
                      <a:pt x="2186" y="263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92"/>
              <p:cNvSpPr/>
              <p:nvPr/>
            </p:nvSpPr>
            <p:spPr>
              <a:xfrm>
                <a:off x="3095231" y="1872490"/>
                <a:ext cx="9464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69" extrusionOk="0">
                    <a:moveTo>
                      <a:pt x="74" y="1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8"/>
                      <a:pt x="84" y="369"/>
                      <a:pt x="126" y="369"/>
                    </a:cubicBezTo>
                    <a:cubicBezTo>
                      <a:pt x="137" y="369"/>
                      <a:pt x="147" y="358"/>
                      <a:pt x="168" y="358"/>
                    </a:cubicBezTo>
                    <a:lnTo>
                      <a:pt x="221" y="337"/>
                    </a:lnTo>
                    <a:lnTo>
                      <a:pt x="294" y="64"/>
                    </a:lnTo>
                    <a:lnTo>
                      <a:pt x="158" y="11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92"/>
              <p:cNvSpPr/>
              <p:nvPr/>
            </p:nvSpPr>
            <p:spPr>
              <a:xfrm>
                <a:off x="2543143" y="1698811"/>
                <a:ext cx="742203" cy="1615324"/>
              </a:xfrm>
              <a:custGeom>
                <a:avLst/>
                <a:gdLst/>
                <a:ahLst/>
                <a:cxnLst/>
                <a:rect l="l" t="t" r="r" b="b"/>
                <a:pathLst>
                  <a:path w="23136" h="50353" extrusionOk="0">
                    <a:moveTo>
                      <a:pt x="18765" y="467"/>
                    </a:moveTo>
                    <a:cubicBezTo>
                      <a:pt x="19217" y="1853"/>
                      <a:pt x="19743" y="2925"/>
                      <a:pt x="20257" y="3965"/>
                    </a:cubicBezTo>
                    <a:cubicBezTo>
                      <a:pt x="20908" y="5279"/>
                      <a:pt x="21518" y="6528"/>
                      <a:pt x="21959" y="8368"/>
                    </a:cubicBezTo>
                    <a:cubicBezTo>
                      <a:pt x="22316" y="10238"/>
                      <a:pt x="22117" y="11025"/>
                      <a:pt x="21886" y="11940"/>
                    </a:cubicBezTo>
                    <a:cubicBezTo>
                      <a:pt x="21697" y="12664"/>
                      <a:pt x="21487" y="13495"/>
                      <a:pt x="21539" y="14987"/>
                    </a:cubicBezTo>
                    <a:cubicBezTo>
                      <a:pt x="21518" y="16615"/>
                      <a:pt x="21844" y="17529"/>
                      <a:pt x="22148" y="18412"/>
                    </a:cubicBezTo>
                    <a:cubicBezTo>
                      <a:pt x="22484" y="19379"/>
                      <a:pt x="22800" y="20282"/>
                      <a:pt x="22674" y="22026"/>
                    </a:cubicBezTo>
                    <a:cubicBezTo>
                      <a:pt x="22463" y="23813"/>
                      <a:pt x="21917" y="24464"/>
                      <a:pt x="21298" y="25231"/>
                    </a:cubicBezTo>
                    <a:cubicBezTo>
                      <a:pt x="20772" y="25872"/>
                      <a:pt x="20173" y="26596"/>
                      <a:pt x="19764" y="28088"/>
                    </a:cubicBezTo>
                    <a:cubicBezTo>
                      <a:pt x="19248" y="29643"/>
                      <a:pt x="19427" y="30631"/>
                      <a:pt x="19596" y="31588"/>
                    </a:cubicBezTo>
                    <a:cubicBezTo>
                      <a:pt x="19774" y="32585"/>
                      <a:pt x="19942" y="33531"/>
                      <a:pt x="19311" y="35128"/>
                    </a:cubicBezTo>
                    <a:cubicBezTo>
                      <a:pt x="18597" y="36746"/>
                      <a:pt x="17714" y="37240"/>
                      <a:pt x="16769" y="37755"/>
                    </a:cubicBezTo>
                    <a:cubicBezTo>
                      <a:pt x="15907" y="38238"/>
                      <a:pt x="15015" y="38732"/>
                      <a:pt x="14153" y="40077"/>
                    </a:cubicBezTo>
                    <a:cubicBezTo>
                      <a:pt x="13176" y="41443"/>
                      <a:pt x="13186" y="42451"/>
                      <a:pt x="13197" y="43428"/>
                    </a:cubicBezTo>
                    <a:cubicBezTo>
                      <a:pt x="13197" y="44437"/>
                      <a:pt x="13207" y="45393"/>
                      <a:pt x="12125" y="46738"/>
                    </a:cubicBezTo>
                    <a:cubicBezTo>
                      <a:pt x="10917" y="48083"/>
                      <a:pt x="9761" y="48314"/>
                      <a:pt x="8532" y="48545"/>
                    </a:cubicBezTo>
                    <a:cubicBezTo>
                      <a:pt x="7471" y="48756"/>
                      <a:pt x="6367" y="48976"/>
                      <a:pt x="5148" y="49911"/>
                    </a:cubicBezTo>
                    <a:cubicBezTo>
                      <a:pt x="4592" y="48482"/>
                      <a:pt x="3751" y="47736"/>
                      <a:pt x="2942" y="47011"/>
                    </a:cubicBezTo>
                    <a:cubicBezTo>
                      <a:pt x="2007" y="46171"/>
                      <a:pt x="1125" y="45382"/>
                      <a:pt x="789" y="43617"/>
                    </a:cubicBezTo>
                    <a:cubicBezTo>
                      <a:pt x="546" y="41905"/>
                      <a:pt x="1041" y="41086"/>
                      <a:pt x="1555" y="40224"/>
                    </a:cubicBezTo>
                    <a:cubicBezTo>
                      <a:pt x="2070" y="39394"/>
                      <a:pt x="2585" y="38532"/>
                      <a:pt x="2449" y="36862"/>
                    </a:cubicBezTo>
                    <a:cubicBezTo>
                      <a:pt x="2396" y="35265"/>
                      <a:pt x="1881" y="34382"/>
                      <a:pt x="1387" y="33521"/>
                    </a:cubicBezTo>
                    <a:cubicBezTo>
                      <a:pt x="852" y="32596"/>
                      <a:pt x="347" y="31714"/>
                      <a:pt x="546" y="29969"/>
                    </a:cubicBezTo>
                    <a:cubicBezTo>
                      <a:pt x="831" y="28267"/>
                      <a:pt x="1461" y="27542"/>
                      <a:pt x="2122" y="26775"/>
                    </a:cubicBezTo>
                    <a:cubicBezTo>
                      <a:pt x="2753" y="26040"/>
                      <a:pt x="3415" y="25283"/>
                      <a:pt x="3772" y="23697"/>
                    </a:cubicBezTo>
                    <a:cubicBezTo>
                      <a:pt x="4182" y="22194"/>
                      <a:pt x="4046" y="21270"/>
                      <a:pt x="3920" y="20450"/>
                    </a:cubicBezTo>
                    <a:cubicBezTo>
                      <a:pt x="3772" y="19473"/>
                      <a:pt x="3635" y="18622"/>
                      <a:pt x="4371" y="16993"/>
                    </a:cubicBezTo>
                    <a:cubicBezTo>
                      <a:pt x="5159" y="15417"/>
                      <a:pt x="5895" y="14808"/>
                      <a:pt x="6672" y="14156"/>
                    </a:cubicBezTo>
                    <a:cubicBezTo>
                      <a:pt x="7387" y="13547"/>
                      <a:pt x="8132" y="12928"/>
                      <a:pt x="8942" y="11530"/>
                    </a:cubicBezTo>
                    <a:cubicBezTo>
                      <a:pt x="9750" y="10269"/>
                      <a:pt x="10003" y="9449"/>
                      <a:pt x="10213" y="8725"/>
                    </a:cubicBezTo>
                    <a:cubicBezTo>
                      <a:pt x="10476" y="7821"/>
                      <a:pt x="10707" y="7044"/>
                      <a:pt x="11968" y="5625"/>
                    </a:cubicBezTo>
                    <a:cubicBezTo>
                      <a:pt x="13292" y="4259"/>
                      <a:pt x="14457" y="3503"/>
                      <a:pt x="15697" y="2704"/>
                    </a:cubicBezTo>
                    <a:cubicBezTo>
                      <a:pt x="16664" y="2074"/>
                      <a:pt x="17662" y="1433"/>
                      <a:pt x="18765" y="467"/>
                    </a:cubicBezTo>
                    <a:close/>
                    <a:moveTo>
                      <a:pt x="18853" y="0"/>
                    </a:moveTo>
                    <a:cubicBezTo>
                      <a:pt x="18810" y="0"/>
                      <a:pt x="18766" y="14"/>
                      <a:pt x="18734" y="46"/>
                    </a:cubicBezTo>
                    <a:cubicBezTo>
                      <a:pt x="17578" y="1086"/>
                      <a:pt x="16528" y="1769"/>
                      <a:pt x="15519" y="2421"/>
                    </a:cubicBezTo>
                    <a:cubicBezTo>
                      <a:pt x="14258" y="3240"/>
                      <a:pt x="13081" y="4007"/>
                      <a:pt x="11726" y="5394"/>
                    </a:cubicBezTo>
                    <a:cubicBezTo>
                      <a:pt x="10413" y="6876"/>
                      <a:pt x="10171" y="7695"/>
                      <a:pt x="9887" y="8630"/>
                    </a:cubicBezTo>
                    <a:cubicBezTo>
                      <a:pt x="9677" y="9365"/>
                      <a:pt x="9446" y="10122"/>
                      <a:pt x="8658" y="11352"/>
                    </a:cubicBezTo>
                    <a:cubicBezTo>
                      <a:pt x="7870" y="12706"/>
                      <a:pt x="7156" y="13316"/>
                      <a:pt x="6451" y="13894"/>
                    </a:cubicBezTo>
                    <a:cubicBezTo>
                      <a:pt x="5685" y="14546"/>
                      <a:pt x="4886" y="15207"/>
                      <a:pt x="4067" y="16846"/>
                    </a:cubicBezTo>
                    <a:cubicBezTo>
                      <a:pt x="3289" y="18580"/>
                      <a:pt x="3436" y="19515"/>
                      <a:pt x="3583" y="20502"/>
                    </a:cubicBezTo>
                    <a:cubicBezTo>
                      <a:pt x="3709" y="21322"/>
                      <a:pt x="3835" y="22173"/>
                      <a:pt x="3446" y="23612"/>
                    </a:cubicBezTo>
                    <a:cubicBezTo>
                      <a:pt x="3100" y="25125"/>
                      <a:pt x="2480" y="25851"/>
                      <a:pt x="1870" y="26554"/>
                    </a:cubicBezTo>
                    <a:cubicBezTo>
                      <a:pt x="1209" y="27322"/>
                      <a:pt x="515" y="28120"/>
                      <a:pt x="221" y="29917"/>
                    </a:cubicBezTo>
                    <a:cubicBezTo>
                      <a:pt x="0" y="31787"/>
                      <a:pt x="536" y="32711"/>
                      <a:pt x="1093" y="33689"/>
                    </a:cubicBezTo>
                    <a:cubicBezTo>
                      <a:pt x="1576" y="34508"/>
                      <a:pt x="2070" y="35359"/>
                      <a:pt x="2122" y="36883"/>
                    </a:cubicBezTo>
                    <a:cubicBezTo>
                      <a:pt x="2249" y="38448"/>
                      <a:pt x="1776" y="39225"/>
                      <a:pt x="1272" y="40056"/>
                    </a:cubicBezTo>
                    <a:cubicBezTo>
                      <a:pt x="747" y="40928"/>
                      <a:pt x="200" y="41831"/>
                      <a:pt x="462" y="43680"/>
                    </a:cubicBezTo>
                    <a:cubicBezTo>
                      <a:pt x="820" y="45561"/>
                      <a:pt x="1744" y="46381"/>
                      <a:pt x="2722" y="47264"/>
                    </a:cubicBezTo>
                    <a:cubicBezTo>
                      <a:pt x="3541" y="47988"/>
                      <a:pt x="4392" y="48756"/>
                      <a:pt x="4917" y="50237"/>
                    </a:cubicBezTo>
                    <a:cubicBezTo>
                      <a:pt x="4938" y="50290"/>
                      <a:pt x="4980" y="50332"/>
                      <a:pt x="5033" y="50342"/>
                    </a:cubicBezTo>
                    <a:cubicBezTo>
                      <a:pt x="5043" y="50353"/>
                      <a:pt x="5064" y="50353"/>
                      <a:pt x="5075" y="50353"/>
                    </a:cubicBezTo>
                    <a:cubicBezTo>
                      <a:pt x="5117" y="50353"/>
                      <a:pt x="5148" y="50342"/>
                      <a:pt x="5180" y="50311"/>
                    </a:cubicBezTo>
                    <a:cubicBezTo>
                      <a:pt x="6399" y="49312"/>
                      <a:pt x="7523" y="49092"/>
                      <a:pt x="8606" y="48882"/>
                    </a:cubicBezTo>
                    <a:cubicBezTo>
                      <a:pt x="9887" y="48629"/>
                      <a:pt x="11095" y="48387"/>
                      <a:pt x="12377" y="46948"/>
                    </a:cubicBezTo>
                    <a:cubicBezTo>
                      <a:pt x="13544" y="45509"/>
                      <a:pt x="13533" y="44448"/>
                      <a:pt x="13533" y="43428"/>
                    </a:cubicBezTo>
                    <a:cubicBezTo>
                      <a:pt x="13523" y="42462"/>
                      <a:pt x="13512" y="41548"/>
                      <a:pt x="14426" y="40266"/>
                    </a:cubicBezTo>
                    <a:cubicBezTo>
                      <a:pt x="15246" y="38984"/>
                      <a:pt x="16107" y="38511"/>
                      <a:pt x="16937" y="38049"/>
                    </a:cubicBezTo>
                    <a:cubicBezTo>
                      <a:pt x="17925" y="37502"/>
                      <a:pt x="18860" y="36977"/>
                      <a:pt x="19627" y="35254"/>
                    </a:cubicBezTo>
                    <a:cubicBezTo>
                      <a:pt x="20289" y="33563"/>
                      <a:pt x="20100" y="32533"/>
                      <a:pt x="19921" y="31524"/>
                    </a:cubicBezTo>
                    <a:cubicBezTo>
                      <a:pt x="19764" y="30610"/>
                      <a:pt x="19596" y="29675"/>
                      <a:pt x="20079" y="28183"/>
                    </a:cubicBezTo>
                    <a:cubicBezTo>
                      <a:pt x="20478" y="26754"/>
                      <a:pt x="21024" y="26092"/>
                      <a:pt x="21550" y="25441"/>
                    </a:cubicBezTo>
                    <a:cubicBezTo>
                      <a:pt x="22190" y="24674"/>
                      <a:pt x="22790" y="23949"/>
                      <a:pt x="23010" y="22057"/>
                    </a:cubicBezTo>
                    <a:cubicBezTo>
                      <a:pt x="23136" y="20229"/>
                      <a:pt x="22800" y="19253"/>
                      <a:pt x="22463" y="18307"/>
                    </a:cubicBezTo>
                    <a:cubicBezTo>
                      <a:pt x="22169" y="17445"/>
                      <a:pt x="21854" y="16552"/>
                      <a:pt x="21875" y="14987"/>
                    </a:cubicBezTo>
                    <a:cubicBezTo>
                      <a:pt x="21823" y="13537"/>
                      <a:pt x="22022" y="12759"/>
                      <a:pt x="22211" y="12024"/>
                    </a:cubicBezTo>
                    <a:cubicBezTo>
                      <a:pt x="22453" y="11067"/>
                      <a:pt x="22664" y="10248"/>
                      <a:pt x="22285" y="8294"/>
                    </a:cubicBezTo>
                    <a:cubicBezTo>
                      <a:pt x="21844" y="6413"/>
                      <a:pt x="21214" y="5153"/>
                      <a:pt x="20551" y="3808"/>
                    </a:cubicBezTo>
                    <a:cubicBezTo>
                      <a:pt x="20016" y="2725"/>
                      <a:pt x="19459" y="1601"/>
                      <a:pt x="19007" y="119"/>
                    </a:cubicBezTo>
                    <a:cubicBezTo>
                      <a:pt x="18986" y="56"/>
                      <a:pt x="18944" y="14"/>
                      <a:pt x="18891" y="4"/>
                    </a:cubicBezTo>
                    <a:cubicBezTo>
                      <a:pt x="18879" y="2"/>
                      <a:pt x="18866" y="0"/>
                      <a:pt x="18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92"/>
              <p:cNvSpPr/>
              <p:nvPr/>
            </p:nvSpPr>
            <p:spPr>
              <a:xfrm>
                <a:off x="2734915" y="2577278"/>
                <a:ext cx="1059410" cy="864748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6956" extrusionOk="0">
                    <a:moveTo>
                      <a:pt x="28316" y="0"/>
                    </a:moveTo>
                    <a:cubicBezTo>
                      <a:pt x="27636" y="0"/>
                      <a:pt x="26910" y="45"/>
                      <a:pt x="26068" y="190"/>
                    </a:cubicBezTo>
                    <a:cubicBezTo>
                      <a:pt x="23368" y="788"/>
                      <a:pt x="23819" y="1619"/>
                      <a:pt x="21361" y="2575"/>
                    </a:cubicBezTo>
                    <a:cubicBezTo>
                      <a:pt x="18955" y="3646"/>
                      <a:pt x="18293" y="2712"/>
                      <a:pt x="15887" y="3951"/>
                    </a:cubicBezTo>
                    <a:cubicBezTo>
                      <a:pt x="13544" y="5306"/>
                      <a:pt x="14405" y="6347"/>
                      <a:pt x="12367" y="7986"/>
                    </a:cubicBezTo>
                    <a:cubicBezTo>
                      <a:pt x="10402" y="9709"/>
                      <a:pt x="9310" y="8605"/>
                      <a:pt x="7387" y="10508"/>
                    </a:cubicBezTo>
                    <a:cubicBezTo>
                      <a:pt x="5548" y="12504"/>
                      <a:pt x="6861" y="13639"/>
                      <a:pt x="5390" y="15834"/>
                    </a:cubicBezTo>
                    <a:cubicBezTo>
                      <a:pt x="4014" y="18093"/>
                      <a:pt x="2459" y="16959"/>
                      <a:pt x="1178" y="19396"/>
                    </a:cubicBezTo>
                    <a:cubicBezTo>
                      <a:pt x="1" y="21907"/>
                      <a:pt x="1755" y="23021"/>
                      <a:pt x="988" y="25647"/>
                    </a:cubicBezTo>
                    <a:cubicBezTo>
                      <a:pt x="1102" y="25640"/>
                      <a:pt x="1212" y="25637"/>
                      <a:pt x="1318" y="25637"/>
                    </a:cubicBezTo>
                    <a:cubicBezTo>
                      <a:pt x="3444" y="25637"/>
                      <a:pt x="4297" y="26956"/>
                      <a:pt x="6159" y="26956"/>
                    </a:cubicBezTo>
                    <a:cubicBezTo>
                      <a:pt x="6456" y="26956"/>
                      <a:pt x="6778" y="26923"/>
                      <a:pt x="7134" y="26845"/>
                    </a:cubicBezTo>
                    <a:cubicBezTo>
                      <a:pt x="9793" y="26121"/>
                      <a:pt x="9026" y="24366"/>
                      <a:pt x="11537" y="23515"/>
                    </a:cubicBezTo>
                    <a:cubicBezTo>
                      <a:pt x="12206" y="23255"/>
                      <a:pt x="12753" y="23179"/>
                      <a:pt x="13243" y="23179"/>
                    </a:cubicBezTo>
                    <a:cubicBezTo>
                      <a:pt x="13931" y="23179"/>
                      <a:pt x="14507" y="23329"/>
                      <a:pt x="15146" y="23329"/>
                    </a:cubicBezTo>
                    <a:cubicBezTo>
                      <a:pt x="15724" y="23329"/>
                      <a:pt x="16355" y="23206"/>
                      <a:pt x="17169" y="22737"/>
                    </a:cubicBezTo>
                    <a:cubicBezTo>
                      <a:pt x="19438" y="21277"/>
                      <a:pt x="18608" y="19964"/>
                      <a:pt x="20730" y="18430"/>
                    </a:cubicBezTo>
                    <a:cubicBezTo>
                      <a:pt x="22768" y="16801"/>
                      <a:pt x="23588" y="17872"/>
                      <a:pt x="25427" y="15876"/>
                    </a:cubicBezTo>
                    <a:cubicBezTo>
                      <a:pt x="27171" y="13807"/>
                      <a:pt x="26404" y="12955"/>
                      <a:pt x="27970" y="10844"/>
                    </a:cubicBezTo>
                    <a:cubicBezTo>
                      <a:pt x="29451" y="8647"/>
                      <a:pt x="30155" y="9278"/>
                      <a:pt x="31332" y="6767"/>
                    </a:cubicBezTo>
                    <a:cubicBezTo>
                      <a:pt x="32404" y="4204"/>
                      <a:pt x="32140" y="2596"/>
                      <a:pt x="33023" y="22"/>
                    </a:cubicBezTo>
                    <a:lnTo>
                      <a:pt x="33023" y="22"/>
                    </a:lnTo>
                    <a:cubicBezTo>
                      <a:pt x="32440" y="85"/>
                      <a:pt x="31912" y="107"/>
                      <a:pt x="31416" y="107"/>
                    </a:cubicBezTo>
                    <a:cubicBezTo>
                      <a:pt x="30319" y="107"/>
                      <a:pt x="29373" y="0"/>
                      <a:pt x="28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92"/>
              <p:cNvSpPr/>
              <p:nvPr/>
            </p:nvSpPr>
            <p:spPr>
              <a:xfrm>
                <a:off x="3344297" y="2802765"/>
                <a:ext cx="167907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6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1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70" y="169"/>
                    </a:lnTo>
                    <a:cubicBezTo>
                      <a:pt x="5128" y="148"/>
                      <a:pt x="5086" y="105"/>
                      <a:pt x="5086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92"/>
              <p:cNvSpPr/>
              <p:nvPr/>
            </p:nvSpPr>
            <p:spPr>
              <a:xfrm>
                <a:off x="3174083" y="2938943"/>
                <a:ext cx="167907" cy="136180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5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2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81" y="168"/>
                    </a:lnTo>
                    <a:cubicBezTo>
                      <a:pt x="5128" y="147"/>
                      <a:pt x="5097" y="105"/>
                      <a:pt x="5097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92"/>
              <p:cNvSpPr/>
              <p:nvPr/>
            </p:nvSpPr>
            <p:spPr>
              <a:xfrm>
                <a:off x="3514510" y="266658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0" y="4067"/>
                    </a:lnTo>
                    <a:lnTo>
                      <a:pt x="0" y="4214"/>
                    </a:lnTo>
                    <a:lnTo>
                      <a:pt x="137" y="4245"/>
                    </a:lnTo>
                    <a:lnTo>
                      <a:pt x="5223" y="180"/>
                    </a:lnTo>
                    <a:lnTo>
                      <a:pt x="5170" y="169"/>
                    </a:lnTo>
                    <a:cubicBezTo>
                      <a:pt x="5128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92"/>
              <p:cNvSpPr/>
              <p:nvPr/>
            </p:nvSpPr>
            <p:spPr>
              <a:xfrm>
                <a:off x="3003901" y="3075089"/>
                <a:ext cx="167875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4246" extrusionOk="0">
                    <a:moveTo>
                      <a:pt x="5085" y="1"/>
                    </a:moveTo>
                    <a:lnTo>
                      <a:pt x="0" y="4067"/>
                    </a:lnTo>
                    <a:lnTo>
                      <a:pt x="10" y="4214"/>
                    </a:lnTo>
                    <a:lnTo>
                      <a:pt x="147" y="4246"/>
                    </a:lnTo>
                    <a:lnTo>
                      <a:pt x="5233" y="180"/>
                    </a:lnTo>
                    <a:lnTo>
                      <a:pt x="5180" y="169"/>
                    </a:lnTo>
                    <a:cubicBezTo>
                      <a:pt x="5127" y="148"/>
                      <a:pt x="5096" y="106"/>
                      <a:pt x="5096" y="54"/>
                    </a:cubicBez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92"/>
              <p:cNvSpPr/>
              <p:nvPr/>
            </p:nvSpPr>
            <p:spPr>
              <a:xfrm>
                <a:off x="2834008" y="321126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1" y="4067"/>
                    </a:lnTo>
                    <a:lnTo>
                      <a:pt x="1" y="4214"/>
                    </a:lnTo>
                    <a:lnTo>
                      <a:pt x="137" y="4245"/>
                    </a:lnTo>
                    <a:lnTo>
                      <a:pt x="5222" y="180"/>
                    </a:lnTo>
                    <a:lnTo>
                      <a:pt x="5170" y="159"/>
                    </a:lnTo>
                    <a:cubicBezTo>
                      <a:pt x="5117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92"/>
              <p:cNvSpPr/>
              <p:nvPr/>
            </p:nvSpPr>
            <p:spPr>
              <a:xfrm>
                <a:off x="3684724" y="2583341"/>
                <a:ext cx="107885" cy="8328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596" extrusionOk="0">
                    <a:moveTo>
                      <a:pt x="3363" y="1"/>
                    </a:moveTo>
                    <a:lnTo>
                      <a:pt x="3363" y="1"/>
                    </a:lnTo>
                    <a:cubicBezTo>
                      <a:pt x="3226" y="22"/>
                      <a:pt x="3100" y="32"/>
                      <a:pt x="2985" y="43"/>
                    </a:cubicBezTo>
                    <a:lnTo>
                      <a:pt x="1" y="2417"/>
                    </a:lnTo>
                    <a:lnTo>
                      <a:pt x="1" y="2565"/>
                    </a:lnTo>
                    <a:lnTo>
                      <a:pt x="137" y="2596"/>
                    </a:lnTo>
                    <a:lnTo>
                      <a:pt x="3352" y="32"/>
                    </a:lnTo>
                    <a:cubicBezTo>
                      <a:pt x="3352" y="22"/>
                      <a:pt x="3363" y="11"/>
                      <a:pt x="3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92"/>
              <p:cNvSpPr/>
              <p:nvPr/>
            </p:nvSpPr>
            <p:spPr>
              <a:xfrm>
                <a:off x="2831313" y="3347444"/>
                <a:ext cx="200917" cy="53959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82" extrusionOk="0">
                    <a:moveTo>
                      <a:pt x="221" y="0"/>
                    </a:moveTo>
                    <a:lnTo>
                      <a:pt x="1" y="179"/>
                    </a:lnTo>
                    <a:lnTo>
                      <a:pt x="6116" y="1681"/>
                    </a:lnTo>
                    <a:cubicBezTo>
                      <a:pt x="6168" y="1618"/>
                      <a:pt x="6210" y="1555"/>
                      <a:pt x="6263" y="1482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92"/>
              <p:cNvSpPr/>
              <p:nvPr/>
            </p:nvSpPr>
            <p:spPr>
              <a:xfrm>
                <a:off x="3001527" y="3211267"/>
                <a:ext cx="313486" cy="81291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534" extrusionOk="0">
                    <a:moveTo>
                      <a:pt x="221" y="1"/>
                    </a:moveTo>
                    <a:lnTo>
                      <a:pt x="0" y="180"/>
                    </a:lnTo>
                    <a:lnTo>
                      <a:pt x="9582" y="2533"/>
                    </a:lnTo>
                    <a:cubicBezTo>
                      <a:pt x="9656" y="2470"/>
                      <a:pt x="9719" y="2417"/>
                      <a:pt x="9771" y="2354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92"/>
              <p:cNvSpPr/>
              <p:nvPr/>
            </p:nvSpPr>
            <p:spPr>
              <a:xfrm>
                <a:off x="2990749" y="2897143"/>
                <a:ext cx="13185" cy="31415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9793" extrusionOk="0">
                    <a:moveTo>
                      <a:pt x="221" y="0"/>
                    </a:moveTo>
                    <a:lnTo>
                      <a:pt x="0" y="158"/>
                    </a:lnTo>
                    <a:lnTo>
                      <a:pt x="200" y="9793"/>
                    </a:lnTo>
                    <a:lnTo>
                      <a:pt x="410" y="961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92"/>
              <p:cNvSpPr/>
              <p:nvPr/>
            </p:nvSpPr>
            <p:spPr>
              <a:xfrm>
                <a:off x="2997164" y="3205556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0" y="232"/>
                    </a:lnTo>
                    <a:cubicBezTo>
                      <a:pt x="0" y="284"/>
                      <a:pt x="31" y="326"/>
                      <a:pt x="84" y="337"/>
                    </a:cubicBezTo>
                    <a:lnTo>
                      <a:pt x="136" y="358"/>
                    </a:lnTo>
                    <a:lnTo>
                      <a:pt x="357" y="179"/>
                    </a:lnTo>
                    <a:lnTo>
                      <a:pt x="220" y="14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92"/>
              <p:cNvSpPr/>
              <p:nvPr/>
            </p:nvSpPr>
            <p:spPr>
              <a:xfrm>
                <a:off x="3171741" y="3075089"/>
                <a:ext cx="283170" cy="72533"/>
              </a:xfrm>
              <a:custGeom>
                <a:avLst/>
                <a:gdLst/>
                <a:ahLst/>
                <a:cxnLst/>
                <a:rect l="l" t="t" r="r" b="b"/>
                <a:pathLst>
                  <a:path w="8827" h="2261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8437" y="2260"/>
                    </a:lnTo>
                    <a:cubicBezTo>
                      <a:pt x="8574" y="2207"/>
                      <a:pt x="8700" y="2155"/>
                      <a:pt x="8826" y="2123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92"/>
              <p:cNvSpPr/>
              <p:nvPr/>
            </p:nvSpPr>
            <p:spPr>
              <a:xfrm>
                <a:off x="3161636" y="2796381"/>
                <a:ext cx="12479" cy="27874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8689" extrusionOk="0">
                    <a:moveTo>
                      <a:pt x="221" y="0"/>
                    </a:moveTo>
                    <a:cubicBezTo>
                      <a:pt x="158" y="94"/>
                      <a:pt x="84" y="210"/>
                      <a:pt x="0" y="315"/>
                    </a:cubicBezTo>
                    <a:lnTo>
                      <a:pt x="168" y="8689"/>
                    </a:lnTo>
                    <a:lnTo>
                      <a:pt x="389" y="85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92"/>
              <p:cNvSpPr/>
              <p:nvPr/>
            </p:nvSpPr>
            <p:spPr>
              <a:xfrm>
                <a:off x="3167025" y="3069379"/>
                <a:ext cx="1180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58" extrusionOk="0">
                    <a:moveTo>
                      <a:pt x="221" y="1"/>
                    </a:moveTo>
                    <a:lnTo>
                      <a:pt x="0" y="179"/>
                    </a:lnTo>
                    <a:lnTo>
                      <a:pt x="11" y="232"/>
                    </a:lnTo>
                    <a:cubicBezTo>
                      <a:pt x="11" y="284"/>
                      <a:pt x="42" y="326"/>
                      <a:pt x="95" y="347"/>
                    </a:cubicBezTo>
                    <a:lnTo>
                      <a:pt x="148" y="358"/>
                    </a:lnTo>
                    <a:lnTo>
                      <a:pt x="368" y="179"/>
                    </a:lnTo>
                    <a:lnTo>
                      <a:pt x="232" y="148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92"/>
              <p:cNvSpPr/>
              <p:nvPr/>
            </p:nvSpPr>
            <p:spPr>
              <a:xfrm>
                <a:off x="3332171" y="2684809"/>
                <a:ext cx="12158" cy="25417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7923" extrusionOk="0">
                    <a:moveTo>
                      <a:pt x="221" y="0"/>
                    </a:moveTo>
                    <a:cubicBezTo>
                      <a:pt x="148" y="0"/>
                      <a:pt x="74" y="11"/>
                      <a:pt x="1" y="11"/>
                    </a:cubicBezTo>
                    <a:lnTo>
                      <a:pt x="158" y="7922"/>
                    </a:lnTo>
                    <a:lnTo>
                      <a:pt x="379" y="774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92"/>
              <p:cNvSpPr/>
              <p:nvPr/>
            </p:nvSpPr>
            <p:spPr>
              <a:xfrm>
                <a:off x="3341955" y="2938943"/>
                <a:ext cx="253496" cy="67432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102" extrusionOk="0">
                    <a:moveTo>
                      <a:pt x="221" y="0"/>
                    </a:moveTo>
                    <a:lnTo>
                      <a:pt x="0" y="179"/>
                    </a:lnTo>
                    <a:lnTo>
                      <a:pt x="7838" y="2101"/>
                    </a:lnTo>
                    <a:cubicBezTo>
                      <a:pt x="7859" y="2038"/>
                      <a:pt x="7880" y="1965"/>
                      <a:pt x="7901" y="1891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92"/>
              <p:cNvSpPr/>
              <p:nvPr/>
            </p:nvSpPr>
            <p:spPr>
              <a:xfrm>
                <a:off x="3337207" y="2933201"/>
                <a:ext cx="11870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9" extrusionOk="0">
                    <a:moveTo>
                      <a:pt x="222" y="1"/>
                    </a:moveTo>
                    <a:lnTo>
                      <a:pt x="1" y="179"/>
                    </a:lnTo>
                    <a:lnTo>
                      <a:pt x="12" y="232"/>
                    </a:lnTo>
                    <a:cubicBezTo>
                      <a:pt x="12" y="284"/>
                      <a:pt x="43" y="326"/>
                      <a:pt x="96" y="347"/>
                    </a:cubicBezTo>
                    <a:lnTo>
                      <a:pt x="148" y="358"/>
                    </a:lnTo>
                    <a:lnTo>
                      <a:pt x="369" y="179"/>
                    </a:lnTo>
                    <a:lnTo>
                      <a:pt x="232" y="14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92"/>
              <p:cNvSpPr/>
              <p:nvPr/>
            </p:nvSpPr>
            <p:spPr>
              <a:xfrm>
                <a:off x="3512169" y="2802765"/>
                <a:ext cx="195848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640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5936" y="1639"/>
                    </a:lnTo>
                    <a:cubicBezTo>
                      <a:pt x="5989" y="1576"/>
                      <a:pt x="6052" y="1513"/>
                      <a:pt x="6104" y="1450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92"/>
              <p:cNvSpPr/>
              <p:nvPr/>
            </p:nvSpPr>
            <p:spPr>
              <a:xfrm>
                <a:off x="3503732" y="2609646"/>
                <a:ext cx="10811" cy="193154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021" extrusionOk="0">
                    <a:moveTo>
                      <a:pt x="221" y="0"/>
                    </a:moveTo>
                    <a:cubicBezTo>
                      <a:pt x="147" y="42"/>
                      <a:pt x="74" y="85"/>
                      <a:pt x="0" y="137"/>
                    </a:cubicBezTo>
                    <a:lnTo>
                      <a:pt x="116" y="6020"/>
                    </a:lnTo>
                    <a:lnTo>
                      <a:pt x="336" y="584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92"/>
              <p:cNvSpPr/>
              <p:nvPr/>
            </p:nvSpPr>
            <p:spPr>
              <a:xfrm>
                <a:off x="3507453" y="2797055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0" y="0"/>
                    </a:moveTo>
                    <a:lnTo>
                      <a:pt x="0" y="178"/>
                    </a:lnTo>
                    <a:lnTo>
                      <a:pt x="0" y="231"/>
                    </a:lnTo>
                    <a:cubicBezTo>
                      <a:pt x="0" y="283"/>
                      <a:pt x="42" y="326"/>
                      <a:pt x="84" y="347"/>
                    </a:cubicBezTo>
                    <a:lnTo>
                      <a:pt x="147" y="357"/>
                    </a:lnTo>
                    <a:lnTo>
                      <a:pt x="357" y="178"/>
                    </a:lnTo>
                    <a:lnTo>
                      <a:pt x="220" y="1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92"/>
              <p:cNvSpPr/>
              <p:nvPr/>
            </p:nvSpPr>
            <p:spPr>
              <a:xfrm>
                <a:off x="3675967" y="2583694"/>
                <a:ext cx="8790" cy="8292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585" extrusionOk="0">
                    <a:moveTo>
                      <a:pt x="1" y="0"/>
                    </a:moveTo>
                    <a:lnTo>
                      <a:pt x="53" y="2585"/>
                    </a:lnTo>
                    <a:lnTo>
                      <a:pt x="274" y="2406"/>
                    </a:lnTo>
                    <a:lnTo>
                      <a:pt x="221" y="11"/>
                    </a:lnTo>
                    <a:cubicBezTo>
                      <a:pt x="148" y="11"/>
                      <a:pt x="74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92"/>
              <p:cNvSpPr/>
              <p:nvPr/>
            </p:nvSpPr>
            <p:spPr>
              <a:xfrm>
                <a:off x="3682030" y="2666587"/>
                <a:ext cx="86648" cy="26691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832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2658" y="831"/>
                    </a:lnTo>
                    <a:cubicBezTo>
                      <a:pt x="2669" y="757"/>
                      <a:pt x="2690" y="684"/>
                      <a:pt x="2701" y="610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92"/>
              <p:cNvSpPr/>
              <p:nvPr/>
            </p:nvSpPr>
            <p:spPr>
              <a:xfrm>
                <a:off x="3677635" y="2660877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2" y="0"/>
                    </a:moveTo>
                    <a:lnTo>
                      <a:pt x="1" y="179"/>
                    </a:lnTo>
                    <a:lnTo>
                      <a:pt x="1" y="232"/>
                    </a:lnTo>
                    <a:cubicBezTo>
                      <a:pt x="1" y="284"/>
                      <a:pt x="43" y="326"/>
                      <a:pt x="85" y="347"/>
                    </a:cubicBezTo>
                    <a:lnTo>
                      <a:pt x="138" y="358"/>
                    </a:lnTo>
                    <a:lnTo>
                      <a:pt x="358" y="179"/>
                    </a:lnTo>
                    <a:lnTo>
                      <a:pt x="222" y="1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92"/>
              <p:cNvSpPr/>
              <p:nvPr/>
            </p:nvSpPr>
            <p:spPr>
              <a:xfrm>
                <a:off x="2747073" y="2571921"/>
                <a:ext cx="1052994" cy="875335"/>
              </a:xfrm>
              <a:custGeom>
                <a:avLst/>
                <a:gdLst/>
                <a:ahLst/>
                <a:cxnLst/>
                <a:rect l="l" t="t" r="r" b="b"/>
                <a:pathLst>
                  <a:path w="32824" h="27286" extrusionOk="0">
                    <a:moveTo>
                      <a:pt x="27959" y="336"/>
                    </a:moveTo>
                    <a:cubicBezTo>
                      <a:pt x="28466" y="336"/>
                      <a:pt x="28951" y="361"/>
                      <a:pt x="29450" y="388"/>
                    </a:cubicBezTo>
                    <a:cubicBezTo>
                      <a:pt x="29963" y="412"/>
                      <a:pt x="30483" y="439"/>
                      <a:pt x="31042" y="439"/>
                    </a:cubicBezTo>
                    <a:cubicBezTo>
                      <a:pt x="31468" y="439"/>
                      <a:pt x="31916" y="423"/>
                      <a:pt x="32403" y="378"/>
                    </a:cubicBezTo>
                    <a:lnTo>
                      <a:pt x="32403" y="378"/>
                    </a:lnTo>
                    <a:cubicBezTo>
                      <a:pt x="32056" y="1460"/>
                      <a:pt x="31898" y="2374"/>
                      <a:pt x="31751" y="3267"/>
                    </a:cubicBezTo>
                    <a:cubicBezTo>
                      <a:pt x="31551" y="4413"/>
                      <a:pt x="31373" y="5494"/>
                      <a:pt x="30806" y="6871"/>
                    </a:cubicBezTo>
                    <a:cubicBezTo>
                      <a:pt x="30164" y="8226"/>
                      <a:pt x="29671" y="8636"/>
                      <a:pt x="29104" y="9109"/>
                    </a:cubicBezTo>
                    <a:cubicBezTo>
                      <a:pt x="28641" y="9487"/>
                      <a:pt x="28126" y="9928"/>
                      <a:pt x="27465" y="10906"/>
                    </a:cubicBezTo>
                    <a:cubicBezTo>
                      <a:pt x="26687" y="11945"/>
                      <a:pt x="26466" y="12681"/>
                      <a:pt x="26256" y="13395"/>
                    </a:cubicBezTo>
                    <a:cubicBezTo>
                      <a:pt x="26025" y="14163"/>
                      <a:pt x="25815" y="14887"/>
                      <a:pt x="24922" y="15938"/>
                    </a:cubicBezTo>
                    <a:cubicBezTo>
                      <a:pt x="23965" y="16968"/>
                      <a:pt x="23325" y="17136"/>
                      <a:pt x="22569" y="17336"/>
                    </a:cubicBezTo>
                    <a:cubicBezTo>
                      <a:pt x="21938" y="17504"/>
                      <a:pt x="21213" y="17693"/>
                      <a:pt x="20246" y="18460"/>
                    </a:cubicBezTo>
                    <a:cubicBezTo>
                      <a:pt x="19195" y="19227"/>
                      <a:pt x="18849" y="19942"/>
                      <a:pt x="18513" y="20635"/>
                    </a:cubicBezTo>
                    <a:cubicBezTo>
                      <a:pt x="18166" y="21349"/>
                      <a:pt x="17830" y="22032"/>
                      <a:pt x="16706" y="22757"/>
                    </a:cubicBezTo>
                    <a:cubicBezTo>
                      <a:pt x="15916" y="23211"/>
                      <a:pt x="15306" y="23327"/>
                      <a:pt x="14743" y="23327"/>
                    </a:cubicBezTo>
                    <a:cubicBezTo>
                      <a:pt x="14445" y="23327"/>
                      <a:pt x="14160" y="23294"/>
                      <a:pt x="13869" y="23262"/>
                    </a:cubicBezTo>
                    <a:cubicBezTo>
                      <a:pt x="13540" y="23221"/>
                      <a:pt x="13205" y="23179"/>
                      <a:pt x="12839" y="23179"/>
                    </a:cubicBezTo>
                    <a:cubicBezTo>
                      <a:pt x="12340" y="23179"/>
                      <a:pt x="11784" y="23257"/>
                      <a:pt x="11105" y="23524"/>
                    </a:cubicBezTo>
                    <a:cubicBezTo>
                      <a:pt x="9834" y="23955"/>
                      <a:pt x="9372" y="24607"/>
                      <a:pt x="8920" y="25237"/>
                    </a:cubicBezTo>
                    <a:cubicBezTo>
                      <a:pt x="8458" y="25888"/>
                      <a:pt x="8027" y="26487"/>
                      <a:pt x="6713" y="26844"/>
                    </a:cubicBezTo>
                    <a:cubicBezTo>
                      <a:pt x="6370" y="26920"/>
                      <a:pt x="6060" y="26953"/>
                      <a:pt x="5775" y="26953"/>
                    </a:cubicBezTo>
                    <a:cubicBezTo>
                      <a:pt x="4915" y="26953"/>
                      <a:pt x="4274" y="26655"/>
                      <a:pt x="3603" y="26340"/>
                    </a:cubicBezTo>
                    <a:cubicBezTo>
                      <a:pt x="2858" y="25993"/>
                      <a:pt x="2080" y="25636"/>
                      <a:pt x="956" y="25636"/>
                    </a:cubicBezTo>
                    <a:lnTo>
                      <a:pt x="841" y="25636"/>
                    </a:lnTo>
                    <a:cubicBezTo>
                      <a:pt x="1124" y="24480"/>
                      <a:pt x="935" y="23619"/>
                      <a:pt x="757" y="22788"/>
                    </a:cubicBezTo>
                    <a:cubicBezTo>
                      <a:pt x="546" y="21822"/>
                      <a:pt x="346" y="20918"/>
                      <a:pt x="946" y="19647"/>
                    </a:cubicBezTo>
                    <a:cubicBezTo>
                      <a:pt x="1586" y="18439"/>
                      <a:pt x="2270" y="18155"/>
                      <a:pt x="2994" y="17840"/>
                    </a:cubicBezTo>
                    <a:cubicBezTo>
                      <a:pt x="3719" y="17546"/>
                      <a:pt x="4455" y="17231"/>
                      <a:pt x="5148" y="16096"/>
                    </a:cubicBezTo>
                    <a:cubicBezTo>
                      <a:pt x="5863" y="15034"/>
                      <a:pt x="5947" y="14226"/>
                      <a:pt x="6020" y="13437"/>
                    </a:cubicBezTo>
                    <a:cubicBezTo>
                      <a:pt x="6104" y="12608"/>
                      <a:pt x="6188" y="11809"/>
                      <a:pt x="7124" y="10801"/>
                    </a:cubicBezTo>
                    <a:cubicBezTo>
                      <a:pt x="8090" y="9844"/>
                      <a:pt x="8826" y="9676"/>
                      <a:pt x="9603" y="9498"/>
                    </a:cubicBezTo>
                    <a:cubicBezTo>
                      <a:pt x="10349" y="9319"/>
                      <a:pt x="11116" y="9141"/>
                      <a:pt x="12093" y="8279"/>
                    </a:cubicBezTo>
                    <a:cubicBezTo>
                      <a:pt x="13060" y="7502"/>
                      <a:pt x="13407" y="6839"/>
                      <a:pt x="13701" y="6262"/>
                    </a:cubicBezTo>
                    <a:cubicBezTo>
                      <a:pt x="14058" y="5568"/>
                      <a:pt x="14373" y="4969"/>
                      <a:pt x="15581" y="4265"/>
                    </a:cubicBezTo>
                    <a:cubicBezTo>
                      <a:pt x="16811" y="3635"/>
                      <a:pt x="17567" y="3582"/>
                      <a:pt x="18355" y="3530"/>
                    </a:cubicBezTo>
                    <a:cubicBezTo>
                      <a:pt x="19101" y="3477"/>
                      <a:pt x="19879" y="3425"/>
                      <a:pt x="21045" y="2900"/>
                    </a:cubicBezTo>
                    <a:cubicBezTo>
                      <a:pt x="22158" y="2468"/>
                      <a:pt x="22695" y="2048"/>
                      <a:pt x="23167" y="1691"/>
                    </a:cubicBezTo>
                    <a:cubicBezTo>
                      <a:pt x="23755" y="1239"/>
                      <a:pt x="24260" y="850"/>
                      <a:pt x="25721" y="525"/>
                    </a:cubicBezTo>
                    <a:cubicBezTo>
                      <a:pt x="26562" y="381"/>
                      <a:pt x="27280" y="336"/>
                      <a:pt x="27959" y="336"/>
                    </a:cubicBezTo>
                    <a:close/>
                    <a:moveTo>
                      <a:pt x="27975" y="1"/>
                    </a:moveTo>
                    <a:cubicBezTo>
                      <a:pt x="27275" y="1"/>
                      <a:pt x="26533" y="47"/>
                      <a:pt x="25657" y="199"/>
                    </a:cubicBezTo>
                    <a:cubicBezTo>
                      <a:pt x="24113" y="535"/>
                      <a:pt x="23556" y="966"/>
                      <a:pt x="22968" y="1418"/>
                    </a:cubicBezTo>
                    <a:cubicBezTo>
                      <a:pt x="22484" y="1786"/>
                      <a:pt x="21990" y="2174"/>
                      <a:pt x="20919" y="2594"/>
                    </a:cubicBezTo>
                    <a:cubicBezTo>
                      <a:pt x="19795" y="3089"/>
                      <a:pt x="19048" y="3141"/>
                      <a:pt x="18334" y="3194"/>
                    </a:cubicBezTo>
                    <a:cubicBezTo>
                      <a:pt x="17535" y="3246"/>
                      <a:pt x="16716" y="3309"/>
                      <a:pt x="15424" y="3971"/>
                    </a:cubicBezTo>
                    <a:cubicBezTo>
                      <a:pt x="14121" y="4728"/>
                      <a:pt x="13774" y="5400"/>
                      <a:pt x="13407" y="6104"/>
                    </a:cubicBezTo>
                    <a:cubicBezTo>
                      <a:pt x="13112" y="6682"/>
                      <a:pt x="12797" y="7291"/>
                      <a:pt x="11883" y="8027"/>
                    </a:cubicBezTo>
                    <a:cubicBezTo>
                      <a:pt x="10958" y="8825"/>
                      <a:pt x="10265" y="8993"/>
                      <a:pt x="9519" y="9172"/>
                    </a:cubicBezTo>
                    <a:cubicBezTo>
                      <a:pt x="8731" y="9351"/>
                      <a:pt x="7922" y="9540"/>
                      <a:pt x="6882" y="10569"/>
                    </a:cubicBezTo>
                    <a:cubicBezTo>
                      <a:pt x="5863" y="11672"/>
                      <a:pt x="5779" y="12513"/>
                      <a:pt x="5684" y="13406"/>
                    </a:cubicBezTo>
                    <a:cubicBezTo>
                      <a:pt x="5611" y="14152"/>
                      <a:pt x="5537" y="14919"/>
                      <a:pt x="4864" y="15907"/>
                    </a:cubicBezTo>
                    <a:cubicBezTo>
                      <a:pt x="4224" y="16968"/>
                      <a:pt x="3561" y="17241"/>
                      <a:pt x="2868" y="17535"/>
                    </a:cubicBezTo>
                    <a:cubicBezTo>
                      <a:pt x="2122" y="17850"/>
                      <a:pt x="1345" y="18176"/>
                      <a:pt x="652" y="19489"/>
                    </a:cubicBezTo>
                    <a:cubicBezTo>
                      <a:pt x="0" y="20876"/>
                      <a:pt x="220" y="21885"/>
                      <a:pt x="430" y="22862"/>
                    </a:cubicBezTo>
                    <a:cubicBezTo>
                      <a:pt x="609" y="23703"/>
                      <a:pt x="799" y="24586"/>
                      <a:pt x="451" y="25772"/>
                    </a:cubicBezTo>
                    <a:cubicBezTo>
                      <a:pt x="441" y="25825"/>
                      <a:pt x="451" y="25877"/>
                      <a:pt x="483" y="25919"/>
                    </a:cubicBezTo>
                    <a:cubicBezTo>
                      <a:pt x="510" y="25956"/>
                      <a:pt x="554" y="25985"/>
                      <a:pt x="606" y="25985"/>
                    </a:cubicBezTo>
                    <a:cubicBezTo>
                      <a:pt x="614" y="25985"/>
                      <a:pt x="622" y="25984"/>
                      <a:pt x="631" y="25982"/>
                    </a:cubicBezTo>
                    <a:cubicBezTo>
                      <a:pt x="735" y="25976"/>
                      <a:pt x="836" y="25973"/>
                      <a:pt x="934" y="25973"/>
                    </a:cubicBezTo>
                    <a:cubicBezTo>
                      <a:pt x="1998" y="25973"/>
                      <a:pt x="2745" y="26318"/>
                      <a:pt x="3456" y="26645"/>
                    </a:cubicBezTo>
                    <a:cubicBezTo>
                      <a:pt x="4140" y="26960"/>
                      <a:pt x="4833" y="27285"/>
                      <a:pt x="5779" y="27285"/>
                    </a:cubicBezTo>
                    <a:cubicBezTo>
                      <a:pt x="6094" y="27285"/>
                      <a:pt x="6430" y="27254"/>
                      <a:pt x="6798" y="27170"/>
                    </a:cubicBezTo>
                    <a:cubicBezTo>
                      <a:pt x="8226" y="26781"/>
                      <a:pt x="8721" y="26098"/>
                      <a:pt x="9193" y="25436"/>
                    </a:cubicBezTo>
                    <a:cubicBezTo>
                      <a:pt x="9624" y="24817"/>
                      <a:pt x="10045" y="24238"/>
                      <a:pt x="11221" y="23839"/>
                    </a:cubicBezTo>
                    <a:cubicBezTo>
                      <a:pt x="11865" y="23588"/>
                      <a:pt x="12395" y="23515"/>
                      <a:pt x="12873" y="23515"/>
                    </a:cubicBezTo>
                    <a:cubicBezTo>
                      <a:pt x="13213" y="23515"/>
                      <a:pt x="13527" y="23552"/>
                      <a:pt x="13837" y="23587"/>
                    </a:cubicBezTo>
                    <a:cubicBezTo>
                      <a:pt x="14149" y="23624"/>
                      <a:pt x="14455" y="23660"/>
                      <a:pt x="14776" y="23660"/>
                    </a:cubicBezTo>
                    <a:cubicBezTo>
                      <a:pt x="15374" y="23660"/>
                      <a:pt x="16026" y="23533"/>
                      <a:pt x="16874" y="23041"/>
                    </a:cubicBezTo>
                    <a:cubicBezTo>
                      <a:pt x="18093" y="22263"/>
                      <a:pt x="18460" y="21507"/>
                      <a:pt x="18817" y="20782"/>
                    </a:cubicBezTo>
                    <a:cubicBezTo>
                      <a:pt x="19143" y="20099"/>
                      <a:pt x="19459" y="19447"/>
                      <a:pt x="20456" y="18723"/>
                    </a:cubicBezTo>
                    <a:cubicBezTo>
                      <a:pt x="21360" y="17997"/>
                      <a:pt x="22022" y="17829"/>
                      <a:pt x="22653" y="17661"/>
                    </a:cubicBezTo>
                    <a:cubicBezTo>
                      <a:pt x="23419" y="17462"/>
                      <a:pt x="24145" y="17273"/>
                      <a:pt x="25174" y="16159"/>
                    </a:cubicBezTo>
                    <a:cubicBezTo>
                      <a:pt x="26109" y="15045"/>
                      <a:pt x="26351" y="14257"/>
                      <a:pt x="26582" y="13490"/>
                    </a:cubicBezTo>
                    <a:cubicBezTo>
                      <a:pt x="26781" y="12807"/>
                      <a:pt x="26991" y="12093"/>
                      <a:pt x="27738" y="11105"/>
                    </a:cubicBezTo>
                    <a:cubicBezTo>
                      <a:pt x="28378" y="10149"/>
                      <a:pt x="28852" y="9750"/>
                      <a:pt x="29314" y="9361"/>
                    </a:cubicBezTo>
                    <a:cubicBezTo>
                      <a:pt x="29891" y="8888"/>
                      <a:pt x="30438" y="8436"/>
                      <a:pt x="31110" y="7007"/>
                    </a:cubicBezTo>
                    <a:cubicBezTo>
                      <a:pt x="31698" y="5589"/>
                      <a:pt x="31888" y="4486"/>
                      <a:pt x="32077" y="3320"/>
                    </a:cubicBezTo>
                    <a:cubicBezTo>
                      <a:pt x="32245" y="2384"/>
                      <a:pt x="32403" y="1408"/>
                      <a:pt x="32802" y="241"/>
                    </a:cubicBezTo>
                    <a:cubicBezTo>
                      <a:pt x="32823" y="189"/>
                      <a:pt x="32812" y="126"/>
                      <a:pt x="32781" y="84"/>
                    </a:cubicBezTo>
                    <a:cubicBezTo>
                      <a:pt x="32739" y="42"/>
                      <a:pt x="32686" y="21"/>
                      <a:pt x="32634" y="21"/>
                    </a:cubicBezTo>
                    <a:cubicBezTo>
                      <a:pt x="32052" y="85"/>
                      <a:pt x="31525" y="107"/>
                      <a:pt x="31030" y="107"/>
                    </a:cubicBezTo>
                    <a:cubicBezTo>
                      <a:pt x="30479" y="107"/>
                      <a:pt x="29969" y="80"/>
                      <a:pt x="29471" y="52"/>
                    </a:cubicBezTo>
                    <a:cubicBezTo>
                      <a:pt x="28971" y="25"/>
                      <a:pt x="28484" y="1"/>
                      <a:pt x="27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3" name="Google Shape;3773;p92"/>
            <p:cNvGrpSpPr/>
            <p:nvPr/>
          </p:nvGrpSpPr>
          <p:grpSpPr>
            <a:xfrm>
              <a:off x="902782" y="2270699"/>
              <a:ext cx="1773516" cy="1244476"/>
              <a:chOff x="1030114" y="2391922"/>
              <a:chExt cx="1645191" cy="1154430"/>
            </a:xfrm>
          </p:grpSpPr>
          <p:sp>
            <p:nvSpPr>
              <p:cNvPr id="3774" name="Google Shape;3774;p92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92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rgbClr val="EBE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92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92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92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92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92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92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92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rgbClr val="7753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92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4" name="Google Shape;3784;p92"/>
            <p:cNvGrpSpPr/>
            <p:nvPr/>
          </p:nvGrpSpPr>
          <p:grpSpPr>
            <a:xfrm>
              <a:off x="1877012" y="2809192"/>
              <a:ext cx="1201306" cy="1291710"/>
              <a:chOff x="2342231" y="2896027"/>
              <a:chExt cx="1114384" cy="1198247"/>
            </a:xfrm>
          </p:grpSpPr>
          <p:sp>
            <p:nvSpPr>
              <p:cNvPr id="3785" name="Google Shape;3785;p92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92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92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92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92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92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92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92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92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92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92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92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92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92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92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92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92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92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92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92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92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92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92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92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92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92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92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92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92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92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92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92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92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92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92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92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92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92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92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92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92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92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92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92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92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92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92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92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92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92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92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92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92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92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92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92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92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92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92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92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92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92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92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92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92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92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92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92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92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92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5" name="Google Shape;3855;p92"/>
            <p:cNvGrpSpPr/>
            <p:nvPr/>
          </p:nvGrpSpPr>
          <p:grpSpPr>
            <a:xfrm>
              <a:off x="956483" y="1401035"/>
              <a:ext cx="1511486" cy="954603"/>
              <a:chOff x="4361525" y="543750"/>
              <a:chExt cx="1106100" cy="698575"/>
            </a:xfrm>
          </p:grpSpPr>
          <p:sp>
            <p:nvSpPr>
              <p:cNvPr id="3856" name="Google Shape;3856;p92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92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92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92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92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92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92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92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92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92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92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92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92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92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92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92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92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92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92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92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92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92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8" name="Google Shape;3878;p92"/>
          <p:cNvGrpSpPr/>
          <p:nvPr/>
        </p:nvGrpSpPr>
        <p:grpSpPr>
          <a:xfrm>
            <a:off x="7788546" y="3122905"/>
            <a:ext cx="99806" cy="99809"/>
            <a:chOff x="3688596" y="3879680"/>
            <a:chExt cx="99806" cy="99809"/>
          </a:xfrm>
        </p:grpSpPr>
        <p:sp>
          <p:nvSpPr>
            <p:cNvPr id="3879" name="Google Shape;3879;p92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2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000" y="3466210"/>
            <a:ext cx="3821178" cy="8694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9096921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0" name="Google Shape;2810;p80"/>
          <p:cNvGrpSpPr/>
          <p:nvPr/>
        </p:nvGrpSpPr>
        <p:grpSpPr>
          <a:xfrm>
            <a:off x="3388129" y="3166584"/>
            <a:ext cx="1571277" cy="1022816"/>
            <a:chOff x="6980995" y="445019"/>
            <a:chExt cx="1299328" cy="845792"/>
          </a:xfrm>
        </p:grpSpPr>
        <p:sp>
          <p:nvSpPr>
            <p:cNvPr id="2811" name="Google Shape;2811;p80"/>
            <p:cNvSpPr/>
            <p:nvPr/>
          </p:nvSpPr>
          <p:spPr>
            <a:xfrm>
              <a:off x="7256557" y="1145269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0"/>
            <p:cNvSpPr/>
            <p:nvPr/>
          </p:nvSpPr>
          <p:spPr>
            <a:xfrm>
              <a:off x="7504866" y="962545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0"/>
            <p:cNvSpPr/>
            <p:nvPr/>
          </p:nvSpPr>
          <p:spPr>
            <a:xfrm>
              <a:off x="7192715" y="1032597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0"/>
            <p:cNvSpPr/>
            <p:nvPr/>
          </p:nvSpPr>
          <p:spPr>
            <a:xfrm>
              <a:off x="7726415" y="724199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0"/>
            <p:cNvSpPr/>
            <p:nvPr/>
          </p:nvSpPr>
          <p:spPr>
            <a:xfrm>
              <a:off x="7441024" y="849872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0"/>
            <p:cNvSpPr/>
            <p:nvPr/>
          </p:nvSpPr>
          <p:spPr>
            <a:xfrm>
              <a:off x="6985731" y="69828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0"/>
            <p:cNvSpPr/>
            <p:nvPr/>
          </p:nvSpPr>
          <p:spPr>
            <a:xfrm>
              <a:off x="6980995" y="445019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0"/>
            <p:cNvSpPr/>
            <p:nvPr/>
          </p:nvSpPr>
          <p:spPr>
            <a:xfrm>
              <a:off x="7135485" y="533344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0"/>
            <p:cNvSpPr/>
            <p:nvPr/>
          </p:nvSpPr>
          <p:spPr>
            <a:xfrm>
              <a:off x="7288500" y="932612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0"/>
            <p:cNvSpPr/>
            <p:nvPr/>
          </p:nvSpPr>
          <p:spPr>
            <a:xfrm>
              <a:off x="7822156" y="624259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0"/>
            <p:cNvSpPr/>
            <p:nvPr/>
          </p:nvSpPr>
          <p:spPr>
            <a:xfrm>
              <a:off x="7536765" y="749932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823" name="Google Shape;2823;p80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825" name="Google Shape;2825;p80"/>
          <p:cNvGrpSpPr/>
          <p:nvPr/>
        </p:nvGrpSpPr>
        <p:grpSpPr>
          <a:xfrm>
            <a:off x="5964273" y="742249"/>
            <a:ext cx="2459727" cy="2108357"/>
            <a:chOff x="5964273" y="589849"/>
            <a:chExt cx="2459727" cy="2108357"/>
          </a:xfrm>
        </p:grpSpPr>
        <p:grpSp>
          <p:nvGrpSpPr>
            <p:cNvPr id="2826" name="Google Shape;2826;p80"/>
            <p:cNvGrpSpPr/>
            <p:nvPr/>
          </p:nvGrpSpPr>
          <p:grpSpPr>
            <a:xfrm>
              <a:off x="5964273" y="589849"/>
              <a:ext cx="2459727" cy="2108357"/>
              <a:chOff x="1187043" y="662769"/>
              <a:chExt cx="2921985" cy="2504582"/>
            </a:xfrm>
          </p:grpSpPr>
          <p:sp>
            <p:nvSpPr>
              <p:cNvPr id="2827" name="Google Shape;2827;p80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0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0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0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0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0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0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0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0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0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7" name="Google Shape;2837;p80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2838" name="Google Shape;2838;p80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0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0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0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0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0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0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0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0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0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0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0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0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0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0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0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0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0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80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80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0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0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0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0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0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0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0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0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0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0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0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80"/>
          <p:cNvGrpSpPr/>
          <p:nvPr/>
        </p:nvGrpSpPr>
        <p:grpSpPr>
          <a:xfrm>
            <a:off x="4251779" y="3166576"/>
            <a:ext cx="1513649" cy="1300818"/>
            <a:chOff x="1455055" y="2629044"/>
            <a:chExt cx="1395068" cy="1198910"/>
          </a:xfrm>
        </p:grpSpPr>
        <p:sp>
          <p:nvSpPr>
            <p:cNvPr id="2870" name="Google Shape;2870;p80"/>
            <p:cNvSpPr/>
            <p:nvPr/>
          </p:nvSpPr>
          <p:spPr>
            <a:xfrm>
              <a:off x="1502501" y="3235743"/>
              <a:ext cx="1290839" cy="592212"/>
            </a:xfrm>
            <a:custGeom>
              <a:avLst/>
              <a:gdLst/>
              <a:ahLst/>
              <a:cxnLst/>
              <a:rect l="l" t="t" r="r" b="b"/>
              <a:pathLst>
                <a:path w="28894" h="13256" extrusionOk="0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0"/>
            <p:cNvSpPr/>
            <p:nvPr/>
          </p:nvSpPr>
          <p:spPr>
            <a:xfrm>
              <a:off x="1498256" y="2982163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0"/>
            <p:cNvSpPr/>
            <p:nvPr/>
          </p:nvSpPr>
          <p:spPr>
            <a:xfrm>
              <a:off x="1805225" y="3470113"/>
              <a:ext cx="151180" cy="79521"/>
            </a:xfrm>
            <a:custGeom>
              <a:avLst/>
              <a:gdLst/>
              <a:ahLst/>
              <a:cxnLst/>
              <a:rect l="l" t="t" r="r" b="b"/>
              <a:pathLst>
                <a:path w="3384" h="1780" extrusionOk="0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0"/>
            <p:cNvSpPr/>
            <p:nvPr/>
          </p:nvSpPr>
          <p:spPr>
            <a:xfrm>
              <a:off x="2054026" y="3287388"/>
              <a:ext cx="187769" cy="120712"/>
            </a:xfrm>
            <a:custGeom>
              <a:avLst/>
              <a:gdLst/>
              <a:ahLst/>
              <a:cxnLst/>
              <a:rect l="l" t="t" r="r" b="b"/>
              <a:pathLst>
                <a:path w="4203" h="2702" extrusionOk="0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0"/>
            <p:cNvSpPr/>
            <p:nvPr/>
          </p:nvSpPr>
          <p:spPr>
            <a:xfrm>
              <a:off x="1523588" y="3094924"/>
              <a:ext cx="1290839" cy="592659"/>
            </a:xfrm>
            <a:custGeom>
              <a:avLst/>
              <a:gdLst/>
              <a:ahLst/>
              <a:cxnLst/>
              <a:rect l="l" t="t" r="r" b="b"/>
              <a:pathLst>
                <a:path w="28894" h="13266" extrusionOk="0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0"/>
            <p:cNvSpPr/>
            <p:nvPr/>
          </p:nvSpPr>
          <p:spPr>
            <a:xfrm>
              <a:off x="1519388" y="2841836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0"/>
            <p:cNvSpPr/>
            <p:nvPr/>
          </p:nvSpPr>
          <p:spPr>
            <a:xfrm>
              <a:off x="1826357" y="3329294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0"/>
            <p:cNvSpPr/>
            <p:nvPr/>
          </p:nvSpPr>
          <p:spPr>
            <a:xfrm>
              <a:off x="2074666" y="3146570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0"/>
            <p:cNvSpPr/>
            <p:nvPr/>
          </p:nvSpPr>
          <p:spPr>
            <a:xfrm>
              <a:off x="1459746" y="298229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0"/>
            <p:cNvSpPr/>
            <p:nvPr/>
          </p:nvSpPr>
          <p:spPr>
            <a:xfrm>
              <a:off x="1455055" y="2729074"/>
              <a:ext cx="1299328" cy="746341"/>
            </a:xfrm>
            <a:custGeom>
              <a:avLst/>
              <a:gdLst/>
              <a:ahLst/>
              <a:cxnLst/>
              <a:rect l="l" t="t" r="r" b="b"/>
              <a:pathLst>
                <a:path w="29084" h="16706" extrusionOk="0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0"/>
            <p:cNvSpPr/>
            <p:nvPr/>
          </p:nvSpPr>
          <p:spPr>
            <a:xfrm>
              <a:off x="1762515" y="3216622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0"/>
            <p:cNvSpPr/>
            <p:nvPr/>
          </p:nvSpPr>
          <p:spPr>
            <a:xfrm>
              <a:off x="2296215" y="2908224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0"/>
            <p:cNvSpPr/>
            <p:nvPr/>
          </p:nvSpPr>
          <p:spPr>
            <a:xfrm>
              <a:off x="2010824" y="3033897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0"/>
            <p:cNvSpPr/>
            <p:nvPr/>
          </p:nvSpPr>
          <p:spPr>
            <a:xfrm>
              <a:off x="1555531" y="2882312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0"/>
            <p:cNvSpPr/>
            <p:nvPr/>
          </p:nvSpPr>
          <p:spPr>
            <a:xfrm>
              <a:off x="1550795" y="2629044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0"/>
            <p:cNvSpPr/>
            <p:nvPr/>
          </p:nvSpPr>
          <p:spPr>
            <a:xfrm>
              <a:off x="1705285" y="2717369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0"/>
            <p:cNvSpPr/>
            <p:nvPr/>
          </p:nvSpPr>
          <p:spPr>
            <a:xfrm>
              <a:off x="1858300" y="3116637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0"/>
            <p:cNvSpPr/>
            <p:nvPr/>
          </p:nvSpPr>
          <p:spPr>
            <a:xfrm>
              <a:off x="2391956" y="2808284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0"/>
            <p:cNvSpPr/>
            <p:nvPr/>
          </p:nvSpPr>
          <p:spPr>
            <a:xfrm>
              <a:off x="2106565" y="2933957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22730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2" grpId="0"/>
      <p:bldP spid="28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Problematic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881" name="Google Shape;1881;p67"/>
          <p:cNvGrpSpPr/>
          <p:nvPr/>
        </p:nvGrpSpPr>
        <p:grpSpPr>
          <a:xfrm>
            <a:off x="738975" y="2031786"/>
            <a:ext cx="3449100" cy="0"/>
            <a:chOff x="4695950" y="4094016"/>
            <a:chExt cx="3449100" cy="0"/>
          </a:xfrm>
        </p:grpSpPr>
        <p:cxnSp>
          <p:nvCxnSpPr>
            <p:cNvPr id="1882" name="Google Shape;1882;p67"/>
            <p:cNvCxnSpPr/>
            <p:nvPr/>
          </p:nvCxnSpPr>
          <p:spPr>
            <a:xfrm>
              <a:off x="4695950" y="4094016"/>
              <a:ext cx="3449100" cy="0"/>
            </a:xfrm>
            <a:prstGeom prst="straightConnector1">
              <a:avLst/>
            </a:prstGeom>
            <a:noFill/>
            <a:ln w="28575" cap="flat" cmpd="sng">
              <a:solidFill>
                <a:srgbClr val="EBE3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3" name="Google Shape;1883;p67"/>
            <p:cNvCxnSpPr/>
            <p:nvPr/>
          </p:nvCxnSpPr>
          <p:spPr>
            <a:xfrm>
              <a:off x="4695950" y="4094016"/>
              <a:ext cx="95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84" name="Google Shape;1884;p67"/>
          <p:cNvGrpSpPr/>
          <p:nvPr/>
        </p:nvGrpSpPr>
        <p:grpSpPr>
          <a:xfrm>
            <a:off x="4950025" y="2034325"/>
            <a:ext cx="3473100" cy="1200"/>
            <a:chOff x="4558750" y="4094018"/>
            <a:chExt cx="3473100" cy="1200"/>
          </a:xfrm>
        </p:grpSpPr>
        <p:cxnSp>
          <p:nvCxnSpPr>
            <p:cNvPr id="1885" name="Google Shape;1885;p67"/>
            <p:cNvCxnSpPr/>
            <p:nvPr/>
          </p:nvCxnSpPr>
          <p:spPr>
            <a:xfrm>
              <a:off x="4558750" y="4094018"/>
              <a:ext cx="34731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6" name="Google Shape;1886;p67"/>
            <p:cNvCxnSpPr/>
            <p:nvPr/>
          </p:nvCxnSpPr>
          <p:spPr>
            <a:xfrm>
              <a:off x="4562775" y="4095218"/>
              <a:ext cx="246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7" name="Google Shape;1887;p67"/>
          <p:cNvSpPr/>
          <p:nvPr/>
        </p:nvSpPr>
        <p:spPr>
          <a:xfrm>
            <a:off x="4957975" y="1190945"/>
            <a:ext cx="699600" cy="69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67"/>
          <p:cNvGrpSpPr/>
          <p:nvPr/>
        </p:nvGrpSpPr>
        <p:grpSpPr>
          <a:xfrm>
            <a:off x="5149125" y="1367538"/>
            <a:ext cx="317290" cy="359303"/>
            <a:chOff x="-57950750" y="2296300"/>
            <a:chExt cx="279625" cy="316650"/>
          </a:xfrm>
        </p:grpSpPr>
        <p:sp>
          <p:nvSpPr>
            <p:cNvPr id="1889" name="Google Shape;1889;p67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7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7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7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67"/>
          <p:cNvSpPr/>
          <p:nvPr/>
        </p:nvSpPr>
        <p:spPr>
          <a:xfrm>
            <a:off x="738975" y="1203882"/>
            <a:ext cx="699600" cy="699600"/>
          </a:xfrm>
          <a:prstGeom prst="ellipse">
            <a:avLst/>
          </a:prstGeom>
          <a:solidFill>
            <a:srgbClr val="EBE3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67"/>
          <p:cNvGrpSpPr/>
          <p:nvPr/>
        </p:nvGrpSpPr>
        <p:grpSpPr>
          <a:xfrm>
            <a:off x="907776" y="1373139"/>
            <a:ext cx="361998" cy="361090"/>
            <a:chOff x="-57578225" y="1904075"/>
            <a:chExt cx="319025" cy="318225"/>
          </a:xfrm>
        </p:grpSpPr>
        <p:sp>
          <p:nvSpPr>
            <p:cNvPr id="1895" name="Google Shape;1895;p67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7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7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7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475;p58">
            <a:extLst>
              <a:ext uri="{FF2B5EF4-FFF2-40B4-BE49-F238E27FC236}">
                <a16:creationId xmlns:a16="http://schemas.microsoft.com/office/drawing/2014/main" id="{433CE3AC-E901-4859-A055-223C7498B52C}"/>
              </a:ext>
            </a:extLst>
          </p:cNvPr>
          <p:cNvSpPr txBox="1">
            <a:spLocks/>
          </p:cNvSpPr>
          <p:nvPr/>
        </p:nvSpPr>
        <p:spPr>
          <a:xfrm>
            <a:off x="1334111" y="1233517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Client</a:t>
            </a:r>
          </a:p>
        </p:txBody>
      </p:sp>
      <p:sp>
        <p:nvSpPr>
          <p:cNvPr id="58" name="Google Shape;1475;p58">
            <a:extLst>
              <a:ext uri="{FF2B5EF4-FFF2-40B4-BE49-F238E27FC236}">
                <a16:creationId xmlns:a16="http://schemas.microsoft.com/office/drawing/2014/main" id="{CF6617E1-C691-43B4-918E-C02D2A72881F}"/>
              </a:ext>
            </a:extLst>
          </p:cNvPr>
          <p:cNvSpPr txBox="1">
            <a:spLocks/>
          </p:cNvSpPr>
          <p:nvPr/>
        </p:nvSpPr>
        <p:spPr>
          <a:xfrm>
            <a:off x="5657565" y="1223219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Bank Agent</a:t>
            </a:r>
          </a:p>
        </p:txBody>
      </p:sp>
      <p:sp>
        <p:nvSpPr>
          <p:cNvPr id="62" name="Google Shape;3573;p91">
            <a:extLst>
              <a:ext uri="{FF2B5EF4-FFF2-40B4-BE49-F238E27FC236}">
                <a16:creationId xmlns:a16="http://schemas.microsoft.com/office/drawing/2014/main" id="{30B811F5-D74D-4F68-BA6E-DC9CB060779E}"/>
              </a:ext>
            </a:extLst>
          </p:cNvPr>
          <p:cNvSpPr txBox="1">
            <a:spLocks/>
          </p:cNvSpPr>
          <p:nvPr/>
        </p:nvSpPr>
        <p:spPr>
          <a:xfrm>
            <a:off x="507318" y="2202092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Non-matching amount in letters and in numbers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Syntax Mistakes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Invalid date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Forgetting to fill a part of the check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Cross-outs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Unreadable handwriting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3" name="Google Shape;3573;p91">
            <a:extLst>
              <a:ext uri="{FF2B5EF4-FFF2-40B4-BE49-F238E27FC236}">
                <a16:creationId xmlns:a16="http://schemas.microsoft.com/office/drawing/2014/main" id="{9214FC72-3BCC-4D8F-8FB3-A7B4B9A16D26}"/>
              </a:ext>
            </a:extLst>
          </p:cNvPr>
          <p:cNvSpPr txBox="1">
            <a:spLocks/>
          </p:cNvSpPr>
          <p:nvPr/>
        </p:nvSpPr>
        <p:spPr>
          <a:xfrm>
            <a:off x="4668501" y="2202092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fr-FR" dirty="0">
                <a:solidFill>
                  <a:schemeClr val="dk1"/>
                </a:solidFill>
              </a:rPr>
              <a:t>D</a:t>
            </a:r>
            <a:r>
              <a:rPr lang="en-US" dirty="0" err="1">
                <a:solidFill>
                  <a:schemeClr val="dk1"/>
                </a:solidFill>
              </a:rPr>
              <a:t>iffrent</a:t>
            </a:r>
            <a:r>
              <a:rPr lang="en-US" dirty="0">
                <a:solidFill>
                  <a:schemeClr val="dk1"/>
                </a:solidFill>
              </a:rPr>
              <a:t> types of checks</a:t>
            </a:r>
          </a:p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Different format of writing,dimesion,colors,police,language,…</a:t>
            </a:r>
          </a:p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Slow processing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785206-74DC-4A69-831B-7897513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409"/>
            <a:ext cx="9144000" cy="366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B46C1-F08E-4480-915E-4D4FB373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7409"/>
            <a:ext cx="9144000" cy="366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5E52CE-EC74-7CBE-1D97-7808DADC8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71972"/>
            <a:ext cx="914400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8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" grpId="0"/>
      <p:bldP spid="1887" grpId="0" animBg="1"/>
      <p:bldP spid="1893" grpId="0" animBg="1"/>
      <p:bldP spid="57" grpId="0"/>
      <p:bldP spid="58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A </a:t>
            </a:r>
            <a:r>
              <a:rPr lang="fr-FR" b="1" dirty="0" err="1"/>
              <a:t>bank</a:t>
            </a:r>
            <a:r>
              <a:rPr lang="fr-FR" b="1" dirty="0"/>
              <a:t> agent </a:t>
            </a:r>
            <a:r>
              <a:rPr lang="fr-FR" b="1" dirty="0" err="1"/>
              <a:t>responsible</a:t>
            </a:r>
            <a:r>
              <a:rPr lang="fr-FR" b="1" dirty="0"/>
              <a:t> for the validation of the check</a:t>
            </a:r>
            <a:endParaRPr b="1"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Long </a:t>
            </a:r>
            <a:r>
              <a:rPr lang="fr-FR" b="1" dirty="0" err="1"/>
              <a:t>waiting</a:t>
            </a:r>
            <a:r>
              <a:rPr lang="fr-FR" b="1" dirty="0"/>
              <a:t> </a:t>
            </a:r>
            <a:r>
              <a:rPr lang="fr-FR" b="1" dirty="0" err="1"/>
              <a:t>lines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A </a:t>
            </a:r>
            <a:r>
              <a:rPr lang="fr-FR" b="1" dirty="0" err="1"/>
              <a:t>complex</a:t>
            </a:r>
            <a:r>
              <a:rPr lang="fr-FR" b="1" dirty="0"/>
              <a:t> </a:t>
            </a:r>
            <a:r>
              <a:rPr lang="fr-FR" b="1" dirty="0" err="1"/>
              <a:t>procedure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takes</a:t>
            </a:r>
            <a:r>
              <a:rPr lang="fr-FR" b="1" dirty="0"/>
              <a:t> a lot of time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very</a:t>
            </a:r>
            <a:r>
              <a:rPr lang="fr-FR" b="1" dirty="0"/>
              <a:t> possible </a:t>
            </a:r>
            <a:r>
              <a:rPr lang="fr-FR" b="1" dirty="0" err="1"/>
              <a:t>human</a:t>
            </a:r>
            <a:r>
              <a:rPr lang="fr-FR" b="1" dirty="0"/>
              <a:t> </a:t>
            </a:r>
            <a:r>
              <a:rPr lang="fr-FR" b="1" dirty="0" err="1"/>
              <a:t>mistakes</a:t>
            </a:r>
            <a:endParaRPr b="1"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9" name="Google Shape;13734;p109">
            <a:extLst>
              <a:ext uri="{FF2B5EF4-FFF2-40B4-BE49-F238E27FC236}">
                <a16:creationId xmlns:a16="http://schemas.microsoft.com/office/drawing/2014/main" id="{4A610CDD-7F86-4FCE-B069-8107F341BF05}"/>
              </a:ext>
            </a:extLst>
          </p:cNvPr>
          <p:cNvGrpSpPr/>
          <p:nvPr/>
        </p:nvGrpSpPr>
        <p:grpSpPr>
          <a:xfrm>
            <a:off x="703429" y="1593986"/>
            <a:ext cx="361004" cy="357961"/>
            <a:chOff x="-47529700" y="2342000"/>
            <a:chExt cx="302450" cy="299900"/>
          </a:xfrm>
          <a:solidFill>
            <a:schemeClr val="accent3"/>
          </a:solidFill>
        </p:grpSpPr>
        <p:sp>
          <p:nvSpPr>
            <p:cNvPr id="50" name="Google Shape;13735;p109">
              <a:extLst>
                <a:ext uri="{FF2B5EF4-FFF2-40B4-BE49-F238E27FC236}">
                  <a16:creationId xmlns:a16="http://schemas.microsoft.com/office/drawing/2014/main" id="{6311FCB8-C973-4A30-99D7-23D2E9F8FAA6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3736;p109">
              <a:extLst>
                <a:ext uri="{FF2B5EF4-FFF2-40B4-BE49-F238E27FC236}">
                  <a16:creationId xmlns:a16="http://schemas.microsoft.com/office/drawing/2014/main" id="{540CCD5B-10A8-44D6-8EF8-0A094327B49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12840;p107">
            <a:extLst>
              <a:ext uri="{FF2B5EF4-FFF2-40B4-BE49-F238E27FC236}">
                <a16:creationId xmlns:a16="http://schemas.microsoft.com/office/drawing/2014/main" id="{FEF2A61D-C352-499B-8D82-EA40835BD9D0}"/>
              </a:ext>
            </a:extLst>
          </p:cNvPr>
          <p:cNvGrpSpPr/>
          <p:nvPr/>
        </p:nvGrpSpPr>
        <p:grpSpPr>
          <a:xfrm>
            <a:off x="2604527" y="1592505"/>
            <a:ext cx="366269" cy="366269"/>
            <a:chOff x="-65131525" y="2281350"/>
            <a:chExt cx="316650" cy="316650"/>
          </a:xfrm>
          <a:solidFill>
            <a:schemeClr val="accent3"/>
          </a:solidFill>
        </p:grpSpPr>
        <p:sp>
          <p:nvSpPr>
            <p:cNvPr id="53" name="Google Shape;12841;p107">
              <a:extLst>
                <a:ext uri="{FF2B5EF4-FFF2-40B4-BE49-F238E27FC236}">
                  <a16:creationId xmlns:a16="http://schemas.microsoft.com/office/drawing/2014/main" id="{AD0A0E86-B5CF-475F-81E3-B351A2ADE406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42;p107">
              <a:extLst>
                <a:ext uri="{FF2B5EF4-FFF2-40B4-BE49-F238E27FC236}">
                  <a16:creationId xmlns:a16="http://schemas.microsoft.com/office/drawing/2014/main" id="{6EC8168D-D427-4A93-B156-4BAEF61C67EB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32;p107">
            <a:extLst>
              <a:ext uri="{FF2B5EF4-FFF2-40B4-BE49-F238E27FC236}">
                <a16:creationId xmlns:a16="http://schemas.microsoft.com/office/drawing/2014/main" id="{275C0390-93C1-4147-87B4-E34A4649FBA3}"/>
              </a:ext>
            </a:extLst>
          </p:cNvPr>
          <p:cNvGrpSpPr/>
          <p:nvPr/>
        </p:nvGrpSpPr>
        <p:grpSpPr>
          <a:xfrm>
            <a:off x="4637548" y="1699324"/>
            <a:ext cx="350371" cy="224918"/>
            <a:chOff x="5411225" y="2726350"/>
            <a:chExt cx="296950" cy="190625"/>
          </a:xfrm>
          <a:solidFill>
            <a:schemeClr val="accent3"/>
          </a:solidFill>
        </p:grpSpPr>
        <p:sp>
          <p:nvSpPr>
            <p:cNvPr id="56" name="Google Shape;13133;p107">
              <a:extLst>
                <a:ext uri="{FF2B5EF4-FFF2-40B4-BE49-F238E27FC236}">
                  <a16:creationId xmlns:a16="http://schemas.microsoft.com/office/drawing/2014/main" id="{BF1E7D0D-7821-4BFD-BBE8-AC9A31FC27C0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34;p107">
              <a:extLst>
                <a:ext uri="{FF2B5EF4-FFF2-40B4-BE49-F238E27FC236}">
                  <a16:creationId xmlns:a16="http://schemas.microsoft.com/office/drawing/2014/main" id="{28CE181A-627C-4DB1-972F-D915746671A4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867;p67">
            <a:extLst>
              <a:ext uri="{FF2B5EF4-FFF2-40B4-BE49-F238E27FC236}">
                <a16:creationId xmlns:a16="http://schemas.microsoft.com/office/drawing/2014/main" id="{DD96E026-2628-4F0E-9664-1E602494F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661" y="260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Traditionnal Process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DBBDBF9-E34C-69C0-3C64-4BA5D7423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1972"/>
            <a:ext cx="914400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309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3E73E7-4A18-442F-8EC2-A7A003497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317"/>
            <a:ext cx="6626201" cy="47949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928AEEA-B2B3-D420-6B9F-AF47AD24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71972"/>
            <a:ext cx="914400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603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4E8029-AEB6-47BC-A1F1-2BE99114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670847" cy="47906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94C6DFC-B375-90AF-89AD-A8141140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71972"/>
            <a:ext cx="914400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3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</a:t>
            </a:r>
            <a:br>
              <a:rPr lang="en" dirty="0"/>
            </a:br>
            <a:r>
              <a:rPr lang="en" dirty="0"/>
              <a:t>Objectives</a:t>
            </a:r>
            <a:endParaRPr dirty="0"/>
          </a:p>
        </p:txBody>
      </p:sp>
      <p:sp>
        <p:nvSpPr>
          <p:cNvPr id="1777" name="Google Shape;1777;p66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79" name="Google Shape;1779;p66"/>
          <p:cNvGrpSpPr/>
          <p:nvPr/>
        </p:nvGrpSpPr>
        <p:grpSpPr>
          <a:xfrm>
            <a:off x="5613293" y="835563"/>
            <a:ext cx="2429709" cy="1862643"/>
            <a:chOff x="5613293" y="835563"/>
            <a:chExt cx="2429709" cy="1862643"/>
          </a:xfrm>
        </p:grpSpPr>
        <p:grpSp>
          <p:nvGrpSpPr>
            <p:cNvPr id="1780" name="Google Shape;1780;p66"/>
            <p:cNvGrpSpPr/>
            <p:nvPr/>
          </p:nvGrpSpPr>
          <p:grpSpPr>
            <a:xfrm>
              <a:off x="6928619" y="1430602"/>
              <a:ext cx="1114384" cy="1198247"/>
              <a:chOff x="2342231" y="2896027"/>
              <a:chExt cx="1114384" cy="1198247"/>
            </a:xfrm>
          </p:grpSpPr>
          <p:sp>
            <p:nvSpPr>
              <p:cNvPr id="1781" name="Google Shape;1781;p66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6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6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6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6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6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6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6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6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6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6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6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6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6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6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6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6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6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6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6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6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6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6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6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6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6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6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6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6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66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66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66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66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6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6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66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66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66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66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66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66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6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6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6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6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6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6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6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6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6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6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6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6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6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6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6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6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6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6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6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6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1" name="Google Shape;1851;p66"/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1852" name="Google Shape;1852;p66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6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6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6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6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6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6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6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6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6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902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" grpId="0"/>
      <p:bldP spid="17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Achieve the autocorrection of the amount in a check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Manipulate a huge amount of data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Assure the security in the whole process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9" name="Google Shape;13734;p109">
            <a:extLst>
              <a:ext uri="{FF2B5EF4-FFF2-40B4-BE49-F238E27FC236}">
                <a16:creationId xmlns:a16="http://schemas.microsoft.com/office/drawing/2014/main" id="{4A610CDD-7F86-4FCE-B069-8107F341BF05}"/>
              </a:ext>
            </a:extLst>
          </p:cNvPr>
          <p:cNvGrpSpPr/>
          <p:nvPr/>
        </p:nvGrpSpPr>
        <p:grpSpPr>
          <a:xfrm>
            <a:off x="703429" y="1593986"/>
            <a:ext cx="361004" cy="357961"/>
            <a:chOff x="-47529700" y="2342000"/>
            <a:chExt cx="302450" cy="299900"/>
          </a:xfrm>
        </p:grpSpPr>
        <p:sp>
          <p:nvSpPr>
            <p:cNvPr id="50" name="Google Shape;13735;p109">
              <a:extLst>
                <a:ext uri="{FF2B5EF4-FFF2-40B4-BE49-F238E27FC236}">
                  <a16:creationId xmlns:a16="http://schemas.microsoft.com/office/drawing/2014/main" id="{6311FCB8-C973-4A30-99D7-23D2E9F8FAA6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3736;p109">
              <a:extLst>
                <a:ext uri="{FF2B5EF4-FFF2-40B4-BE49-F238E27FC236}">
                  <a16:creationId xmlns:a16="http://schemas.microsoft.com/office/drawing/2014/main" id="{540CCD5B-10A8-44D6-8EF8-0A094327B49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12840;p107">
            <a:extLst>
              <a:ext uri="{FF2B5EF4-FFF2-40B4-BE49-F238E27FC236}">
                <a16:creationId xmlns:a16="http://schemas.microsoft.com/office/drawing/2014/main" id="{FEF2A61D-C352-499B-8D82-EA40835BD9D0}"/>
              </a:ext>
            </a:extLst>
          </p:cNvPr>
          <p:cNvGrpSpPr/>
          <p:nvPr/>
        </p:nvGrpSpPr>
        <p:grpSpPr>
          <a:xfrm>
            <a:off x="2604527" y="1592505"/>
            <a:ext cx="366269" cy="366269"/>
            <a:chOff x="-65131525" y="2281350"/>
            <a:chExt cx="316650" cy="316650"/>
          </a:xfrm>
          <a:solidFill>
            <a:schemeClr val="accent1"/>
          </a:solidFill>
        </p:grpSpPr>
        <p:sp>
          <p:nvSpPr>
            <p:cNvPr id="53" name="Google Shape;12841;p107">
              <a:extLst>
                <a:ext uri="{FF2B5EF4-FFF2-40B4-BE49-F238E27FC236}">
                  <a16:creationId xmlns:a16="http://schemas.microsoft.com/office/drawing/2014/main" id="{AD0A0E86-B5CF-475F-81E3-B351A2ADE406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42;p107">
              <a:extLst>
                <a:ext uri="{FF2B5EF4-FFF2-40B4-BE49-F238E27FC236}">
                  <a16:creationId xmlns:a16="http://schemas.microsoft.com/office/drawing/2014/main" id="{6EC8168D-D427-4A93-B156-4BAEF61C67EB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32;p107">
            <a:extLst>
              <a:ext uri="{FF2B5EF4-FFF2-40B4-BE49-F238E27FC236}">
                <a16:creationId xmlns:a16="http://schemas.microsoft.com/office/drawing/2014/main" id="{275C0390-93C1-4147-87B4-E34A4649FBA3}"/>
              </a:ext>
            </a:extLst>
          </p:cNvPr>
          <p:cNvGrpSpPr/>
          <p:nvPr/>
        </p:nvGrpSpPr>
        <p:grpSpPr>
          <a:xfrm>
            <a:off x="4637548" y="1699324"/>
            <a:ext cx="350371" cy="224918"/>
            <a:chOff x="5411225" y="2726350"/>
            <a:chExt cx="296950" cy="190625"/>
          </a:xfrm>
          <a:solidFill>
            <a:schemeClr val="accent1"/>
          </a:solidFill>
        </p:grpSpPr>
        <p:sp>
          <p:nvSpPr>
            <p:cNvPr id="56" name="Google Shape;13133;p107">
              <a:extLst>
                <a:ext uri="{FF2B5EF4-FFF2-40B4-BE49-F238E27FC236}">
                  <a16:creationId xmlns:a16="http://schemas.microsoft.com/office/drawing/2014/main" id="{BF1E7D0D-7821-4BFD-BBE8-AC9A31FC27C0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34;p107">
              <a:extLst>
                <a:ext uri="{FF2B5EF4-FFF2-40B4-BE49-F238E27FC236}">
                  <a16:creationId xmlns:a16="http://schemas.microsoft.com/office/drawing/2014/main" id="{28CE181A-627C-4DB1-972F-D915746671A4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7313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</p:bldLst>
  </p:timing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427</Words>
  <Application>Microsoft Office PowerPoint</Application>
  <PresentationFormat>Affichage à l'écran (16:9)</PresentationFormat>
  <Paragraphs>95</Paragraphs>
  <Slides>28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Titillium Web Light</vt:lpstr>
      <vt:lpstr>Arial</vt:lpstr>
      <vt:lpstr>Montserrat</vt:lpstr>
      <vt:lpstr>Bebas Neue</vt:lpstr>
      <vt:lpstr>Titillium Web</vt:lpstr>
      <vt:lpstr>Community Bank Business Plan by Slidesgo</vt:lpstr>
      <vt:lpstr>Commercial Presentation Development of an application for the autocorrection of bank checks</vt:lpstr>
      <vt:lpstr>Team Members</vt:lpstr>
      <vt:lpstr>Introduction</vt:lpstr>
      <vt:lpstr>Problematic</vt:lpstr>
      <vt:lpstr>Traditionnal Process</vt:lpstr>
      <vt:lpstr>Présentation PowerPoint</vt:lpstr>
      <vt:lpstr>Présentation PowerPoint</vt:lpstr>
      <vt:lpstr>Business Objectives</vt:lpstr>
      <vt:lpstr>Présentation PowerPoint</vt:lpstr>
      <vt:lpstr>Présentation PowerPoint</vt:lpstr>
      <vt:lpstr>Présentation PowerPoint</vt:lpstr>
      <vt:lpstr>Data Science Objectives</vt:lpstr>
      <vt:lpstr>Data Preprocessing</vt:lpstr>
      <vt:lpstr>Potential Risks &amp; Risk Management</vt:lpstr>
      <vt:lpstr>Présentation PowerPoint</vt:lpstr>
      <vt:lpstr>Solutions</vt:lpstr>
      <vt:lpstr>Présentation PowerPoint</vt:lpstr>
      <vt:lpstr>Application’s features</vt:lpstr>
      <vt:lpstr>Présentation PowerPoint</vt:lpstr>
      <vt:lpstr>Présentation PowerPoint</vt:lpstr>
      <vt:lpstr>Présentation PowerPoint</vt:lpstr>
      <vt:lpstr>Process’s Description</vt:lpstr>
      <vt:lpstr>The process</vt:lpstr>
      <vt:lpstr>Scientific Poster</vt:lpstr>
      <vt:lpstr>Présentation PowerPoint</vt:lpstr>
      <vt:lpstr>Commercial Video</vt:lpstr>
      <vt:lpstr>Conclusion &amp; Prespectives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CCCA4 : Technical Sales Presntation Development of an application for the autocorrection of bank checks</dc:title>
  <cp:lastModifiedBy>oussema ben jabli</cp:lastModifiedBy>
  <cp:revision>9</cp:revision>
  <dcterms:modified xsi:type="dcterms:W3CDTF">2022-05-16T09:28:30Z</dcterms:modified>
</cp:coreProperties>
</file>