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16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37" r:id="rId9"/>
    <p:sldId id="338" r:id="rId10"/>
    <p:sldId id="339" r:id="rId11"/>
    <p:sldId id="326" r:id="rId12"/>
    <p:sldId id="328" r:id="rId13"/>
    <p:sldId id="333" r:id="rId14"/>
    <p:sldId id="336" r:id="rId15"/>
  </p:sldIdLst>
  <p:sldSz cx="9144000" cy="5143500" type="screen16x9"/>
  <p:notesSz cx="6858000" cy="9144000"/>
  <p:embeddedFontLst>
    <p:embeddedFont>
      <p:font typeface="Bebas Neue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Titillium Web" panose="00000500000000000000" pitchFamily="2" charset="0"/>
      <p:regular r:id="rId22"/>
      <p:bold r:id="rId23"/>
      <p:italic r:id="rId24"/>
      <p:boldItalic r:id="rId25"/>
    </p:embeddedFont>
    <p:embeddedFont>
      <p:font typeface="Titillium Web Light" panose="000004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29"/>
    <a:srgbClr val="7753C7"/>
    <a:srgbClr val="4D9D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6E79B-CEB8-4C61-900E-3E97FC207BAF}">
  <a:tblStyle styleId="{5C96E79B-CEB8-4C61-900E-3E97FC207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980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19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cb5b8cb8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cb5b8cb8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77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f76327ca34_0_2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f76327ca34_0_2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753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3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5b8cb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5b8cb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58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f67d8f6e70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f67d8f6e70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7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1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45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3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1_2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>
            <a:spLocks noGrp="1"/>
          </p:cNvSpPr>
          <p:nvPr>
            <p:ph type="subTitle" idx="1"/>
          </p:nvPr>
        </p:nvSpPr>
        <p:spPr>
          <a:xfrm>
            <a:off x="4685688" y="981413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36"/>
          <p:cNvSpPr txBox="1">
            <a:spLocks noGrp="1"/>
          </p:cNvSpPr>
          <p:nvPr>
            <p:ph type="subTitle" idx="2"/>
          </p:nvPr>
        </p:nvSpPr>
        <p:spPr>
          <a:xfrm>
            <a:off x="4685688" y="2977425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subTitle" idx="3"/>
          </p:nvPr>
        </p:nvSpPr>
        <p:spPr>
          <a:xfrm>
            <a:off x="4273188" y="1457938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subTitle" idx="4"/>
          </p:nvPr>
        </p:nvSpPr>
        <p:spPr>
          <a:xfrm>
            <a:off x="4273188" y="3453950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6"/>
          <p:cNvGrpSpPr/>
          <p:nvPr/>
        </p:nvGrpSpPr>
        <p:grpSpPr>
          <a:xfrm>
            <a:off x="591751" y="389731"/>
            <a:ext cx="7691179" cy="3750637"/>
            <a:chOff x="591751" y="389731"/>
            <a:chExt cx="7691179" cy="3750637"/>
          </a:xfrm>
        </p:grpSpPr>
        <p:sp>
          <p:nvSpPr>
            <p:cNvPr id="562" name="Google Shape;562;p36"/>
            <p:cNvSpPr/>
            <p:nvPr/>
          </p:nvSpPr>
          <p:spPr>
            <a:xfrm>
              <a:off x="3365126" y="21442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114006" y="38973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992873" y="40986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34242" y="18228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3521071" y="3639205"/>
              <a:ext cx="99806" cy="99809"/>
              <a:chOff x="3688596" y="3879680"/>
              <a:chExt cx="99806" cy="99809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6"/>
            <p:cNvSpPr/>
            <p:nvPr/>
          </p:nvSpPr>
          <p:spPr>
            <a:xfrm>
              <a:off x="591751" y="39550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681256" y="8286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flipH="1">
              <a:off x="1643315" y="1685043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1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7"/>
          <p:cNvSpPr txBox="1">
            <a:spLocks noGrp="1"/>
          </p:cNvSpPr>
          <p:nvPr>
            <p:ph type="title" idx="2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3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4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5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8795257" y="2804731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3824779" y="43038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8118902" y="3142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585" name="Google Shape;585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588" name="Google Shape;588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 flipH="1">
            <a:off x="5754472" y="708088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46317" y="4181030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3846707" y="314306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44"/>
          <p:cNvSpPr txBox="1">
            <a:spLocks noGrp="1"/>
          </p:cNvSpPr>
          <p:nvPr>
            <p:ph type="subTitle" idx="2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5" name="Google Shape;755;p44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756" name="Google Shape;756;p44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4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20006" y="883338"/>
            <a:ext cx="8128549" cy="3770017"/>
            <a:chOff x="720006" y="883338"/>
            <a:chExt cx="8128549" cy="3770017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20006" y="883338"/>
              <a:ext cx="8128549" cy="3770017"/>
              <a:chOff x="720006" y="883338"/>
              <a:chExt cx="8128549" cy="3770017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3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7;p3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4540873" y="34948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18442" y="263259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" name="Google Shape;220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5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2" hasCustomPrompt="1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5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6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238;p16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50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249" name="Google Shape;249;p17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250" name="Google Shape;250;p17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5" name="Google Shape;255;p17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256" name="Google Shape;256;p1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1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" name="Google Shape;258;p17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259" name="Google Shape;259;p17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7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7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17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0"/>
          <p:cNvGrpSpPr/>
          <p:nvPr/>
        </p:nvGrpSpPr>
        <p:grpSpPr>
          <a:xfrm>
            <a:off x="476446" y="301472"/>
            <a:ext cx="8393673" cy="1827511"/>
            <a:chOff x="476446" y="301472"/>
            <a:chExt cx="8393673" cy="1827511"/>
          </a:xfrm>
        </p:grpSpPr>
        <p:grpSp>
          <p:nvGrpSpPr>
            <p:cNvPr id="303" name="Google Shape;303;p20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304" name="Google Shape;304;p20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307;p20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308" name="Google Shape;308;p2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" name="Google Shape;310;p20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20"/>
            <p:cNvSpPr/>
            <p:nvPr/>
          </p:nvSpPr>
          <p:spPr>
            <a:xfrm>
              <a:off x="8701193" y="1970218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59" r:id="rId5"/>
    <p:sldLayoutId id="2147483661" r:id="rId6"/>
    <p:sldLayoutId id="2147483662" r:id="rId7"/>
    <p:sldLayoutId id="2147483663" r:id="rId8"/>
    <p:sldLayoutId id="2147483666" r:id="rId9"/>
    <p:sldLayoutId id="2147483682" r:id="rId10"/>
    <p:sldLayoutId id="2147483683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Innovation &amp; Entreprenariat</a:t>
            </a:r>
            <a:br>
              <a:rPr lang="en" sz="3600" dirty="0">
                <a:solidFill>
                  <a:schemeClr val="accent4"/>
                </a:solidFill>
              </a:rPr>
            </a:br>
            <a:r>
              <a:rPr lang="en" sz="2800" b="0" dirty="0">
                <a:solidFill>
                  <a:schemeClr val="accent4"/>
                </a:solidFill>
                <a:latin typeface="Titillium Web Light"/>
                <a:sym typeface="Titillium Web Light"/>
              </a:rPr>
              <a:t>Développement d’une application d’autocorrection des chèques bancaires</a:t>
            </a:r>
            <a:endParaRPr sz="2800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rgbClr val="FF6F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77396" y="367862"/>
            <a:ext cx="413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7753C7"/>
                </a:solidFill>
              </a:rPr>
              <a:t>Exemple d’autres applications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65" y="1156689"/>
            <a:ext cx="4981575" cy="9144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2313662"/>
            <a:ext cx="2697186" cy="2234426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51" y="2425002"/>
            <a:ext cx="1812489" cy="18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109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Solution</a:t>
            </a:r>
            <a:endParaRPr dirty="0"/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253" name="Google Shape;2253;p73"/>
          <p:cNvGrpSpPr/>
          <p:nvPr/>
        </p:nvGrpSpPr>
        <p:grpSpPr>
          <a:xfrm>
            <a:off x="979540" y="3116876"/>
            <a:ext cx="3262114" cy="1430038"/>
            <a:chOff x="992263" y="3356648"/>
            <a:chExt cx="3058423" cy="1273749"/>
          </a:xfrm>
        </p:grpSpPr>
        <p:grpSp>
          <p:nvGrpSpPr>
            <p:cNvPr id="2254" name="Google Shape;2254;p73"/>
            <p:cNvGrpSpPr/>
            <p:nvPr/>
          </p:nvGrpSpPr>
          <p:grpSpPr>
            <a:xfrm>
              <a:off x="3763338" y="3356657"/>
              <a:ext cx="287348" cy="414740"/>
              <a:chOff x="3428826" y="1231820"/>
              <a:chExt cx="287348" cy="414740"/>
            </a:xfrm>
          </p:grpSpPr>
          <p:sp>
            <p:nvSpPr>
              <p:cNvPr id="2255" name="Google Shape;2255;p73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73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73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73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9" name="Google Shape;2259;p73"/>
            <p:cNvGrpSpPr/>
            <p:nvPr/>
          </p:nvGrpSpPr>
          <p:grpSpPr>
            <a:xfrm>
              <a:off x="992263" y="3356648"/>
              <a:ext cx="2887331" cy="1273749"/>
              <a:chOff x="992263" y="3356648"/>
              <a:chExt cx="2887331" cy="1273749"/>
            </a:xfrm>
          </p:grpSpPr>
          <p:grpSp>
            <p:nvGrpSpPr>
              <p:cNvPr id="2260" name="Google Shape;2260;p73"/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2261" name="Google Shape;2261;p73"/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rgbClr val="EBE3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3"/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73"/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rgbClr val="4D9DFF">
                    <a:alpha val="17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73"/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5" name="Google Shape;2265;p73"/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2266" name="Google Shape;2266;p73"/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73"/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73"/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73"/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73"/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73"/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73"/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73"/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73"/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5" name="Google Shape;2275;p73"/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2276" name="Google Shape;2276;p73"/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73"/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73"/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3"/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3"/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205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" grpId="0"/>
      <p:bldP spid="22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502676" y="2026754"/>
            <a:ext cx="3900678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Notifier le client dès qu’un seuil est atteint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Présentation graphique des dépenses et des revenus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Offrir des recommadations financières selon la situation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" b="1" dirty="0">
                <a:latin typeface="+mn-lt"/>
              </a:rPr>
              <a:t>Confirmation du chèque à travers l’application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E4FC6-5715-4651-93C9-917D51AD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62" name="Google Shape;1881;p67"/>
          <p:cNvGrpSpPr/>
          <p:nvPr/>
        </p:nvGrpSpPr>
        <p:grpSpPr>
          <a:xfrm>
            <a:off x="728465" y="1185481"/>
            <a:ext cx="3449100" cy="0"/>
            <a:chOff x="4695950" y="4094016"/>
            <a:chExt cx="3449100" cy="0"/>
          </a:xfrm>
        </p:grpSpPr>
        <p:cxnSp>
          <p:nvCxnSpPr>
            <p:cNvPr id="63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" name="Google Shape;1884;p67"/>
          <p:cNvGrpSpPr/>
          <p:nvPr/>
        </p:nvGrpSpPr>
        <p:grpSpPr>
          <a:xfrm>
            <a:off x="5118191" y="1185481"/>
            <a:ext cx="3473100" cy="1200"/>
            <a:chOff x="4558750" y="4094018"/>
            <a:chExt cx="3473100" cy="1200"/>
          </a:xfrm>
        </p:grpSpPr>
        <p:cxnSp>
          <p:nvCxnSpPr>
            <p:cNvPr id="66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" name="Google Shape;1475;p58">
            <a:extLst>
              <a:ext uri="{FF2B5EF4-FFF2-40B4-BE49-F238E27FC236}">
                <a16:creationId xmlns:a16="http://schemas.microsoft.com/office/drawing/2014/main" id="{433CE3AC-E901-4859-A055-223C7498B52C}"/>
              </a:ext>
            </a:extLst>
          </p:cNvPr>
          <p:cNvSpPr txBox="1">
            <a:spLocks/>
          </p:cNvSpPr>
          <p:nvPr/>
        </p:nvSpPr>
        <p:spPr>
          <a:xfrm>
            <a:off x="1146411" y="634698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69" name="Google Shape;1475;p58">
            <a:extLst>
              <a:ext uri="{FF2B5EF4-FFF2-40B4-BE49-F238E27FC236}">
                <a16:creationId xmlns:a16="http://schemas.microsoft.com/office/drawing/2014/main" id="{CF6617E1-C691-43B4-918E-C02D2A72881F}"/>
              </a:ext>
            </a:extLst>
          </p:cNvPr>
          <p:cNvSpPr txBox="1">
            <a:spLocks/>
          </p:cNvSpPr>
          <p:nvPr/>
        </p:nvSpPr>
        <p:spPr>
          <a:xfrm>
            <a:off x="5592025" y="612781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Agent</a:t>
            </a:r>
          </a:p>
        </p:txBody>
      </p:sp>
      <p:sp>
        <p:nvSpPr>
          <p:cNvPr id="70" name="Google Shape;3573;p91"/>
          <p:cNvSpPr txBox="1">
            <a:spLocks/>
          </p:cNvSpPr>
          <p:nvPr/>
        </p:nvSpPr>
        <p:spPr>
          <a:xfrm>
            <a:off x="4794713" y="1862874"/>
            <a:ext cx="4120055" cy="21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</a:rPr>
              <a:t>Identification des champs du montant en lettres et en chiffres </a:t>
            </a:r>
            <a:r>
              <a:rPr lang="fr-FR" sz="1400" dirty="0">
                <a:solidFill>
                  <a:schemeClr val="tx1"/>
                </a:solidFill>
                <a:latin typeface="+mn-lt"/>
              </a:rPr>
              <a:t>à</a:t>
            </a:r>
            <a:r>
              <a:rPr lang="fr-FR" sz="1400" dirty="0">
                <a:latin typeface="+mn-lt"/>
              </a:rPr>
              <a:t> travers les outils de la </a:t>
            </a:r>
            <a:r>
              <a:rPr lang="fr-FR" sz="1400" dirty="0" err="1">
                <a:latin typeface="+mn-lt"/>
              </a:rPr>
              <a:t>DataScience</a:t>
            </a:r>
            <a:endParaRPr lang="fr-FR" sz="1400" dirty="0">
              <a:latin typeface="+mn-lt"/>
            </a:endParaRP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fr-FR" sz="1400" dirty="0">
              <a:latin typeface="+mn-lt"/>
            </a:endParaRP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</a:rPr>
              <a:t>Détection des anomalies </a:t>
            </a: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fr-FR" sz="1400" dirty="0">
              <a:latin typeface="+mn-lt"/>
            </a:endParaRPr>
          </a:p>
          <a:p>
            <a:pPr marL="285750" indent="-285750" algn="l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</a:rPr>
              <a:t>Classification du chèque selon sa validité</a:t>
            </a:r>
          </a:p>
        </p:txBody>
      </p:sp>
      <p:sp>
        <p:nvSpPr>
          <p:cNvPr id="15" name="Google Shape;1893;p67">
            <a:extLst>
              <a:ext uri="{FF2B5EF4-FFF2-40B4-BE49-F238E27FC236}">
                <a16:creationId xmlns:a16="http://schemas.microsoft.com/office/drawing/2014/main" id="{49FFBD9F-597A-4179-A84A-4ABBD8DCB300}"/>
              </a:ext>
            </a:extLst>
          </p:cNvPr>
          <p:cNvSpPr/>
          <p:nvPr/>
        </p:nvSpPr>
        <p:spPr>
          <a:xfrm>
            <a:off x="859625" y="384251"/>
            <a:ext cx="699600" cy="699600"/>
          </a:xfrm>
          <a:prstGeom prst="ellipse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894;p67">
            <a:extLst>
              <a:ext uri="{FF2B5EF4-FFF2-40B4-BE49-F238E27FC236}">
                <a16:creationId xmlns:a16="http://schemas.microsoft.com/office/drawing/2014/main" id="{477C9F1E-F1CB-4F8B-838C-A716FD7FA120}"/>
              </a:ext>
            </a:extLst>
          </p:cNvPr>
          <p:cNvGrpSpPr/>
          <p:nvPr/>
        </p:nvGrpSpPr>
        <p:grpSpPr>
          <a:xfrm>
            <a:off x="1028426" y="553508"/>
            <a:ext cx="361998" cy="361090"/>
            <a:chOff x="-57578225" y="1904075"/>
            <a:chExt cx="319025" cy="318225"/>
          </a:xfrm>
        </p:grpSpPr>
        <p:sp>
          <p:nvSpPr>
            <p:cNvPr id="17" name="Google Shape;1895;p67">
              <a:extLst>
                <a:ext uri="{FF2B5EF4-FFF2-40B4-BE49-F238E27FC236}">
                  <a16:creationId xmlns:a16="http://schemas.microsoft.com/office/drawing/2014/main" id="{0C1F5D95-ED9F-44CF-ACCD-0BDDB525F77D}"/>
                </a:ext>
              </a:extLst>
            </p:cNvPr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6;p67">
              <a:extLst>
                <a:ext uri="{FF2B5EF4-FFF2-40B4-BE49-F238E27FC236}">
                  <a16:creationId xmlns:a16="http://schemas.microsoft.com/office/drawing/2014/main" id="{8FF9095C-EB31-45D0-89B0-66C6970F60F9}"/>
                </a:ext>
              </a:extLst>
            </p:cNvPr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7;p67">
              <a:extLst>
                <a:ext uri="{FF2B5EF4-FFF2-40B4-BE49-F238E27FC236}">
                  <a16:creationId xmlns:a16="http://schemas.microsoft.com/office/drawing/2014/main" id="{7A106EE0-54BA-41F6-A4E2-B8D3274E5983}"/>
                </a:ext>
              </a:extLst>
            </p:cNvPr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8;p67">
              <a:extLst>
                <a:ext uri="{FF2B5EF4-FFF2-40B4-BE49-F238E27FC236}">
                  <a16:creationId xmlns:a16="http://schemas.microsoft.com/office/drawing/2014/main" id="{AD3CA61A-6CEF-48B6-9434-9700BC98528A}"/>
                </a:ext>
              </a:extLst>
            </p:cNvPr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1887;p67">
            <a:extLst>
              <a:ext uri="{FF2B5EF4-FFF2-40B4-BE49-F238E27FC236}">
                <a16:creationId xmlns:a16="http://schemas.microsoft.com/office/drawing/2014/main" id="{03C4A672-A3FE-44F1-92D5-E1462546078D}"/>
              </a:ext>
            </a:extLst>
          </p:cNvPr>
          <p:cNvSpPr/>
          <p:nvPr/>
        </p:nvSpPr>
        <p:spPr>
          <a:xfrm>
            <a:off x="5242225" y="353882"/>
            <a:ext cx="699600" cy="69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1888;p67">
            <a:extLst>
              <a:ext uri="{FF2B5EF4-FFF2-40B4-BE49-F238E27FC236}">
                <a16:creationId xmlns:a16="http://schemas.microsoft.com/office/drawing/2014/main" id="{06DC5A84-659D-4115-8080-BDF2A59C0D53}"/>
              </a:ext>
            </a:extLst>
          </p:cNvPr>
          <p:cNvGrpSpPr/>
          <p:nvPr/>
        </p:nvGrpSpPr>
        <p:grpSpPr>
          <a:xfrm>
            <a:off x="5433375" y="530475"/>
            <a:ext cx="317290" cy="359303"/>
            <a:chOff x="-57950750" y="2296300"/>
            <a:chExt cx="279625" cy="316650"/>
          </a:xfrm>
        </p:grpSpPr>
        <p:sp>
          <p:nvSpPr>
            <p:cNvPr id="23" name="Google Shape;1889;p67">
              <a:extLst>
                <a:ext uri="{FF2B5EF4-FFF2-40B4-BE49-F238E27FC236}">
                  <a16:creationId xmlns:a16="http://schemas.microsoft.com/office/drawing/2014/main" id="{0147EC6E-71C7-4359-AD67-6D9957B78FFA}"/>
                </a:ext>
              </a:extLst>
            </p:cNvPr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890;p67">
              <a:extLst>
                <a:ext uri="{FF2B5EF4-FFF2-40B4-BE49-F238E27FC236}">
                  <a16:creationId xmlns:a16="http://schemas.microsoft.com/office/drawing/2014/main" id="{7C76BD2F-7151-4E9E-851A-D0F9855E625C}"/>
                </a:ext>
              </a:extLst>
            </p:cNvPr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891;p67">
              <a:extLst>
                <a:ext uri="{FF2B5EF4-FFF2-40B4-BE49-F238E27FC236}">
                  <a16:creationId xmlns:a16="http://schemas.microsoft.com/office/drawing/2014/main" id="{75B8F989-354E-4683-A582-2ECD8F484E23}"/>
                </a:ext>
              </a:extLst>
            </p:cNvPr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892;p67">
              <a:extLst>
                <a:ext uri="{FF2B5EF4-FFF2-40B4-BE49-F238E27FC236}">
                  <a16:creationId xmlns:a16="http://schemas.microsoft.com/office/drawing/2014/main" id="{2ADEFA37-AA28-471E-9C68-243F673E1FCA}"/>
                </a:ext>
              </a:extLst>
            </p:cNvPr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5015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5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" grpId="0" build="p"/>
      <p:bldP spid="68" grpId="0"/>
      <p:bldP spid="69" grpId="0"/>
      <p:bldP spid="15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oogle Shape;2810;p80"/>
          <p:cNvGrpSpPr/>
          <p:nvPr/>
        </p:nvGrpSpPr>
        <p:grpSpPr>
          <a:xfrm>
            <a:off x="3388129" y="3166584"/>
            <a:ext cx="1571277" cy="1022816"/>
            <a:chOff x="6980995" y="445019"/>
            <a:chExt cx="1299328" cy="845792"/>
          </a:xfrm>
        </p:grpSpPr>
        <p:sp>
          <p:nvSpPr>
            <p:cNvPr id="2811" name="Google Shape;2811;p8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dirty="0"/>
          </a:p>
        </p:txBody>
      </p:sp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825" name="Google Shape;2825;p80"/>
          <p:cNvGrpSpPr/>
          <p:nvPr/>
        </p:nvGrpSpPr>
        <p:grpSpPr>
          <a:xfrm>
            <a:off x="5964273" y="742249"/>
            <a:ext cx="2459727" cy="2108357"/>
            <a:chOff x="5964273" y="589849"/>
            <a:chExt cx="2459727" cy="2108357"/>
          </a:xfrm>
        </p:grpSpPr>
        <p:grpSp>
          <p:nvGrpSpPr>
            <p:cNvPr id="2826" name="Google Shape;2826;p80"/>
            <p:cNvGrpSpPr/>
            <p:nvPr/>
          </p:nvGrpSpPr>
          <p:grpSpPr>
            <a:xfrm>
              <a:off x="5964273" y="589849"/>
              <a:ext cx="2459727" cy="2108357"/>
              <a:chOff x="1187043" y="662769"/>
              <a:chExt cx="2921985" cy="2504582"/>
            </a:xfrm>
          </p:grpSpPr>
          <p:sp>
            <p:nvSpPr>
              <p:cNvPr id="2827" name="Google Shape;2827;p8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8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838" name="Google Shape;2838;p8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80"/>
          <p:cNvGrpSpPr/>
          <p:nvPr/>
        </p:nvGrpSpPr>
        <p:grpSpPr>
          <a:xfrm>
            <a:off x="4251779" y="3166576"/>
            <a:ext cx="1513649" cy="1300818"/>
            <a:chOff x="1455055" y="2629044"/>
            <a:chExt cx="1395068" cy="1198910"/>
          </a:xfrm>
        </p:grpSpPr>
        <p:sp>
          <p:nvSpPr>
            <p:cNvPr id="2870" name="Google Shape;2870;p8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4548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2" grpId="0"/>
      <p:bldP spid="28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92"/>
          <p:cNvSpPr txBox="1">
            <a:spLocks noGrp="1"/>
          </p:cNvSpPr>
          <p:nvPr>
            <p:ph type="ctrTitle"/>
          </p:nvPr>
        </p:nvSpPr>
        <p:spPr>
          <a:xfrm>
            <a:off x="403916" y="1275351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Merci pour votre attention!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13" name="Google Shape;3713;p92"/>
          <p:cNvSpPr txBox="1">
            <a:spLocks noGrp="1"/>
          </p:cNvSpPr>
          <p:nvPr>
            <p:ph type="subTitle" idx="1"/>
          </p:nvPr>
        </p:nvSpPr>
        <p:spPr>
          <a:xfrm>
            <a:off x="384829" y="3348984"/>
            <a:ext cx="4232400" cy="10677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/>
              <a:t>Avez-vous des questions?</a:t>
            </a:r>
            <a:endParaRPr b="1" dirty="0"/>
          </a:p>
        </p:txBody>
      </p:sp>
      <p:grpSp>
        <p:nvGrpSpPr>
          <p:cNvPr id="3726" name="Google Shape;3726;p92"/>
          <p:cNvGrpSpPr/>
          <p:nvPr/>
        </p:nvGrpSpPr>
        <p:grpSpPr>
          <a:xfrm>
            <a:off x="4902332" y="1464535"/>
            <a:ext cx="2986009" cy="2699867"/>
            <a:chOff x="902782" y="1401035"/>
            <a:chExt cx="2986009" cy="2699867"/>
          </a:xfrm>
        </p:grpSpPr>
        <p:grpSp>
          <p:nvGrpSpPr>
            <p:cNvPr id="3727" name="Google Shape;3727;p92"/>
            <p:cNvGrpSpPr/>
            <p:nvPr/>
          </p:nvGrpSpPr>
          <p:grpSpPr>
            <a:xfrm>
              <a:off x="2533101" y="1523525"/>
              <a:ext cx="1355689" cy="1884823"/>
              <a:chOff x="2542470" y="1698811"/>
              <a:chExt cx="1257597" cy="1748445"/>
            </a:xfrm>
          </p:grpSpPr>
          <p:sp>
            <p:nvSpPr>
              <p:cNvPr id="3728" name="Google Shape;3728;p92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92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92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92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92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92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92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92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92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92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92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92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92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92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92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92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92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92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92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92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92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92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92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92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92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92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92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92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92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92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92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92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92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92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92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92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92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92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92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92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92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92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92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92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92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92"/>
            <p:cNvGrpSpPr/>
            <p:nvPr/>
          </p:nvGrpSpPr>
          <p:grpSpPr>
            <a:xfrm>
              <a:off x="902782" y="2270699"/>
              <a:ext cx="1773516" cy="1244476"/>
              <a:chOff x="1030114" y="2391922"/>
              <a:chExt cx="1645191" cy="1154430"/>
            </a:xfrm>
          </p:grpSpPr>
          <p:sp>
            <p:nvSpPr>
              <p:cNvPr id="3774" name="Google Shape;3774;p92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92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rgbClr val="EBE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92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92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92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92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92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92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92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92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92"/>
            <p:cNvGrpSpPr/>
            <p:nvPr/>
          </p:nvGrpSpPr>
          <p:grpSpPr>
            <a:xfrm>
              <a:off x="1877012" y="2809192"/>
              <a:ext cx="1201306" cy="1291710"/>
              <a:chOff x="2342231" y="2896027"/>
              <a:chExt cx="1114384" cy="1198247"/>
            </a:xfrm>
          </p:grpSpPr>
          <p:sp>
            <p:nvSpPr>
              <p:cNvPr id="3785" name="Google Shape;3785;p92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92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92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92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92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92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92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92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92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92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92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92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92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92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92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92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92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92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92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92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92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92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92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92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92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92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92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92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92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92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92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92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92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92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92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92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92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92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92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92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92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92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92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92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92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92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92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92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92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92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92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92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5" name="Google Shape;3855;p92"/>
            <p:cNvGrpSpPr/>
            <p:nvPr/>
          </p:nvGrpSpPr>
          <p:grpSpPr>
            <a:xfrm>
              <a:off x="956483" y="1401035"/>
              <a:ext cx="1511486" cy="954603"/>
              <a:chOff x="4361525" y="543750"/>
              <a:chExt cx="1106100" cy="698575"/>
            </a:xfrm>
          </p:grpSpPr>
          <p:sp>
            <p:nvSpPr>
              <p:cNvPr id="3856" name="Google Shape;3856;p92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92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92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92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92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92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92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92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92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92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92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92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92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92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92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92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8" name="Google Shape;3878;p92"/>
          <p:cNvGrpSpPr/>
          <p:nvPr/>
        </p:nvGrpSpPr>
        <p:grpSpPr>
          <a:xfrm>
            <a:off x="7788546" y="3122905"/>
            <a:ext cx="99806" cy="99809"/>
            <a:chOff x="3688596" y="3879680"/>
            <a:chExt cx="99806" cy="99809"/>
          </a:xfrm>
        </p:grpSpPr>
        <p:sp>
          <p:nvSpPr>
            <p:cNvPr id="3879" name="Google Shape;3879;p92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2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09692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6F29"/>
                </a:solidFill>
              </a:rPr>
              <a:t>Les membres</a:t>
            </a:r>
            <a:br>
              <a:rPr lang="en" dirty="0">
                <a:solidFill>
                  <a:srgbClr val="FF6F29"/>
                </a:solidFill>
              </a:rPr>
            </a:br>
            <a:r>
              <a:rPr lang="en" dirty="0">
                <a:solidFill>
                  <a:srgbClr val="FF6F29"/>
                </a:solidFill>
              </a:rPr>
              <a:t>du groupe</a:t>
            </a:r>
            <a:endParaRPr dirty="0">
              <a:solidFill>
                <a:srgbClr val="FF6F29"/>
              </a:solidFill>
            </a:endParaRPr>
          </a:p>
        </p:txBody>
      </p:sp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900E8072-1E93-42CF-8893-941CBA56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63" y="337930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5D8ED7F3-0584-4264-904E-096BEA0F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14" y="337930"/>
            <a:ext cx="103735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photo">
            <a:extLst>
              <a:ext uri="{FF2B5EF4-FFF2-40B4-BE49-F238E27FC236}">
                <a16:creationId xmlns:a16="http://schemas.microsoft.com/office/drawing/2014/main" id="{3FA4BED0-0B4F-48FB-A5E9-C579D3E4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3319052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 photo">
            <a:extLst>
              <a:ext uri="{FF2B5EF4-FFF2-40B4-BE49-F238E27FC236}">
                <a16:creationId xmlns:a16="http://schemas.microsoft.com/office/drawing/2014/main" id="{F9FB1301-5C93-48F5-BF2E-767C3505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1900363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photo">
            <a:extLst>
              <a:ext uri="{FF2B5EF4-FFF2-40B4-BE49-F238E27FC236}">
                <a16:creationId xmlns:a16="http://schemas.microsoft.com/office/drawing/2014/main" id="{10522D5C-1A49-4F3C-BC9E-14241078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1900363"/>
            <a:ext cx="981113" cy="1072102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photo">
            <a:extLst>
              <a:ext uri="{FF2B5EF4-FFF2-40B4-BE49-F238E27FC236}">
                <a16:creationId xmlns:a16="http://schemas.microsoft.com/office/drawing/2014/main" id="{A4F7A652-0D31-4D1D-BDD3-4DD85178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3321202"/>
            <a:ext cx="1037357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Google Shape;3113;p83">
            <a:extLst>
              <a:ext uri="{FF2B5EF4-FFF2-40B4-BE49-F238E27FC236}">
                <a16:creationId xmlns:a16="http://schemas.microsoft.com/office/drawing/2014/main" id="{61B57EA6-63D2-4CA4-B730-A8EF03DB8C2C}"/>
              </a:ext>
            </a:extLst>
          </p:cNvPr>
          <p:cNvSpPr txBox="1">
            <a:spLocks/>
          </p:cNvSpPr>
          <p:nvPr/>
        </p:nvSpPr>
        <p:spPr>
          <a:xfrm>
            <a:off x="403796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Youssef MANSOUR</a:t>
            </a:r>
          </a:p>
        </p:txBody>
      </p:sp>
      <p:sp>
        <p:nvSpPr>
          <p:cNvPr id="144" name="Google Shape;3113;p83">
            <a:extLst>
              <a:ext uri="{FF2B5EF4-FFF2-40B4-BE49-F238E27FC236}">
                <a16:creationId xmlns:a16="http://schemas.microsoft.com/office/drawing/2014/main" id="{101FE380-8175-43DD-AA17-811D03EFC7C2}"/>
              </a:ext>
            </a:extLst>
          </p:cNvPr>
          <p:cNvSpPr txBox="1">
            <a:spLocks/>
          </p:cNvSpPr>
          <p:nvPr/>
        </p:nvSpPr>
        <p:spPr>
          <a:xfrm>
            <a:off x="606307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M</a:t>
            </a:r>
            <a:r>
              <a:rPr lang="en-US" sz="1100" dirty="0" err="1"/>
              <a:t>olka</a:t>
            </a:r>
            <a:r>
              <a:rPr lang="en-US" sz="1100" dirty="0"/>
              <a:t> MRAD</a:t>
            </a:r>
          </a:p>
        </p:txBody>
      </p:sp>
      <p:sp>
        <p:nvSpPr>
          <p:cNvPr id="145" name="Google Shape;3113;p83">
            <a:extLst>
              <a:ext uri="{FF2B5EF4-FFF2-40B4-BE49-F238E27FC236}">
                <a16:creationId xmlns:a16="http://schemas.microsoft.com/office/drawing/2014/main" id="{3F6E597D-B668-4367-A383-75DA65D8C1FE}"/>
              </a:ext>
            </a:extLst>
          </p:cNvPr>
          <p:cNvSpPr txBox="1">
            <a:spLocks/>
          </p:cNvSpPr>
          <p:nvPr/>
        </p:nvSpPr>
        <p:spPr>
          <a:xfrm>
            <a:off x="403796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Houssem OUERDIANE</a:t>
            </a:r>
          </a:p>
        </p:txBody>
      </p:sp>
      <p:sp>
        <p:nvSpPr>
          <p:cNvPr id="146" name="Google Shape;3113;p83">
            <a:extLst>
              <a:ext uri="{FF2B5EF4-FFF2-40B4-BE49-F238E27FC236}">
                <a16:creationId xmlns:a16="http://schemas.microsoft.com/office/drawing/2014/main" id="{065EB56F-D987-4115-832D-EF9A42282212}"/>
              </a:ext>
            </a:extLst>
          </p:cNvPr>
          <p:cNvSpPr txBox="1">
            <a:spLocks/>
          </p:cNvSpPr>
          <p:nvPr/>
        </p:nvSpPr>
        <p:spPr>
          <a:xfrm>
            <a:off x="606307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 err="1"/>
              <a:t>Dhia</a:t>
            </a:r>
            <a:r>
              <a:rPr lang="fr-FR" sz="1100" dirty="0"/>
              <a:t> BEN AMOR</a:t>
            </a:r>
            <a:endParaRPr lang="en-US" sz="1100" dirty="0"/>
          </a:p>
        </p:txBody>
      </p:sp>
      <p:sp>
        <p:nvSpPr>
          <p:cNvPr id="147" name="Google Shape;3113;p83">
            <a:extLst>
              <a:ext uri="{FF2B5EF4-FFF2-40B4-BE49-F238E27FC236}">
                <a16:creationId xmlns:a16="http://schemas.microsoft.com/office/drawing/2014/main" id="{B44B2E6B-0321-400F-86B4-B37B7F5E5B05}"/>
              </a:ext>
            </a:extLst>
          </p:cNvPr>
          <p:cNvSpPr txBox="1">
            <a:spLocks/>
          </p:cNvSpPr>
          <p:nvPr/>
        </p:nvSpPr>
        <p:spPr>
          <a:xfrm>
            <a:off x="403796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 err="1"/>
              <a:t>Haithem</a:t>
            </a:r>
            <a:r>
              <a:rPr lang="en-US" sz="1100" dirty="0"/>
              <a:t> GHARBI</a:t>
            </a:r>
          </a:p>
        </p:txBody>
      </p:sp>
      <p:sp>
        <p:nvSpPr>
          <p:cNvPr id="148" name="Google Shape;3113;p83">
            <a:extLst>
              <a:ext uri="{FF2B5EF4-FFF2-40B4-BE49-F238E27FC236}">
                <a16:creationId xmlns:a16="http://schemas.microsoft.com/office/drawing/2014/main" id="{57C84A61-1BAC-4BDA-B35D-FF8D67CAFB46}"/>
              </a:ext>
            </a:extLst>
          </p:cNvPr>
          <p:cNvSpPr txBox="1">
            <a:spLocks/>
          </p:cNvSpPr>
          <p:nvPr/>
        </p:nvSpPr>
        <p:spPr>
          <a:xfrm>
            <a:off x="606307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Aicha CHAABA</a:t>
            </a:r>
            <a:endParaRPr lang="en-US" sz="1100" dirty="0"/>
          </a:p>
        </p:txBody>
      </p:sp>
      <p:grpSp>
        <p:nvGrpSpPr>
          <p:cNvPr id="149" name="Google Shape;1477;p58">
            <a:extLst>
              <a:ext uri="{FF2B5EF4-FFF2-40B4-BE49-F238E27FC236}">
                <a16:creationId xmlns:a16="http://schemas.microsoft.com/office/drawing/2014/main" id="{9DCB822B-C051-415F-9A2F-31BBA1805A57}"/>
              </a:ext>
            </a:extLst>
          </p:cNvPr>
          <p:cNvGrpSpPr/>
          <p:nvPr/>
        </p:nvGrpSpPr>
        <p:grpSpPr>
          <a:xfrm>
            <a:off x="752500" y="2113409"/>
            <a:ext cx="2065614" cy="1304572"/>
            <a:chOff x="4361525" y="543750"/>
            <a:chExt cx="1106100" cy="698575"/>
          </a:xfrm>
        </p:grpSpPr>
        <p:sp>
          <p:nvSpPr>
            <p:cNvPr id="150" name="Google Shape;1478;p58">
              <a:extLst>
                <a:ext uri="{FF2B5EF4-FFF2-40B4-BE49-F238E27FC236}">
                  <a16:creationId xmlns:a16="http://schemas.microsoft.com/office/drawing/2014/main" id="{726DF8BA-F8EA-4A3E-A907-4BA9643A9DD4}"/>
                </a:ext>
              </a:extLst>
            </p:cNvPr>
            <p:cNvSpPr/>
            <p:nvPr/>
          </p:nvSpPr>
          <p:spPr>
            <a:xfrm>
              <a:off x="4720325" y="586600"/>
              <a:ext cx="739425" cy="655725"/>
            </a:xfrm>
            <a:custGeom>
              <a:avLst/>
              <a:gdLst/>
              <a:ahLst/>
              <a:cxnLst/>
              <a:rect l="l" t="t" r="r" b="b"/>
              <a:pathLst>
                <a:path w="29577" h="26229" extrusionOk="0">
                  <a:moveTo>
                    <a:pt x="20500" y="1"/>
                  </a:moveTo>
                  <a:cubicBezTo>
                    <a:pt x="20247" y="1"/>
                    <a:pt x="19990" y="33"/>
                    <a:pt x="19732" y="98"/>
                  </a:cubicBezTo>
                  <a:lnTo>
                    <a:pt x="2364" y="4574"/>
                  </a:lnTo>
                  <a:cubicBezTo>
                    <a:pt x="1587" y="4774"/>
                    <a:pt x="935" y="5267"/>
                    <a:pt x="526" y="5961"/>
                  </a:cubicBezTo>
                  <a:cubicBezTo>
                    <a:pt x="116" y="6654"/>
                    <a:pt x="1" y="7464"/>
                    <a:pt x="200" y="8241"/>
                  </a:cubicBezTo>
                  <a:lnTo>
                    <a:pt x="4235" y="23896"/>
                  </a:lnTo>
                  <a:lnTo>
                    <a:pt x="6021" y="24401"/>
                  </a:lnTo>
                  <a:lnTo>
                    <a:pt x="6021" y="24401"/>
                  </a:lnTo>
                  <a:lnTo>
                    <a:pt x="1923" y="8514"/>
                  </a:lnTo>
                  <a:cubicBezTo>
                    <a:pt x="1640" y="7401"/>
                    <a:pt x="2322" y="6234"/>
                    <a:pt x="3447" y="5951"/>
                  </a:cubicBezTo>
                  <a:lnTo>
                    <a:pt x="19448" y="1821"/>
                  </a:lnTo>
                  <a:cubicBezTo>
                    <a:pt x="19620" y="1778"/>
                    <a:pt x="19793" y="1757"/>
                    <a:pt x="19963" y="1757"/>
                  </a:cubicBezTo>
                  <a:cubicBezTo>
                    <a:pt x="20906" y="1757"/>
                    <a:pt x="21774" y="2392"/>
                    <a:pt x="22023" y="3345"/>
                  </a:cubicBezTo>
                  <a:lnTo>
                    <a:pt x="27917" y="26229"/>
                  </a:lnTo>
                  <a:lnTo>
                    <a:pt x="29577" y="26229"/>
                  </a:lnTo>
                  <a:lnTo>
                    <a:pt x="23399" y="2262"/>
                  </a:lnTo>
                  <a:cubicBezTo>
                    <a:pt x="23126" y="1181"/>
                    <a:pt x="22296" y="392"/>
                    <a:pt x="21297" y="109"/>
                  </a:cubicBezTo>
                  <a:cubicBezTo>
                    <a:pt x="21041" y="38"/>
                    <a:pt x="20774" y="1"/>
                    <a:pt x="20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79;p58">
              <a:extLst>
                <a:ext uri="{FF2B5EF4-FFF2-40B4-BE49-F238E27FC236}">
                  <a16:creationId xmlns:a16="http://schemas.microsoft.com/office/drawing/2014/main" id="{EB701250-B4ED-4B55-8EEE-4864F568F207}"/>
                </a:ext>
              </a:extLst>
            </p:cNvPr>
            <p:cNvSpPr/>
            <p:nvPr/>
          </p:nvSpPr>
          <p:spPr>
            <a:xfrm>
              <a:off x="4712175" y="578850"/>
              <a:ext cx="755450" cy="663475"/>
            </a:xfrm>
            <a:custGeom>
              <a:avLst/>
              <a:gdLst/>
              <a:ahLst/>
              <a:cxnLst/>
              <a:rect l="l" t="t" r="r" b="b"/>
              <a:pathLst>
                <a:path w="30218" h="26539" extrusionOk="0">
                  <a:moveTo>
                    <a:pt x="20803" y="0"/>
                  </a:moveTo>
                  <a:cubicBezTo>
                    <a:pt x="20533" y="0"/>
                    <a:pt x="20258" y="34"/>
                    <a:pt x="19984" y="104"/>
                  </a:cubicBezTo>
                  <a:lnTo>
                    <a:pt x="2606" y="4580"/>
                  </a:lnTo>
                  <a:cubicBezTo>
                    <a:pt x="1756" y="4800"/>
                    <a:pt x="1041" y="5346"/>
                    <a:pt x="589" y="6114"/>
                  </a:cubicBezTo>
                  <a:cubicBezTo>
                    <a:pt x="127" y="6880"/>
                    <a:pt x="1" y="7774"/>
                    <a:pt x="222" y="8624"/>
                  </a:cubicBezTo>
                  <a:lnTo>
                    <a:pt x="4214" y="24111"/>
                  </a:lnTo>
                  <a:lnTo>
                    <a:pt x="4382" y="24153"/>
                  </a:lnTo>
                  <a:lnTo>
                    <a:pt x="4561" y="24206"/>
                  </a:lnTo>
                  <a:lnTo>
                    <a:pt x="526" y="8551"/>
                  </a:lnTo>
                  <a:cubicBezTo>
                    <a:pt x="327" y="7774"/>
                    <a:pt x="442" y="6964"/>
                    <a:pt x="852" y="6271"/>
                  </a:cubicBezTo>
                  <a:cubicBezTo>
                    <a:pt x="1261" y="5577"/>
                    <a:pt x="1913" y="5084"/>
                    <a:pt x="2690" y="4884"/>
                  </a:cubicBezTo>
                  <a:lnTo>
                    <a:pt x="20058" y="408"/>
                  </a:lnTo>
                  <a:cubicBezTo>
                    <a:pt x="20316" y="343"/>
                    <a:pt x="20573" y="311"/>
                    <a:pt x="20826" y="311"/>
                  </a:cubicBezTo>
                  <a:cubicBezTo>
                    <a:pt x="21100" y="311"/>
                    <a:pt x="21367" y="348"/>
                    <a:pt x="21623" y="419"/>
                  </a:cubicBezTo>
                  <a:cubicBezTo>
                    <a:pt x="22622" y="702"/>
                    <a:pt x="23452" y="1491"/>
                    <a:pt x="23725" y="2572"/>
                  </a:cubicBezTo>
                  <a:lnTo>
                    <a:pt x="29903" y="26539"/>
                  </a:lnTo>
                  <a:lnTo>
                    <a:pt x="30218" y="26539"/>
                  </a:lnTo>
                  <a:lnTo>
                    <a:pt x="24030" y="2488"/>
                  </a:lnTo>
                  <a:cubicBezTo>
                    <a:pt x="23639" y="997"/>
                    <a:pt x="22280" y="0"/>
                    <a:pt x="20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80;p58">
              <a:extLst>
                <a:ext uri="{FF2B5EF4-FFF2-40B4-BE49-F238E27FC236}">
                  <a16:creationId xmlns:a16="http://schemas.microsoft.com/office/drawing/2014/main" id="{CF9C0AC2-2452-4CE3-8303-AE7523F7EC2D}"/>
                </a:ext>
              </a:extLst>
            </p:cNvPr>
            <p:cNvSpPr/>
            <p:nvPr/>
          </p:nvSpPr>
          <p:spPr>
            <a:xfrm>
              <a:off x="4761300" y="630525"/>
              <a:ext cx="656950" cy="611800"/>
            </a:xfrm>
            <a:custGeom>
              <a:avLst/>
              <a:gdLst/>
              <a:ahLst/>
              <a:cxnLst/>
              <a:rect l="l" t="t" r="r" b="b"/>
              <a:pathLst>
                <a:path w="26278" h="24472" extrusionOk="0">
                  <a:moveTo>
                    <a:pt x="18324" y="0"/>
                  </a:moveTo>
                  <a:cubicBezTo>
                    <a:pt x="18154" y="0"/>
                    <a:pt x="17981" y="21"/>
                    <a:pt x="17809" y="64"/>
                  </a:cubicBezTo>
                  <a:lnTo>
                    <a:pt x="1808" y="4194"/>
                  </a:lnTo>
                  <a:cubicBezTo>
                    <a:pt x="683" y="4477"/>
                    <a:pt x="1" y="5644"/>
                    <a:pt x="284" y="6757"/>
                  </a:cubicBezTo>
                  <a:lnTo>
                    <a:pt x="4382" y="22644"/>
                  </a:lnTo>
                  <a:lnTo>
                    <a:pt x="6735" y="23305"/>
                  </a:lnTo>
                  <a:lnTo>
                    <a:pt x="3121" y="9300"/>
                  </a:lnTo>
                  <a:cubicBezTo>
                    <a:pt x="4813" y="8869"/>
                    <a:pt x="5832" y="7136"/>
                    <a:pt x="5401" y="5444"/>
                  </a:cubicBezTo>
                  <a:lnTo>
                    <a:pt x="15278" y="2901"/>
                  </a:lnTo>
                  <a:cubicBezTo>
                    <a:pt x="15641" y="4331"/>
                    <a:pt x="16936" y="5280"/>
                    <a:pt x="18349" y="5280"/>
                  </a:cubicBezTo>
                  <a:cubicBezTo>
                    <a:pt x="18608" y="5280"/>
                    <a:pt x="18871" y="5248"/>
                    <a:pt x="19133" y="5181"/>
                  </a:cubicBezTo>
                  <a:lnTo>
                    <a:pt x="24103" y="24472"/>
                  </a:lnTo>
                  <a:lnTo>
                    <a:pt x="26278" y="24472"/>
                  </a:lnTo>
                  <a:lnTo>
                    <a:pt x="20384" y="1588"/>
                  </a:lnTo>
                  <a:cubicBezTo>
                    <a:pt x="20135" y="635"/>
                    <a:pt x="19267" y="0"/>
                    <a:pt x="1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81;p58">
              <a:extLst>
                <a:ext uri="{FF2B5EF4-FFF2-40B4-BE49-F238E27FC236}">
                  <a16:creationId xmlns:a16="http://schemas.microsoft.com/office/drawing/2014/main" id="{343A5AC3-89E8-4CBC-A2FA-CAD7C8833A8D}"/>
                </a:ext>
              </a:extLst>
            </p:cNvPr>
            <p:cNvSpPr/>
            <p:nvPr/>
          </p:nvSpPr>
          <p:spPr>
            <a:xfrm>
              <a:off x="5036825" y="1140850"/>
              <a:ext cx="206500" cy="101475"/>
            </a:xfrm>
            <a:custGeom>
              <a:avLst/>
              <a:gdLst/>
              <a:ahLst/>
              <a:cxnLst/>
              <a:rect l="l" t="t" r="r" b="b"/>
              <a:pathLst>
                <a:path w="8260" h="4059" extrusionOk="0">
                  <a:moveTo>
                    <a:pt x="5202" y="0"/>
                  </a:moveTo>
                  <a:cubicBezTo>
                    <a:pt x="5065" y="0"/>
                    <a:pt x="4925" y="18"/>
                    <a:pt x="4782" y="55"/>
                  </a:cubicBezTo>
                  <a:cubicBezTo>
                    <a:pt x="2807" y="560"/>
                    <a:pt x="4162" y="3354"/>
                    <a:pt x="3164" y="3607"/>
                  </a:cubicBezTo>
                  <a:cubicBezTo>
                    <a:pt x="3121" y="3618"/>
                    <a:pt x="3079" y="3624"/>
                    <a:pt x="3039" y="3624"/>
                  </a:cubicBezTo>
                  <a:cubicBezTo>
                    <a:pt x="2785" y="3624"/>
                    <a:pt x="2591" y="3398"/>
                    <a:pt x="2491" y="3008"/>
                  </a:cubicBezTo>
                  <a:cubicBezTo>
                    <a:pt x="2344" y="2430"/>
                    <a:pt x="2459" y="1484"/>
                    <a:pt x="2817" y="781"/>
                  </a:cubicBezTo>
                  <a:lnTo>
                    <a:pt x="1577" y="507"/>
                  </a:lnTo>
                  <a:cubicBezTo>
                    <a:pt x="1294" y="1127"/>
                    <a:pt x="1168" y="1894"/>
                    <a:pt x="1241" y="2640"/>
                  </a:cubicBezTo>
                  <a:lnTo>
                    <a:pt x="1" y="2955"/>
                  </a:lnTo>
                  <a:lnTo>
                    <a:pt x="274" y="4006"/>
                  </a:lnTo>
                  <a:lnTo>
                    <a:pt x="1472" y="3702"/>
                  </a:lnTo>
                  <a:cubicBezTo>
                    <a:pt x="1525" y="3828"/>
                    <a:pt x="1577" y="3943"/>
                    <a:pt x="1640" y="4059"/>
                  </a:cubicBezTo>
                  <a:lnTo>
                    <a:pt x="4719" y="4059"/>
                  </a:lnTo>
                  <a:cubicBezTo>
                    <a:pt x="5034" y="3039"/>
                    <a:pt x="4635" y="1673"/>
                    <a:pt x="5296" y="1505"/>
                  </a:cubicBezTo>
                  <a:cubicBezTo>
                    <a:pt x="5329" y="1498"/>
                    <a:pt x="5360" y="1494"/>
                    <a:pt x="5390" y="1494"/>
                  </a:cubicBezTo>
                  <a:cubicBezTo>
                    <a:pt x="5613" y="1494"/>
                    <a:pt x="5771" y="1696"/>
                    <a:pt x="5864" y="2020"/>
                  </a:cubicBezTo>
                  <a:cubicBezTo>
                    <a:pt x="5980" y="2472"/>
                    <a:pt x="5927" y="3270"/>
                    <a:pt x="5738" y="3954"/>
                  </a:cubicBezTo>
                  <a:lnTo>
                    <a:pt x="6263" y="4059"/>
                  </a:lnTo>
                  <a:lnTo>
                    <a:pt x="7019" y="4059"/>
                  </a:lnTo>
                  <a:cubicBezTo>
                    <a:pt x="7177" y="3522"/>
                    <a:pt x="7219" y="2871"/>
                    <a:pt x="7124" y="2241"/>
                  </a:cubicBezTo>
                  <a:lnTo>
                    <a:pt x="8259" y="1946"/>
                  </a:lnTo>
                  <a:lnTo>
                    <a:pt x="7997" y="896"/>
                  </a:lnTo>
                  <a:lnTo>
                    <a:pt x="6809" y="1201"/>
                  </a:lnTo>
                  <a:cubicBezTo>
                    <a:pt x="6451" y="440"/>
                    <a:pt x="5875" y="0"/>
                    <a:pt x="5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82;p58">
              <a:extLst>
                <a:ext uri="{FF2B5EF4-FFF2-40B4-BE49-F238E27FC236}">
                  <a16:creationId xmlns:a16="http://schemas.microsoft.com/office/drawing/2014/main" id="{7A108A5C-5FB2-48BA-98D9-BFA7F8A18989}"/>
                </a:ext>
              </a:extLst>
            </p:cNvPr>
            <p:cNvSpPr/>
            <p:nvPr/>
          </p:nvSpPr>
          <p:spPr>
            <a:xfrm>
              <a:off x="4839300" y="703025"/>
              <a:ext cx="524600" cy="539300"/>
            </a:xfrm>
            <a:custGeom>
              <a:avLst/>
              <a:gdLst/>
              <a:ahLst/>
              <a:cxnLst/>
              <a:rect l="l" t="t" r="r" b="b"/>
              <a:pathLst>
                <a:path w="20984" h="21572" extrusionOk="0">
                  <a:moveTo>
                    <a:pt x="8770" y="4699"/>
                  </a:moveTo>
                  <a:cubicBezTo>
                    <a:pt x="9915" y="4699"/>
                    <a:pt x="10963" y="5471"/>
                    <a:pt x="11264" y="6631"/>
                  </a:cubicBezTo>
                  <a:cubicBezTo>
                    <a:pt x="11611" y="8007"/>
                    <a:pt x="10781" y="9415"/>
                    <a:pt x="9405" y="9772"/>
                  </a:cubicBezTo>
                  <a:cubicBezTo>
                    <a:pt x="9189" y="9828"/>
                    <a:pt x="8972" y="9855"/>
                    <a:pt x="8758" y="9855"/>
                  </a:cubicBezTo>
                  <a:cubicBezTo>
                    <a:pt x="7612" y="9855"/>
                    <a:pt x="6564" y="9082"/>
                    <a:pt x="6263" y="7913"/>
                  </a:cubicBezTo>
                  <a:cubicBezTo>
                    <a:pt x="5906" y="6536"/>
                    <a:pt x="6736" y="5128"/>
                    <a:pt x="8123" y="4782"/>
                  </a:cubicBezTo>
                  <a:cubicBezTo>
                    <a:pt x="8339" y="4726"/>
                    <a:pt x="8556" y="4699"/>
                    <a:pt x="8770" y="4699"/>
                  </a:cubicBezTo>
                  <a:close/>
                  <a:moveTo>
                    <a:pt x="12158" y="1"/>
                  </a:moveTo>
                  <a:lnTo>
                    <a:pt x="2281" y="2544"/>
                  </a:lnTo>
                  <a:cubicBezTo>
                    <a:pt x="2712" y="4236"/>
                    <a:pt x="1693" y="5969"/>
                    <a:pt x="1" y="6400"/>
                  </a:cubicBezTo>
                  <a:lnTo>
                    <a:pt x="3615" y="20405"/>
                  </a:lnTo>
                  <a:lnTo>
                    <a:pt x="4971" y="20794"/>
                  </a:lnTo>
                  <a:cubicBezTo>
                    <a:pt x="4530" y="17295"/>
                    <a:pt x="6746" y="13944"/>
                    <a:pt x="10245" y="13040"/>
                  </a:cubicBezTo>
                  <a:cubicBezTo>
                    <a:pt x="10844" y="12885"/>
                    <a:pt x="11444" y="12811"/>
                    <a:pt x="12034" y="12811"/>
                  </a:cubicBezTo>
                  <a:cubicBezTo>
                    <a:pt x="15197" y="12811"/>
                    <a:pt x="18079" y="14941"/>
                    <a:pt x="18903" y="18147"/>
                  </a:cubicBezTo>
                  <a:cubicBezTo>
                    <a:pt x="19207" y="19312"/>
                    <a:pt x="19197" y="20479"/>
                    <a:pt x="18934" y="21572"/>
                  </a:cubicBezTo>
                  <a:lnTo>
                    <a:pt x="20983" y="21572"/>
                  </a:lnTo>
                  <a:lnTo>
                    <a:pt x="16013" y="2281"/>
                  </a:lnTo>
                  <a:cubicBezTo>
                    <a:pt x="15751" y="2348"/>
                    <a:pt x="15488" y="2380"/>
                    <a:pt x="15229" y="2380"/>
                  </a:cubicBezTo>
                  <a:cubicBezTo>
                    <a:pt x="13816" y="2380"/>
                    <a:pt x="12521" y="1431"/>
                    <a:pt x="1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83;p58">
              <a:extLst>
                <a:ext uri="{FF2B5EF4-FFF2-40B4-BE49-F238E27FC236}">
                  <a16:creationId xmlns:a16="http://schemas.microsoft.com/office/drawing/2014/main" id="{CA9CBB3D-3594-4BCC-8224-C98F7699C614}"/>
                </a:ext>
              </a:extLst>
            </p:cNvPr>
            <p:cNvSpPr/>
            <p:nvPr/>
          </p:nvSpPr>
          <p:spPr>
            <a:xfrm>
              <a:off x="4952525" y="1023275"/>
              <a:ext cx="366975" cy="219050"/>
            </a:xfrm>
            <a:custGeom>
              <a:avLst/>
              <a:gdLst/>
              <a:ahLst/>
              <a:cxnLst/>
              <a:rect l="l" t="t" r="r" b="b"/>
              <a:pathLst>
                <a:path w="14679" h="8762" extrusionOk="0">
                  <a:moveTo>
                    <a:pt x="7505" y="1"/>
                  </a:moveTo>
                  <a:cubicBezTo>
                    <a:pt x="6915" y="1"/>
                    <a:pt x="6315" y="75"/>
                    <a:pt x="5716" y="230"/>
                  </a:cubicBezTo>
                  <a:cubicBezTo>
                    <a:pt x="2217" y="1134"/>
                    <a:pt x="1" y="4485"/>
                    <a:pt x="442" y="7984"/>
                  </a:cubicBezTo>
                  <a:lnTo>
                    <a:pt x="3174" y="8762"/>
                  </a:lnTo>
                  <a:lnTo>
                    <a:pt x="5012" y="8762"/>
                  </a:lnTo>
                  <a:cubicBezTo>
                    <a:pt x="4949" y="8646"/>
                    <a:pt x="4897" y="8531"/>
                    <a:pt x="4844" y="8405"/>
                  </a:cubicBezTo>
                  <a:lnTo>
                    <a:pt x="3646" y="8709"/>
                  </a:lnTo>
                  <a:lnTo>
                    <a:pt x="3373" y="7658"/>
                  </a:lnTo>
                  <a:lnTo>
                    <a:pt x="4613" y="7343"/>
                  </a:lnTo>
                  <a:cubicBezTo>
                    <a:pt x="4540" y="6597"/>
                    <a:pt x="4666" y="5830"/>
                    <a:pt x="4949" y="5210"/>
                  </a:cubicBezTo>
                  <a:lnTo>
                    <a:pt x="6189" y="5484"/>
                  </a:lnTo>
                  <a:cubicBezTo>
                    <a:pt x="5831" y="6187"/>
                    <a:pt x="5716" y="7133"/>
                    <a:pt x="5863" y="7711"/>
                  </a:cubicBezTo>
                  <a:cubicBezTo>
                    <a:pt x="5963" y="8101"/>
                    <a:pt x="6157" y="8327"/>
                    <a:pt x="6411" y="8327"/>
                  </a:cubicBezTo>
                  <a:cubicBezTo>
                    <a:pt x="6451" y="8327"/>
                    <a:pt x="6493" y="8321"/>
                    <a:pt x="6536" y="8310"/>
                  </a:cubicBezTo>
                  <a:cubicBezTo>
                    <a:pt x="7534" y="8057"/>
                    <a:pt x="6179" y="5263"/>
                    <a:pt x="8154" y="4758"/>
                  </a:cubicBezTo>
                  <a:cubicBezTo>
                    <a:pt x="8297" y="4721"/>
                    <a:pt x="8437" y="4703"/>
                    <a:pt x="8574" y="4703"/>
                  </a:cubicBezTo>
                  <a:cubicBezTo>
                    <a:pt x="9247" y="4703"/>
                    <a:pt x="9823" y="5143"/>
                    <a:pt x="10181" y="5904"/>
                  </a:cubicBezTo>
                  <a:lnTo>
                    <a:pt x="11369" y="5599"/>
                  </a:lnTo>
                  <a:lnTo>
                    <a:pt x="11631" y="6649"/>
                  </a:lnTo>
                  <a:lnTo>
                    <a:pt x="10496" y="6944"/>
                  </a:lnTo>
                  <a:cubicBezTo>
                    <a:pt x="10591" y="7574"/>
                    <a:pt x="10549" y="8225"/>
                    <a:pt x="10391" y="8762"/>
                  </a:cubicBezTo>
                  <a:lnTo>
                    <a:pt x="14405" y="8762"/>
                  </a:lnTo>
                  <a:cubicBezTo>
                    <a:pt x="14668" y="7669"/>
                    <a:pt x="14678" y="6502"/>
                    <a:pt x="14374" y="5337"/>
                  </a:cubicBezTo>
                  <a:cubicBezTo>
                    <a:pt x="13550" y="2131"/>
                    <a:pt x="10668" y="1"/>
                    <a:pt x="7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84;p58">
              <a:extLst>
                <a:ext uri="{FF2B5EF4-FFF2-40B4-BE49-F238E27FC236}">
                  <a16:creationId xmlns:a16="http://schemas.microsoft.com/office/drawing/2014/main" id="{AF6626D6-AF1D-4B3E-803C-7B987429B8AD}"/>
                </a:ext>
              </a:extLst>
            </p:cNvPr>
            <p:cNvSpPr/>
            <p:nvPr/>
          </p:nvSpPr>
          <p:spPr>
            <a:xfrm>
              <a:off x="5152675" y="1178200"/>
              <a:ext cx="40725" cy="64125"/>
            </a:xfrm>
            <a:custGeom>
              <a:avLst/>
              <a:gdLst/>
              <a:ahLst/>
              <a:cxnLst/>
              <a:rect l="l" t="t" r="r" b="b"/>
              <a:pathLst>
                <a:path w="1629" h="2565" extrusionOk="0">
                  <a:moveTo>
                    <a:pt x="756" y="0"/>
                  </a:moveTo>
                  <a:cubicBezTo>
                    <a:pt x="726" y="0"/>
                    <a:pt x="695" y="4"/>
                    <a:pt x="662" y="11"/>
                  </a:cubicBezTo>
                  <a:cubicBezTo>
                    <a:pt x="1" y="179"/>
                    <a:pt x="400" y="1545"/>
                    <a:pt x="85" y="2565"/>
                  </a:cubicBezTo>
                  <a:lnTo>
                    <a:pt x="1629" y="2565"/>
                  </a:lnTo>
                  <a:lnTo>
                    <a:pt x="1104" y="2460"/>
                  </a:lnTo>
                  <a:cubicBezTo>
                    <a:pt x="1293" y="1776"/>
                    <a:pt x="1346" y="978"/>
                    <a:pt x="1230" y="526"/>
                  </a:cubicBezTo>
                  <a:cubicBezTo>
                    <a:pt x="1137" y="202"/>
                    <a:pt x="979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85;p58">
              <a:extLst>
                <a:ext uri="{FF2B5EF4-FFF2-40B4-BE49-F238E27FC236}">
                  <a16:creationId xmlns:a16="http://schemas.microsoft.com/office/drawing/2014/main" id="{A29CF9F2-8B7F-4BDE-B08B-7656AE08CFAB}"/>
                </a:ext>
              </a:extLst>
            </p:cNvPr>
            <p:cNvSpPr/>
            <p:nvPr/>
          </p:nvSpPr>
          <p:spPr>
            <a:xfrm>
              <a:off x="4986925" y="820475"/>
              <a:ext cx="142675" cy="128950"/>
            </a:xfrm>
            <a:custGeom>
              <a:avLst/>
              <a:gdLst/>
              <a:ahLst/>
              <a:cxnLst/>
              <a:rect l="l" t="t" r="r" b="b"/>
              <a:pathLst>
                <a:path w="5707" h="5158" extrusionOk="0">
                  <a:moveTo>
                    <a:pt x="2865" y="1"/>
                  </a:moveTo>
                  <a:cubicBezTo>
                    <a:pt x="2651" y="1"/>
                    <a:pt x="2434" y="28"/>
                    <a:pt x="2218" y="84"/>
                  </a:cubicBezTo>
                  <a:cubicBezTo>
                    <a:pt x="831" y="430"/>
                    <a:pt x="1" y="1838"/>
                    <a:pt x="358" y="3215"/>
                  </a:cubicBezTo>
                  <a:cubicBezTo>
                    <a:pt x="659" y="4384"/>
                    <a:pt x="1707" y="5157"/>
                    <a:pt x="2853" y="5157"/>
                  </a:cubicBezTo>
                  <a:cubicBezTo>
                    <a:pt x="3067" y="5157"/>
                    <a:pt x="3284" y="5130"/>
                    <a:pt x="3500" y="5074"/>
                  </a:cubicBezTo>
                  <a:cubicBezTo>
                    <a:pt x="4876" y="4717"/>
                    <a:pt x="5706" y="3309"/>
                    <a:pt x="5359" y="1933"/>
                  </a:cubicBezTo>
                  <a:cubicBezTo>
                    <a:pt x="5058" y="773"/>
                    <a:pt x="4010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86;p58">
              <a:extLst>
                <a:ext uri="{FF2B5EF4-FFF2-40B4-BE49-F238E27FC236}">
                  <a16:creationId xmlns:a16="http://schemas.microsoft.com/office/drawing/2014/main" id="{C2A6DE33-39CB-4A16-917D-6C57D4CA41CC}"/>
                </a:ext>
              </a:extLst>
            </p:cNvPr>
            <p:cNvSpPr/>
            <p:nvPr/>
          </p:nvSpPr>
          <p:spPr>
            <a:xfrm>
              <a:off x="4546175" y="551525"/>
              <a:ext cx="825325" cy="690800"/>
            </a:xfrm>
            <a:custGeom>
              <a:avLst/>
              <a:gdLst/>
              <a:ahLst/>
              <a:cxnLst/>
              <a:rect l="l" t="t" r="r" b="b"/>
              <a:pathLst>
                <a:path w="33013" h="27632" extrusionOk="0">
                  <a:moveTo>
                    <a:pt x="19703" y="1"/>
                  </a:moveTo>
                  <a:cubicBezTo>
                    <a:pt x="19323" y="1"/>
                    <a:pt x="18934" y="76"/>
                    <a:pt x="18555" y="230"/>
                  </a:cubicBezTo>
                  <a:lnTo>
                    <a:pt x="1955" y="7017"/>
                  </a:lnTo>
                  <a:cubicBezTo>
                    <a:pt x="1209" y="7322"/>
                    <a:pt x="631" y="7889"/>
                    <a:pt x="326" y="8636"/>
                  </a:cubicBezTo>
                  <a:cubicBezTo>
                    <a:pt x="11" y="9381"/>
                    <a:pt x="0" y="10201"/>
                    <a:pt x="305" y="10936"/>
                  </a:cubicBezTo>
                  <a:lnTo>
                    <a:pt x="6430" y="25909"/>
                  </a:lnTo>
                  <a:lnTo>
                    <a:pt x="8270" y="26171"/>
                  </a:lnTo>
                  <a:lnTo>
                    <a:pt x="2060" y="10989"/>
                  </a:lnTo>
                  <a:cubicBezTo>
                    <a:pt x="1618" y="9906"/>
                    <a:pt x="2134" y="8678"/>
                    <a:pt x="3215" y="8236"/>
                  </a:cubicBezTo>
                  <a:lnTo>
                    <a:pt x="18513" y="1974"/>
                  </a:lnTo>
                  <a:cubicBezTo>
                    <a:pt x="18770" y="1871"/>
                    <a:pt x="19036" y="1822"/>
                    <a:pt x="19299" y="1822"/>
                  </a:cubicBezTo>
                  <a:cubicBezTo>
                    <a:pt x="20133" y="1822"/>
                    <a:pt x="20930" y="2315"/>
                    <a:pt x="21266" y="3130"/>
                  </a:cubicBezTo>
                  <a:lnTo>
                    <a:pt x="31279" y="27632"/>
                  </a:lnTo>
                  <a:lnTo>
                    <a:pt x="33012" y="27632"/>
                  </a:lnTo>
                  <a:lnTo>
                    <a:pt x="22485" y="1869"/>
                  </a:lnTo>
                  <a:cubicBezTo>
                    <a:pt x="22064" y="850"/>
                    <a:pt x="21140" y="177"/>
                    <a:pt x="20110" y="30"/>
                  </a:cubicBezTo>
                  <a:cubicBezTo>
                    <a:pt x="19976" y="11"/>
                    <a:pt x="19840" y="1"/>
                    <a:pt x="19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87;p58">
              <a:extLst>
                <a:ext uri="{FF2B5EF4-FFF2-40B4-BE49-F238E27FC236}">
                  <a16:creationId xmlns:a16="http://schemas.microsoft.com/office/drawing/2014/main" id="{FCC7D9CD-8EBF-4FAA-A774-6537F772F005}"/>
                </a:ext>
              </a:extLst>
            </p:cNvPr>
            <p:cNvSpPr/>
            <p:nvPr/>
          </p:nvSpPr>
          <p:spPr>
            <a:xfrm>
              <a:off x="4538300" y="543750"/>
              <a:ext cx="841600" cy="698575"/>
            </a:xfrm>
            <a:custGeom>
              <a:avLst/>
              <a:gdLst/>
              <a:ahLst/>
              <a:cxnLst/>
              <a:rect l="l" t="t" r="r" b="b"/>
              <a:pathLst>
                <a:path w="33664" h="27943" extrusionOk="0">
                  <a:moveTo>
                    <a:pt x="20004" y="0"/>
                  </a:moveTo>
                  <a:cubicBezTo>
                    <a:pt x="19587" y="0"/>
                    <a:pt x="19164" y="79"/>
                    <a:pt x="18755" y="247"/>
                  </a:cubicBezTo>
                  <a:lnTo>
                    <a:pt x="2154" y="7044"/>
                  </a:lnTo>
                  <a:cubicBezTo>
                    <a:pt x="1335" y="7371"/>
                    <a:pt x="694" y="8011"/>
                    <a:pt x="347" y="8831"/>
                  </a:cubicBezTo>
                  <a:cubicBezTo>
                    <a:pt x="11" y="9650"/>
                    <a:pt x="0" y="10554"/>
                    <a:pt x="336" y="11373"/>
                  </a:cubicBezTo>
                  <a:lnTo>
                    <a:pt x="6388" y="26167"/>
                  </a:lnTo>
                  <a:lnTo>
                    <a:pt x="6567" y="26199"/>
                  </a:lnTo>
                  <a:lnTo>
                    <a:pt x="6745" y="26220"/>
                  </a:lnTo>
                  <a:lnTo>
                    <a:pt x="6745" y="26220"/>
                  </a:lnTo>
                  <a:lnTo>
                    <a:pt x="620" y="11247"/>
                  </a:lnTo>
                  <a:cubicBezTo>
                    <a:pt x="315" y="10512"/>
                    <a:pt x="326" y="9692"/>
                    <a:pt x="641" y="8947"/>
                  </a:cubicBezTo>
                  <a:cubicBezTo>
                    <a:pt x="946" y="8200"/>
                    <a:pt x="1524" y="7633"/>
                    <a:pt x="2270" y="7328"/>
                  </a:cubicBezTo>
                  <a:lnTo>
                    <a:pt x="18870" y="541"/>
                  </a:lnTo>
                  <a:cubicBezTo>
                    <a:pt x="19249" y="387"/>
                    <a:pt x="19638" y="312"/>
                    <a:pt x="20018" y="312"/>
                  </a:cubicBezTo>
                  <a:cubicBezTo>
                    <a:pt x="20155" y="312"/>
                    <a:pt x="20291" y="322"/>
                    <a:pt x="20425" y="341"/>
                  </a:cubicBezTo>
                  <a:cubicBezTo>
                    <a:pt x="21455" y="488"/>
                    <a:pt x="22379" y="1161"/>
                    <a:pt x="22800" y="2180"/>
                  </a:cubicBezTo>
                  <a:lnTo>
                    <a:pt x="33327" y="27943"/>
                  </a:lnTo>
                  <a:lnTo>
                    <a:pt x="33664" y="27943"/>
                  </a:lnTo>
                  <a:lnTo>
                    <a:pt x="23084" y="2064"/>
                  </a:lnTo>
                  <a:cubicBezTo>
                    <a:pt x="22558" y="781"/>
                    <a:pt x="21312" y="0"/>
                    <a:pt x="20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88;p58">
              <a:extLst>
                <a:ext uri="{FF2B5EF4-FFF2-40B4-BE49-F238E27FC236}">
                  <a16:creationId xmlns:a16="http://schemas.microsoft.com/office/drawing/2014/main" id="{A56D025C-DEC4-4E49-8516-4B075795A6C5}"/>
                </a:ext>
              </a:extLst>
            </p:cNvPr>
            <p:cNvSpPr/>
            <p:nvPr/>
          </p:nvSpPr>
          <p:spPr>
            <a:xfrm>
              <a:off x="4586625" y="597050"/>
              <a:ext cx="741550" cy="645275"/>
            </a:xfrm>
            <a:custGeom>
              <a:avLst/>
              <a:gdLst/>
              <a:ahLst/>
              <a:cxnLst/>
              <a:rect l="l" t="t" r="r" b="b"/>
              <a:pathLst>
                <a:path w="29662" h="25811" extrusionOk="0">
                  <a:moveTo>
                    <a:pt x="17681" y="1"/>
                  </a:moveTo>
                  <a:cubicBezTo>
                    <a:pt x="17418" y="1"/>
                    <a:pt x="17152" y="50"/>
                    <a:pt x="16895" y="153"/>
                  </a:cubicBezTo>
                  <a:lnTo>
                    <a:pt x="1597" y="6415"/>
                  </a:lnTo>
                  <a:cubicBezTo>
                    <a:pt x="516" y="6857"/>
                    <a:pt x="0" y="8085"/>
                    <a:pt x="442" y="9168"/>
                  </a:cubicBezTo>
                  <a:lnTo>
                    <a:pt x="6652" y="24350"/>
                  </a:lnTo>
                  <a:lnTo>
                    <a:pt x="9068" y="24686"/>
                  </a:lnTo>
                  <a:lnTo>
                    <a:pt x="3594" y="11300"/>
                  </a:lnTo>
                  <a:cubicBezTo>
                    <a:pt x="5212" y="10639"/>
                    <a:pt x="5989" y="8790"/>
                    <a:pt x="5328" y="7172"/>
                  </a:cubicBezTo>
                  <a:lnTo>
                    <a:pt x="14763" y="3305"/>
                  </a:lnTo>
                  <a:cubicBezTo>
                    <a:pt x="15264" y="4531"/>
                    <a:pt x="16447" y="5275"/>
                    <a:pt x="17695" y="5275"/>
                  </a:cubicBezTo>
                  <a:cubicBezTo>
                    <a:pt x="18094" y="5275"/>
                    <a:pt x="18500" y="5199"/>
                    <a:pt x="18891" y="5038"/>
                  </a:cubicBezTo>
                  <a:lnTo>
                    <a:pt x="27381" y="25811"/>
                  </a:lnTo>
                  <a:lnTo>
                    <a:pt x="29661" y="25811"/>
                  </a:lnTo>
                  <a:lnTo>
                    <a:pt x="19648" y="1309"/>
                  </a:lnTo>
                  <a:cubicBezTo>
                    <a:pt x="19312" y="494"/>
                    <a:pt x="18515" y="1"/>
                    <a:pt x="1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89;p58">
              <a:extLst>
                <a:ext uri="{FF2B5EF4-FFF2-40B4-BE49-F238E27FC236}">
                  <a16:creationId xmlns:a16="http://schemas.microsoft.com/office/drawing/2014/main" id="{9D32BEFC-AC3E-468C-8442-B77C33D148B9}"/>
                </a:ext>
              </a:extLst>
            </p:cNvPr>
            <p:cNvSpPr/>
            <p:nvPr/>
          </p:nvSpPr>
          <p:spPr>
            <a:xfrm>
              <a:off x="4919675" y="1109900"/>
              <a:ext cx="201250" cy="132425"/>
            </a:xfrm>
            <a:custGeom>
              <a:avLst/>
              <a:gdLst/>
              <a:ahLst/>
              <a:cxnLst/>
              <a:rect l="l" t="t" r="r" b="b"/>
              <a:pathLst>
                <a:path w="8050" h="5297" extrusionOk="0">
                  <a:moveTo>
                    <a:pt x="4963" y="0"/>
                  </a:moveTo>
                  <a:cubicBezTo>
                    <a:pt x="4762" y="0"/>
                    <a:pt x="4557" y="42"/>
                    <a:pt x="4351" y="127"/>
                  </a:cubicBezTo>
                  <a:cubicBezTo>
                    <a:pt x="2459" y="894"/>
                    <a:pt x="4172" y="3479"/>
                    <a:pt x="3227" y="3868"/>
                  </a:cubicBezTo>
                  <a:cubicBezTo>
                    <a:pt x="3166" y="3893"/>
                    <a:pt x="3107" y="3905"/>
                    <a:pt x="3050" y="3905"/>
                  </a:cubicBezTo>
                  <a:cubicBezTo>
                    <a:pt x="2821" y="3905"/>
                    <a:pt x="2624" y="3708"/>
                    <a:pt x="2480" y="3363"/>
                  </a:cubicBezTo>
                  <a:cubicBezTo>
                    <a:pt x="2260" y="2806"/>
                    <a:pt x="2239" y="1861"/>
                    <a:pt x="2491" y="1115"/>
                  </a:cubicBezTo>
                  <a:lnTo>
                    <a:pt x="1241" y="1010"/>
                  </a:lnTo>
                  <a:cubicBezTo>
                    <a:pt x="1031" y="1661"/>
                    <a:pt x="1010" y="2439"/>
                    <a:pt x="1189" y="3163"/>
                  </a:cubicBezTo>
                  <a:lnTo>
                    <a:pt x="1" y="3647"/>
                  </a:lnTo>
                  <a:lnTo>
                    <a:pt x="411" y="4655"/>
                  </a:lnTo>
                  <a:lnTo>
                    <a:pt x="1567" y="4183"/>
                  </a:lnTo>
                  <a:cubicBezTo>
                    <a:pt x="1777" y="4582"/>
                    <a:pt x="2050" y="4897"/>
                    <a:pt x="2354" y="5108"/>
                  </a:cubicBezTo>
                  <a:lnTo>
                    <a:pt x="3699" y="5297"/>
                  </a:lnTo>
                  <a:lnTo>
                    <a:pt x="3804" y="5297"/>
                  </a:lnTo>
                  <a:cubicBezTo>
                    <a:pt x="3825" y="5286"/>
                    <a:pt x="3857" y="5276"/>
                    <a:pt x="3878" y="5265"/>
                  </a:cubicBezTo>
                  <a:cubicBezTo>
                    <a:pt x="5812" y="4477"/>
                    <a:pt x="4130" y="1872"/>
                    <a:pt x="5055" y="1503"/>
                  </a:cubicBezTo>
                  <a:cubicBezTo>
                    <a:pt x="5105" y="1480"/>
                    <a:pt x="5154" y="1470"/>
                    <a:pt x="5202" y="1470"/>
                  </a:cubicBezTo>
                  <a:cubicBezTo>
                    <a:pt x="5395" y="1470"/>
                    <a:pt x="5565" y="1646"/>
                    <a:pt x="5675" y="1924"/>
                  </a:cubicBezTo>
                  <a:cubicBezTo>
                    <a:pt x="5854" y="2355"/>
                    <a:pt x="5917" y="3163"/>
                    <a:pt x="5822" y="3857"/>
                  </a:cubicBezTo>
                  <a:lnTo>
                    <a:pt x="7093" y="3941"/>
                  </a:lnTo>
                  <a:cubicBezTo>
                    <a:pt x="7198" y="3353"/>
                    <a:pt x="7156" y="2649"/>
                    <a:pt x="6967" y="1977"/>
                  </a:cubicBezTo>
                  <a:lnTo>
                    <a:pt x="8049" y="1535"/>
                  </a:lnTo>
                  <a:lnTo>
                    <a:pt x="7640" y="527"/>
                  </a:lnTo>
                  <a:lnTo>
                    <a:pt x="6515" y="989"/>
                  </a:lnTo>
                  <a:cubicBezTo>
                    <a:pt x="6100" y="354"/>
                    <a:pt x="5551" y="0"/>
                    <a:pt x="4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90;p58">
              <a:extLst>
                <a:ext uri="{FF2B5EF4-FFF2-40B4-BE49-F238E27FC236}">
                  <a16:creationId xmlns:a16="http://schemas.microsoft.com/office/drawing/2014/main" id="{A1A4DE74-8702-4A38-BA44-D481AD6A530C}"/>
                </a:ext>
              </a:extLst>
            </p:cNvPr>
            <p:cNvSpPr/>
            <p:nvPr/>
          </p:nvSpPr>
          <p:spPr>
            <a:xfrm>
              <a:off x="4676450" y="679675"/>
              <a:ext cx="594700" cy="562650"/>
            </a:xfrm>
            <a:custGeom>
              <a:avLst/>
              <a:gdLst/>
              <a:ahLst/>
              <a:cxnLst/>
              <a:rect l="l" t="t" r="r" b="b"/>
              <a:pathLst>
                <a:path w="23788" h="22506" extrusionOk="0">
                  <a:moveTo>
                    <a:pt x="8804" y="5088"/>
                  </a:moveTo>
                  <a:cubicBezTo>
                    <a:pt x="9818" y="5088"/>
                    <a:pt x="10775" y="5692"/>
                    <a:pt x="11180" y="6693"/>
                  </a:cubicBezTo>
                  <a:cubicBezTo>
                    <a:pt x="11726" y="8006"/>
                    <a:pt x="11096" y="9519"/>
                    <a:pt x="9772" y="10055"/>
                  </a:cubicBezTo>
                  <a:cubicBezTo>
                    <a:pt x="9452" y="10185"/>
                    <a:pt x="9121" y="10246"/>
                    <a:pt x="8796" y="10246"/>
                  </a:cubicBezTo>
                  <a:cubicBezTo>
                    <a:pt x="7778" y="10246"/>
                    <a:pt x="6816" y="9643"/>
                    <a:pt x="6410" y="8647"/>
                  </a:cubicBezTo>
                  <a:cubicBezTo>
                    <a:pt x="5874" y="7323"/>
                    <a:pt x="6505" y="5821"/>
                    <a:pt x="7818" y="5285"/>
                  </a:cubicBezTo>
                  <a:cubicBezTo>
                    <a:pt x="8141" y="5151"/>
                    <a:pt x="8475" y="5088"/>
                    <a:pt x="8804" y="5088"/>
                  </a:cubicBezTo>
                  <a:close/>
                  <a:moveTo>
                    <a:pt x="11170" y="0"/>
                  </a:moveTo>
                  <a:lnTo>
                    <a:pt x="1735" y="3867"/>
                  </a:lnTo>
                  <a:cubicBezTo>
                    <a:pt x="2396" y="5485"/>
                    <a:pt x="1619" y="7334"/>
                    <a:pt x="1" y="7995"/>
                  </a:cubicBezTo>
                  <a:lnTo>
                    <a:pt x="5475" y="21381"/>
                  </a:lnTo>
                  <a:lnTo>
                    <a:pt x="6872" y="21581"/>
                  </a:lnTo>
                  <a:cubicBezTo>
                    <a:pt x="5958" y="18177"/>
                    <a:pt x="7703" y="14542"/>
                    <a:pt x="11054" y="13176"/>
                  </a:cubicBezTo>
                  <a:cubicBezTo>
                    <a:pt x="11933" y="12817"/>
                    <a:pt x="12842" y="12646"/>
                    <a:pt x="13737" y="12646"/>
                  </a:cubicBezTo>
                  <a:cubicBezTo>
                    <a:pt x="16535" y="12646"/>
                    <a:pt x="19190" y="14309"/>
                    <a:pt x="20321" y="17063"/>
                  </a:cubicBezTo>
                  <a:cubicBezTo>
                    <a:pt x="21056" y="18880"/>
                    <a:pt x="20993" y="20825"/>
                    <a:pt x="20290" y="22506"/>
                  </a:cubicBezTo>
                  <a:lnTo>
                    <a:pt x="23788" y="22506"/>
                  </a:lnTo>
                  <a:lnTo>
                    <a:pt x="15298" y="1733"/>
                  </a:lnTo>
                  <a:cubicBezTo>
                    <a:pt x="14907" y="1894"/>
                    <a:pt x="14501" y="1970"/>
                    <a:pt x="14102" y="1970"/>
                  </a:cubicBezTo>
                  <a:cubicBezTo>
                    <a:pt x="12854" y="1970"/>
                    <a:pt x="11671" y="1226"/>
                    <a:pt x="1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91;p58">
              <a:extLst>
                <a:ext uri="{FF2B5EF4-FFF2-40B4-BE49-F238E27FC236}">
                  <a16:creationId xmlns:a16="http://schemas.microsoft.com/office/drawing/2014/main" id="{CF92A9D4-CDEA-4F28-ADED-A24443C0317E}"/>
                </a:ext>
              </a:extLst>
            </p:cNvPr>
            <p:cNvSpPr/>
            <p:nvPr/>
          </p:nvSpPr>
          <p:spPr>
            <a:xfrm>
              <a:off x="4825400" y="995825"/>
              <a:ext cx="377475" cy="246500"/>
            </a:xfrm>
            <a:custGeom>
              <a:avLst/>
              <a:gdLst/>
              <a:ahLst/>
              <a:cxnLst/>
              <a:rect l="l" t="t" r="r" b="b"/>
              <a:pathLst>
                <a:path w="15099" h="9860" extrusionOk="0">
                  <a:moveTo>
                    <a:pt x="7779" y="0"/>
                  </a:moveTo>
                  <a:cubicBezTo>
                    <a:pt x="6884" y="0"/>
                    <a:pt x="5975" y="171"/>
                    <a:pt x="5096" y="530"/>
                  </a:cubicBezTo>
                  <a:cubicBezTo>
                    <a:pt x="1745" y="1896"/>
                    <a:pt x="0" y="5531"/>
                    <a:pt x="914" y="8935"/>
                  </a:cubicBezTo>
                  <a:lnTo>
                    <a:pt x="6125" y="9671"/>
                  </a:lnTo>
                  <a:cubicBezTo>
                    <a:pt x="5821" y="9460"/>
                    <a:pt x="5548" y="9145"/>
                    <a:pt x="5338" y="8746"/>
                  </a:cubicBezTo>
                  <a:lnTo>
                    <a:pt x="4182" y="9218"/>
                  </a:lnTo>
                  <a:lnTo>
                    <a:pt x="3772" y="8210"/>
                  </a:lnTo>
                  <a:lnTo>
                    <a:pt x="4960" y="7726"/>
                  </a:lnTo>
                  <a:cubicBezTo>
                    <a:pt x="4781" y="7002"/>
                    <a:pt x="4802" y="6224"/>
                    <a:pt x="5012" y="5573"/>
                  </a:cubicBezTo>
                  <a:lnTo>
                    <a:pt x="6262" y="5678"/>
                  </a:lnTo>
                  <a:cubicBezTo>
                    <a:pt x="6010" y="6424"/>
                    <a:pt x="6031" y="7369"/>
                    <a:pt x="6251" y="7926"/>
                  </a:cubicBezTo>
                  <a:cubicBezTo>
                    <a:pt x="6395" y="8271"/>
                    <a:pt x="6592" y="8468"/>
                    <a:pt x="6821" y="8468"/>
                  </a:cubicBezTo>
                  <a:cubicBezTo>
                    <a:pt x="6878" y="8468"/>
                    <a:pt x="6937" y="8456"/>
                    <a:pt x="6998" y="8431"/>
                  </a:cubicBezTo>
                  <a:cubicBezTo>
                    <a:pt x="7943" y="8042"/>
                    <a:pt x="6230" y="5457"/>
                    <a:pt x="8122" y="4690"/>
                  </a:cubicBezTo>
                  <a:cubicBezTo>
                    <a:pt x="8328" y="4605"/>
                    <a:pt x="8533" y="4563"/>
                    <a:pt x="8734" y="4563"/>
                  </a:cubicBezTo>
                  <a:cubicBezTo>
                    <a:pt x="9322" y="4563"/>
                    <a:pt x="9871" y="4917"/>
                    <a:pt x="10286" y="5552"/>
                  </a:cubicBezTo>
                  <a:lnTo>
                    <a:pt x="11411" y="5090"/>
                  </a:lnTo>
                  <a:lnTo>
                    <a:pt x="11820" y="6098"/>
                  </a:lnTo>
                  <a:lnTo>
                    <a:pt x="10738" y="6540"/>
                  </a:lnTo>
                  <a:cubicBezTo>
                    <a:pt x="10927" y="7212"/>
                    <a:pt x="10969" y="7916"/>
                    <a:pt x="10864" y="8504"/>
                  </a:cubicBezTo>
                  <a:lnTo>
                    <a:pt x="9593" y="8420"/>
                  </a:lnTo>
                  <a:cubicBezTo>
                    <a:pt x="9688" y="7726"/>
                    <a:pt x="9625" y="6918"/>
                    <a:pt x="9446" y="6487"/>
                  </a:cubicBezTo>
                  <a:cubicBezTo>
                    <a:pt x="9336" y="6209"/>
                    <a:pt x="9166" y="6033"/>
                    <a:pt x="8973" y="6033"/>
                  </a:cubicBezTo>
                  <a:cubicBezTo>
                    <a:pt x="8925" y="6033"/>
                    <a:pt x="8876" y="6043"/>
                    <a:pt x="8826" y="6066"/>
                  </a:cubicBezTo>
                  <a:cubicBezTo>
                    <a:pt x="7901" y="6435"/>
                    <a:pt x="9583" y="9040"/>
                    <a:pt x="7649" y="9828"/>
                  </a:cubicBezTo>
                  <a:cubicBezTo>
                    <a:pt x="7628" y="9839"/>
                    <a:pt x="7596" y="9849"/>
                    <a:pt x="7575" y="9860"/>
                  </a:cubicBezTo>
                  <a:lnTo>
                    <a:pt x="14332" y="9860"/>
                  </a:lnTo>
                  <a:cubicBezTo>
                    <a:pt x="15035" y="8179"/>
                    <a:pt x="15098" y="6234"/>
                    <a:pt x="14363" y="4417"/>
                  </a:cubicBezTo>
                  <a:cubicBezTo>
                    <a:pt x="13232" y="1663"/>
                    <a:pt x="10577" y="0"/>
                    <a:pt x="7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92;p58">
              <a:extLst>
                <a:ext uri="{FF2B5EF4-FFF2-40B4-BE49-F238E27FC236}">
                  <a16:creationId xmlns:a16="http://schemas.microsoft.com/office/drawing/2014/main" id="{8E80BCC9-F505-4BAD-812D-B23433254548}"/>
                </a:ext>
              </a:extLst>
            </p:cNvPr>
            <p:cNvSpPr/>
            <p:nvPr/>
          </p:nvSpPr>
          <p:spPr>
            <a:xfrm>
              <a:off x="4823300" y="806850"/>
              <a:ext cx="146325" cy="129000"/>
            </a:xfrm>
            <a:custGeom>
              <a:avLst/>
              <a:gdLst/>
              <a:ahLst/>
              <a:cxnLst/>
              <a:rect l="l" t="t" r="r" b="b"/>
              <a:pathLst>
                <a:path w="5853" h="5160" extrusionOk="0">
                  <a:moveTo>
                    <a:pt x="2930" y="1"/>
                  </a:moveTo>
                  <a:cubicBezTo>
                    <a:pt x="2601" y="1"/>
                    <a:pt x="2267" y="64"/>
                    <a:pt x="1944" y="198"/>
                  </a:cubicBezTo>
                  <a:cubicBezTo>
                    <a:pt x="631" y="734"/>
                    <a:pt x="0" y="2236"/>
                    <a:pt x="536" y="3560"/>
                  </a:cubicBezTo>
                  <a:cubicBezTo>
                    <a:pt x="942" y="4556"/>
                    <a:pt x="1904" y="5159"/>
                    <a:pt x="2922" y="5159"/>
                  </a:cubicBezTo>
                  <a:cubicBezTo>
                    <a:pt x="3247" y="5159"/>
                    <a:pt x="3578" y="5098"/>
                    <a:pt x="3898" y="4968"/>
                  </a:cubicBezTo>
                  <a:cubicBezTo>
                    <a:pt x="5222" y="4432"/>
                    <a:pt x="5852" y="2919"/>
                    <a:pt x="5306" y="1606"/>
                  </a:cubicBezTo>
                  <a:cubicBezTo>
                    <a:pt x="4901" y="605"/>
                    <a:pt x="394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93;p58">
              <a:extLst>
                <a:ext uri="{FF2B5EF4-FFF2-40B4-BE49-F238E27FC236}">
                  <a16:creationId xmlns:a16="http://schemas.microsoft.com/office/drawing/2014/main" id="{A9A604C9-932C-4737-A145-2ED140D0E0B4}"/>
                </a:ext>
              </a:extLst>
            </p:cNvPr>
            <p:cNvSpPr/>
            <p:nvPr/>
          </p:nvSpPr>
          <p:spPr>
            <a:xfrm>
              <a:off x="4369400" y="553850"/>
              <a:ext cx="910175" cy="688475"/>
            </a:xfrm>
            <a:custGeom>
              <a:avLst/>
              <a:gdLst/>
              <a:ahLst/>
              <a:cxnLst/>
              <a:rect l="l" t="t" r="r" b="b"/>
              <a:pathLst>
                <a:path w="36407" h="27539" extrusionOk="0">
                  <a:moveTo>
                    <a:pt x="18608" y="0"/>
                  </a:moveTo>
                  <a:cubicBezTo>
                    <a:pt x="18093" y="0"/>
                    <a:pt x="17568" y="137"/>
                    <a:pt x="17095" y="410"/>
                  </a:cubicBezTo>
                  <a:lnTo>
                    <a:pt x="1598" y="9456"/>
                  </a:lnTo>
                  <a:cubicBezTo>
                    <a:pt x="904" y="9855"/>
                    <a:pt x="410" y="10507"/>
                    <a:pt x="211" y="11295"/>
                  </a:cubicBezTo>
                  <a:cubicBezTo>
                    <a:pt x="1" y="12073"/>
                    <a:pt x="106" y="12881"/>
                    <a:pt x="515" y="13575"/>
                  </a:cubicBezTo>
                  <a:lnTo>
                    <a:pt x="8658" y="27539"/>
                  </a:lnTo>
                  <a:lnTo>
                    <a:pt x="10518" y="27539"/>
                  </a:lnTo>
                  <a:lnTo>
                    <a:pt x="2259" y="13376"/>
                  </a:lnTo>
                  <a:cubicBezTo>
                    <a:pt x="1671" y="12367"/>
                    <a:pt x="2007" y="11074"/>
                    <a:pt x="3016" y="10486"/>
                  </a:cubicBezTo>
                  <a:lnTo>
                    <a:pt x="17295" y="2154"/>
                  </a:lnTo>
                  <a:cubicBezTo>
                    <a:pt x="17625" y="1959"/>
                    <a:pt x="17989" y="1867"/>
                    <a:pt x="18350" y="1867"/>
                  </a:cubicBezTo>
                  <a:cubicBezTo>
                    <a:pt x="19076" y="1867"/>
                    <a:pt x="19787" y="2243"/>
                    <a:pt x="20174" y="2911"/>
                  </a:cubicBezTo>
                  <a:lnTo>
                    <a:pt x="34547" y="27539"/>
                  </a:lnTo>
                  <a:lnTo>
                    <a:pt x="36406" y="27539"/>
                  </a:lnTo>
                  <a:lnTo>
                    <a:pt x="21213" y="1503"/>
                  </a:lnTo>
                  <a:cubicBezTo>
                    <a:pt x="20646" y="536"/>
                    <a:pt x="19637" y="0"/>
                    <a:pt x="1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94;p58">
              <a:extLst>
                <a:ext uri="{FF2B5EF4-FFF2-40B4-BE49-F238E27FC236}">
                  <a16:creationId xmlns:a16="http://schemas.microsoft.com/office/drawing/2014/main" id="{63EA1F8B-D083-444E-B8B8-3FF4A1A50B4E}"/>
                </a:ext>
              </a:extLst>
            </p:cNvPr>
            <p:cNvSpPr/>
            <p:nvPr/>
          </p:nvSpPr>
          <p:spPr>
            <a:xfrm>
              <a:off x="4361525" y="546200"/>
              <a:ext cx="926975" cy="696125"/>
            </a:xfrm>
            <a:custGeom>
              <a:avLst/>
              <a:gdLst/>
              <a:ahLst/>
              <a:cxnLst/>
              <a:rect l="l" t="t" r="r" b="b"/>
              <a:pathLst>
                <a:path w="37079" h="27845" extrusionOk="0">
                  <a:moveTo>
                    <a:pt x="18917" y="0"/>
                  </a:moveTo>
                  <a:cubicBezTo>
                    <a:pt x="18350" y="0"/>
                    <a:pt x="17776" y="146"/>
                    <a:pt x="17253" y="453"/>
                  </a:cubicBezTo>
                  <a:lnTo>
                    <a:pt x="1755" y="9489"/>
                  </a:lnTo>
                  <a:cubicBezTo>
                    <a:pt x="998" y="9941"/>
                    <a:pt x="452" y="10656"/>
                    <a:pt x="221" y="11517"/>
                  </a:cubicBezTo>
                  <a:cubicBezTo>
                    <a:pt x="1" y="12379"/>
                    <a:pt x="116" y="13271"/>
                    <a:pt x="557" y="14039"/>
                  </a:cubicBezTo>
                  <a:lnTo>
                    <a:pt x="8616" y="27845"/>
                  </a:lnTo>
                  <a:lnTo>
                    <a:pt x="8973" y="27845"/>
                  </a:lnTo>
                  <a:lnTo>
                    <a:pt x="830" y="13881"/>
                  </a:lnTo>
                  <a:cubicBezTo>
                    <a:pt x="421" y="13187"/>
                    <a:pt x="316" y="12379"/>
                    <a:pt x="526" y="11601"/>
                  </a:cubicBezTo>
                  <a:cubicBezTo>
                    <a:pt x="725" y="10813"/>
                    <a:pt x="1219" y="10161"/>
                    <a:pt x="1913" y="9762"/>
                  </a:cubicBezTo>
                  <a:lnTo>
                    <a:pt x="17410" y="716"/>
                  </a:lnTo>
                  <a:cubicBezTo>
                    <a:pt x="17883" y="443"/>
                    <a:pt x="18408" y="306"/>
                    <a:pt x="18923" y="306"/>
                  </a:cubicBezTo>
                  <a:cubicBezTo>
                    <a:pt x="19952" y="306"/>
                    <a:pt x="20961" y="842"/>
                    <a:pt x="21528" y="1809"/>
                  </a:cubicBezTo>
                  <a:lnTo>
                    <a:pt x="36721" y="27845"/>
                  </a:lnTo>
                  <a:lnTo>
                    <a:pt x="37078" y="27845"/>
                  </a:lnTo>
                  <a:lnTo>
                    <a:pt x="21791" y="1651"/>
                  </a:lnTo>
                  <a:cubicBezTo>
                    <a:pt x="21174" y="591"/>
                    <a:pt x="20059" y="0"/>
                    <a:pt x="18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95;p58">
              <a:extLst>
                <a:ext uri="{FF2B5EF4-FFF2-40B4-BE49-F238E27FC236}">
                  <a16:creationId xmlns:a16="http://schemas.microsoft.com/office/drawing/2014/main" id="{2973C73B-6BA8-402E-A93D-0F29F9B27967}"/>
                </a:ext>
              </a:extLst>
            </p:cNvPr>
            <p:cNvSpPr/>
            <p:nvPr/>
          </p:nvSpPr>
          <p:spPr>
            <a:xfrm>
              <a:off x="4411150" y="600525"/>
              <a:ext cx="821925" cy="641800"/>
            </a:xfrm>
            <a:custGeom>
              <a:avLst/>
              <a:gdLst/>
              <a:ahLst/>
              <a:cxnLst/>
              <a:rect l="l" t="t" r="r" b="b"/>
              <a:pathLst>
                <a:path w="32877" h="25672" extrusionOk="0">
                  <a:moveTo>
                    <a:pt x="16680" y="0"/>
                  </a:moveTo>
                  <a:cubicBezTo>
                    <a:pt x="16319" y="0"/>
                    <a:pt x="15955" y="92"/>
                    <a:pt x="15625" y="287"/>
                  </a:cubicBezTo>
                  <a:lnTo>
                    <a:pt x="1346" y="8619"/>
                  </a:lnTo>
                  <a:cubicBezTo>
                    <a:pt x="337" y="9207"/>
                    <a:pt x="1" y="10500"/>
                    <a:pt x="589" y="11509"/>
                  </a:cubicBezTo>
                  <a:lnTo>
                    <a:pt x="8848" y="25672"/>
                  </a:lnTo>
                  <a:lnTo>
                    <a:pt x="11296" y="25672"/>
                  </a:lnTo>
                  <a:lnTo>
                    <a:pt x="4004" y="13179"/>
                  </a:lnTo>
                  <a:cubicBezTo>
                    <a:pt x="5517" y="12296"/>
                    <a:pt x="6022" y="10353"/>
                    <a:pt x="5139" y="8850"/>
                  </a:cubicBezTo>
                  <a:lnTo>
                    <a:pt x="13954" y="3702"/>
                  </a:lnTo>
                  <a:cubicBezTo>
                    <a:pt x="14544" y="4713"/>
                    <a:pt x="15604" y="5279"/>
                    <a:pt x="16693" y="5279"/>
                  </a:cubicBezTo>
                  <a:cubicBezTo>
                    <a:pt x="17234" y="5279"/>
                    <a:pt x="17781" y="5140"/>
                    <a:pt x="18283" y="4847"/>
                  </a:cubicBezTo>
                  <a:lnTo>
                    <a:pt x="30428" y="25672"/>
                  </a:lnTo>
                  <a:lnTo>
                    <a:pt x="32877" y="25672"/>
                  </a:lnTo>
                  <a:lnTo>
                    <a:pt x="18504" y="1044"/>
                  </a:lnTo>
                  <a:cubicBezTo>
                    <a:pt x="18117" y="376"/>
                    <a:pt x="17406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96;p58">
              <a:extLst>
                <a:ext uri="{FF2B5EF4-FFF2-40B4-BE49-F238E27FC236}">
                  <a16:creationId xmlns:a16="http://schemas.microsoft.com/office/drawing/2014/main" id="{8F01EF09-B321-4A35-BDEF-9D9114213936}"/>
                </a:ext>
              </a:extLst>
            </p:cNvPr>
            <p:cNvSpPr/>
            <p:nvPr/>
          </p:nvSpPr>
          <p:spPr>
            <a:xfrm>
              <a:off x="4797025" y="1106475"/>
              <a:ext cx="192025" cy="135850"/>
            </a:xfrm>
            <a:custGeom>
              <a:avLst/>
              <a:gdLst/>
              <a:ahLst/>
              <a:cxnLst/>
              <a:rect l="l" t="t" r="r" b="b"/>
              <a:pathLst>
                <a:path w="7681" h="5434" extrusionOk="0">
                  <a:moveTo>
                    <a:pt x="4605" y="0"/>
                  </a:moveTo>
                  <a:cubicBezTo>
                    <a:pt x="4338" y="0"/>
                    <a:pt x="4071" y="72"/>
                    <a:pt x="3814" y="222"/>
                  </a:cubicBezTo>
                  <a:cubicBezTo>
                    <a:pt x="2049" y="1252"/>
                    <a:pt x="4108" y="3574"/>
                    <a:pt x="3226" y="4089"/>
                  </a:cubicBezTo>
                  <a:cubicBezTo>
                    <a:pt x="3152" y="4133"/>
                    <a:pt x="3077" y="4154"/>
                    <a:pt x="3003" y="4154"/>
                  </a:cubicBezTo>
                  <a:cubicBezTo>
                    <a:pt x="2794" y="4154"/>
                    <a:pt x="2588" y="3985"/>
                    <a:pt x="2417" y="3690"/>
                  </a:cubicBezTo>
                  <a:cubicBezTo>
                    <a:pt x="2112" y="3174"/>
                    <a:pt x="1965" y="2229"/>
                    <a:pt x="2112" y="1462"/>
                  </a:cubicBezTo>
                  <a:lnTo>
                    <a:pt x="2112" y="1462"/>
                  </a:lnTo>
                  <a:lnTo>
                    <a:pt x="851" y="1535"/>
                  </a:lnTo>
                  <a:cubicBezTo>
                    <a:pt x="746" y="2208"/>
                    <a:pt x="830" y="2985"/>
                    <a:pt x="1103" y="3679"/>
                  </a:cubicBezTo>
                  <a:lnTo>
                    <a:pt x="1" y="4320"/>
                  </a:lnTo>
                  <a:lnTo>
                    <a:pt x="547" y="5255"/>
                  </a:lnTo>
                  <a:lnTo>
                    <a:pt x="1619" y="4635"/>
                  </a:lnTo>
                  <a:cubicBezTo>
                    <a:pt x="1892" y="4992"/>
                    <a:pt x="2207" y="5266"/>
                    <a:pt x="2532" y="5434"/>
                  </a:cubicBezTo>
                  <a:lnTo>
                    <a:pt x="3972" y="5434"/>
                  </a:lnTo>
                  <a:cubicBezTo>
                    <a:pt x="4003" y="5413"/>
                    <a:pt x="4035" y="5402"/>
                    <a:pt x="4066" y="5381"/>
                  </a:cubicBezTo>
                  <a:cubicBezTo>
                    <a:pt x="5863" y="4330"/>
                    <a:pt x="3846" y="1988"/>
                    <a:pt x="4697" y="1483"/>
                  </a:cubicBezTo>
                  <a:cubicBezTo>
                    <a:pt x="4758" y="1449"/>
                    <a:pt x="4820" y="1432"/>
                    <a:pt x="4881" y="1432"/>
                  </a:cubicBezTo>
                  <a:cubicBezTo>
                    <a:pt x="5062" y="1432"/>
                    <a:pt x="5239" y="1576"/>
                    <a:pt x="5380" y="1819"/>
                  </a:cubicBezTo>
                  <a:cubicBezTo>
                    <a:pt x="5621" y="2229"/>
                    <a:pt x="5789" y="3006"/>
                    <a:pt x="5789" y="3721"/>
                  </a:cubicBezTo>
                  <a:lnTo>
                    <a:pt x="7061" y="3616"/>
                  </a:lnTo>
                  <a:cubicBezTo>
                    <a:pt x="7082" y="3027"/>
                    <a:pt x="6945" y="2324"/>
                    <a:pt x="6662" y="1693"/>
                  </a:cubicBezTo>
                  <a:lnTo>
                    <a:pt x="7681" y="1105"/>
                  </a:lnTo>
                  <a:lnTo>
                    <a:pt x="7134" y="159"/>
                  </a:lnTo>
                  <a:lnTo>
                    <a:pt x="6084" y="779"/>
                  </a:lnTo>
                  <a:cubicBezTo>
                    <a:pt x="5640" y="273"/>
                    <a:pt x="5123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97;p58">
              <a:extLst>
                <a:ext uri="{FF2B5EF4-FFF2-40B4-BE49-F238E27FC236}">
                  <a16:creationId xmlns:a16="http://schemas.microsoft.com/office/drawing/2014/main" id="{C8C132A1-ACBC-4202-9C8B-65BCB026AB9E}"/>
                </a:ext>
              </a:extLst>
            </p:cNvPr>
            <p:cNvSpPr/>
            <p:nvPr/>
          </p:nvSpPr>
          <p:spPr>
            <a:xfrm>
              <a:off x="4511250" y="693050"/>
              <a:ext cx="660625" cy="549275"/>
            </a:xfrm>
            <a:custGeom>
              <a:avLst/>
              <a:gdLst/>
              <a:ahLst/>
              <a:cxnLst/>
              <a:rect l="l" t="t" r="r" b="b"/>
              <a:pathLst>
                <a:path w="26425" h="21971" extrusionOk="0">
                  <a:moveTo>
                    <a:pt x="8655" y="5347"/>
                  </a:moveTo>
                  <a:cubicBezTo>
                    <a:pt x="9544" y="5347"/>
                    <a:pt x="10410" y="5808"/>
                    <a:pt x="10895" y="6631"/>
                  </a:cubicBezTo>
                  <a:cubicBezTo>
                    <a:pt x="11610" y="7860"/>
                    <a:pt x="11201" y="9436"/>
                    <a:pt x="9961" y="10150"/>
                  </a:cubicBezTo>
                  <a:cubicBezTo>
                    <a:pt x="9551" y="10392"/>
                    <a:pt x="9104" y="10506"/>
                    <a:pt x="8662" y="10506"/>
                  </a:cubicBezTo>
                  <a:cubicBezTo>
                    <a:pt x="7777" y="10506"/>
                    <a:pt x="6917" y="10046"/>
                    <a:pt x="6441" y="9226"/>
                  </a:cubicBezTo>
                  <a:cubicBezTo>
                    <a:pt x="5716" y="7997"/>
                    <a:pt x="6136" y="6421"/>
                    <a:pt x="7365" y="5695"/>
                  </a:cubicBezTo>
                  <a:cubicBezTo>
                    <a:pt x="7772" y="5459"/>
                    <a:pt x="8216" y="5347"/>
                    <a:pt x="8655" y="5347"/>
                  </a:cubicBezTo>
                  <a:close/>
                  <a:moveTo>
                    <a:pt x="9950" y="1"/>
                  </a:moveTo>
                  <a:lnTo>
                    <a:pt x="1135" y="5149"/>
                  </a:lnTo>
                  <a:cubicBezTo>
                    <a:pt x="2018" y="6652"/>
                    <a:pt x="1513" y="8595"/>
                    <a:pt x="0" y="9478"/>
                  </a:cubicBezTo>
                  <a:lnTo>
                    <a:pt x="7292" y="21971"/>
                  </a:lnTo>
                  <a:lnTo>
                    <a:pt x="8700" y="21971"/>
                  </a:lnTo>
                  <a:cubicBezTo>
                    <a:pt x="7323" y="18724"/>
                    <a:pt x="8542" y="14889"/>
                    <a:pt x="11663" y="13071"/>
                  </a:cubicBezTo>
                  <a:cubicBezTo>
                    <a:pt x="12792" y="12411"/>
                    <a:pt x="14027" y="12096"/>
                    <a:pt x="15245" y="12096"/>
                  </a:cubicBezTo>
                  <a:cubicBezTo>
                    <a:pt x="17688" y="12096"/>
                    <a:pt x="20063" y="13360"/>
                    <a:pt x="21381" y="15625"/>
                  </a:cubicBezTo>
                  <a:cubicBezTo>
                    <a:pt x="22558" y="17631"/>
                    <a:pt x="22632" y="19985"/>
                    <a:pt x="21791" y="21971"/>
                  </a:cubicBezTo>
                  <a:lnTo>
                    <a:pt x="26424" y="21971"/>
                  </a:lnTo>
                  <a:lnTo>
                    <a:pt x="14279" y="1146"/>
                  </a:lnTo>
                  <a:cubicBezTo>
                    <a:pt x="13777" y="1439"/>
                    <a:pt x="13230" y="1578"/>
                    <a:pt x="12689" y="1578"/>
                  </a:cubicBezTo>
                  <a:cubicBezTo>
                    <a:pt x="11600" y="1578"/>
                    <a:pt x="10540" y="1012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98;p58">
              <a:extLst>
                <a:ext uri="{FF2B5EF4-FFF2-40B4-BE49-F238E27FC236}">
                  <a16:creationId xmlns:a16="http://schemas.microsoft.com/office/drawing/2014/main" id="{0F25DAC0-2F50-491F-B49C-9CE96FEB1E21}"/>
                </a:ext>
              </a:extLst>
            </p:cNvPr>
            <p:cNvSpPr/>
            <p:nvPr/>
          </p:nvSpPr>
          <p:spPr>
            <a:xfrm>
              <a:off x="4694325" y="995450"/>
              <a:ext cx="382725" cy="246875"/>
            </a:xfrm>
            <a:custGeom>
              <a:avLst/>
              <a:gdLst/>
              <a:ahLst/>
              <a:cxnLst/>
              <a:rect l="l" t="t" r="r" b="b"/>
              <a:pathLst>
                <a:path w="15309" h="9875" extrusionOk="0">
                  <a:moveTo>
                    <a:pt x="7922" y="0"/>
                  </a:moveTo>
                  <a:cubicBezTo>
                    <a:pt x="6704" y="0"/>
                    <a:pt x="5469" y="315"/>
                    <a:pt x="4340" y="975"/>
                  </a:cubicBezTo>
                  <a:cubicBezTo>
                    <a:pt x="1219" y="2793"/>
                    <a:pt x="0" y="6628"/>
                    <a:pt x="1377" y="9875"/>
                  </a:cubicBezTo>
                  <a:lnTo>
                    <a:pt x="6640" y="9875"/>
                  </a:lnTo>
                  <a:cubicBezTo>
                    <a:pt x="6315" y="9707"/>
                    <a:pt x="6000" y="9433"/>
                    <a:pt x="5727" y="9076"/>
                  </a:cubicBezTo>
                  <a:lnTo>
                    <a:pt x="4655" y="9696"/>
                  </a:lnTo>
                  <a:lnTo>
                    <a:pt x="4109" y="8761"/>
                  </a:lnTo>
                  <a:lnTo>
                    <a:pt x="5211" y="8120"/>
                  </a:lnTo>
                  <a:cubicBezTo>
                    <a:pt x="4938" y="7426"/>
                    <a:pt x="4854" y="6649"/>
                    <a:pt x="4959" y="5976"/>
                  </a:cubicBezTo>
                  <a:lnTo>
                    <a:pt x="6220" y="5903"/>
                  </a:lnTo>
                  <a:lnTo>
                    <a:pt x="6220" y="5903"/>
                  </a:lnTo>
                  <a:cubicBezTo>
                    <a:pt x="6073" y="6670"/>
                    <a:pt x="6220" y="7615"/>
                    <a:pt x="6525" y="8131"/>
                  </a:cubicBezTo>
                  <a:cubicBezTo>
                    <a:pt x="6696" y="8426"/>
                    <a:pt x="6902" y="8595"/>
                    <a:pt x="7111" y="8595"/>
                  </a:cubicBezTo>
                  <a:cubicBezTo>
                    <a:pt x="7185" y="8595"/>
                    <a:pt x="7260" y="8574"/>
                    <a:pt x="7334" y="8530"/>
                  </a:cubicBezTo>
                  <a:cubicBezTo>
                    <a:pt x="8216" y="8015"/>
                    <a:pt x="6157" y="5693"/>
                    <a:pt x="7922" y="4663"/>
                  </a:cubicBezTo>
                  <a:cubicBezTo>
                    <a:pt x="8179" y="4513"/>
                    <a:pt x="8446" y="4441"/>
                    <a:pt x="8713" y="4441"/>
                  </a:cubicBezTo>
                  <a:cubicBezTo>
                    <a:pt x="9231" y="4441"/>
                    <a:pt x="9748" y="4714"/>
                    <a:pt x="10192" y="5220"/>
                  </a:cubicBezTo>
                  <a:lnTo>
                    <a:pt x="11242" y="4600"/>
                  </a:lnTo>
                  <a:lnTo>
                    <a:pt x="11789" y="5546"/>
                  </a:lnTo>
                  <a:lnTo>
                    <a:pt x="10770" y="6134"/>
                  </a:lnTo>
                  <a:cubicBezTo>
                    <a:pt x="11053" y="6765"/>
                    <a:pt x="11190" y="7468"/>
                    <a:pt x="11169" y="8057"/>
                  </a:cubicBezTo>
                  <a:lnTo>
                    <a:pt x="9897" y="8162"/>
                  </a:lnTo>
                  <a:cubicBezTo>
                    <a:pt x="9897" y="7447"/>
                    <a:pt x="9729" y="6670"/>
                    <a:pt x="9488" y="6260"/>
                  </a:cubicBezTo>
                  <a:cubicBezTo>
                    <a:pt x="9347" y="6017"/>
                    <a:pt x="9170" y="5873"/>
                    <a:pt x="8989" y="5873"/>
                  </a:cubicBezTo>
                  <a:cubicBezTo>
                    <a:pt x="8928" y="5873"/>
                    <a:pt x="8866" y="5890"/>
                    <a:pt x="8805" y="5924"/>
                  </a:cubicBezTo>
                  <a:cubicBezTo>
                    <a:pt x="7954" y="6429"/>
                    <a:pt x="9971" y="8771"/>
                    <a:pt x="8174" y="9822"/>
                  </a:cubicBezTo>
                  <a:cubicBezTo>
                    <a:pt x="8143" y="9843"/>
                    <a:pt x="8111" y="9854"/>
                    <a:pt x="8080" y="9875"/>
                  </a:cubicBezTo>
                  <a:lnTo>
                    <a:pt x="14468" y="9875"/>
                  </a:lnTo>
                  <a:cubicBezTo>
                    <a:pt x="15309" y="7889"/>
                    <a:pt x="15235" y="5535"/>
                    <a:pt x="14058" y="3529"/>
                  </a:cubicBezTo>
                  <a:cubicBezTo>
                    <a:pt x="12740" y="1264"/>
                    <a:pt x="10365" y="0"/>
                    <a:pt x="7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99;p58">
              <a:extLst>
                <a:ext uri="{FF2B5EF4-FFF2-40B4-BE49-F238E27FC236}">
                  <a16:creationId xmlns:a16="http://schemas.microsoft.com/office/drawing/2014/main" id="{93C587F0-D063-47EA-8F29-1F9897E18540}"/>
                </a:ext>
              </a:extLst>
            </p:cNvPr>
            <p:cNvSpPr/>
            <p:nvPr/>
          </p:nvSpPr>
          <p:spPr>
            <a:xfrm>
              <a:off x="4654150" y="826725"/>
              <a:ext cx="147350" cy="129000"/>
            </a:xfrm>
            <a:custGeom>
              <a:avLst/>
              <a:gdLst/>
              <a:ahLst/>
              <a:cxnLst/>
              <a:rect l="l" t="t" r="r" b="b"/>
              <a:pathLst>
                <a:path w="5894" h="5160" extrusionOk="0">
                  <a:moveTo>
                    <a:pt x="2939" y="0"/>
                  </a:moveTo>
                  <a:cubicBezTo>
                    <a:pt x="2500" y="0"/>
                    <a:pt x="2056" y="112"/>
                    <a:pt x="1649" y="348"/>
                  </a:cubicBezTo>
                  <a:cubicBezTo>
                    <a:pt x="420" y="1074"/>
                    <a:pt x="0" y="2650"/>
                    <a:pt x="725" y="3879"/>
                  </a:cubicBezTo>
                  <a:cubicBezTo>
                    <a:pt x="1201" y="4699"/>
                    <a:pt x="2061" y="5159"/>
                    <a:pt x="2946" y="5159"/>
                  </a:cubicBezTo>
                  <a:cubicBezTo>
                    <a:pt x="3388" y="5159"/>
                    <a:pt x="3835" y="5045"/>
                    <a:pt x="4245" y="4803"/>
                  </a:cubicBezTo>
                  <a:cubicBezTo>
                    <a:pt x="5485" y="4089"/>
                    <a:pt x="5894" y="2513"/>
                    <a:pt x="5179" y="1284"/>
                  </a:cubicBezTo>
                  <a:cubicBezTo>
                    <a:pt x="4694" y="461"/>
                    <a:pt x="3828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7F9CB3-1D31-43E7-A11E-5B9192418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8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rgbClr val="FF6F29"/>
                </a:solidFill>
              </a:rPr>
              <a:t>Sommaire</a:t>
            </a:r>
            <a:endParaRPr dirty="0">
              <a:solidFill>
                <a:srgbClr val="FF6F29"/>
              </a:solidFill>
            </a:endParaRPr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797591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</a:t>
            </a:r>
            <a:br>
              <a:rPr lang="en" dirty="0"/>
            </a:br>
            <a:r>
              <a:rPr lang="en" dirty="0"/>
              <a:t>Problématique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859184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Etude de l’existant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825860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Notre</a:t>
            </a:r>
            <a:br>
              <a:rPr lang="fr-FR" dirty="0"/>
            </a:br>
            <a:r>
              <a:rPr lang="fr-FR" dirty="0"/>
              <a:t>Solution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3384150" y="332943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3373034" y="2981794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054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" grpId="0"/>
      <p:bldP spid="1119" grpId="0"/>
      <p:bldP spid="1120" grpId="0"/>
      <p:bldP spid="1122" grpId="0"/>
      <p:bldP spid="1123" grpId="0"/>
      <p:bldP spid="1125" grpId="0"/>
      <p:bldP spid="1126" grpId="0"/>
      <p:bldP spid="1128" grpId="0"/>
      <p:bldP spid="1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6"/>
          <p:cNvSpPr txBox="1">
            <a:spLocks noGrp="1"/>
          </p:cNvSpPr>
          <p:nvPr>
            <p:ph type="title"/>
          </p:nvPr>
        </p:nvSpPr>
        <p:spPr>
          <a:xfrm>
            <a:off x="719999" y="681325"/>
            <a:ext cx="5261701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Problématique</a:t>
            </a:r>
            <a:endParaRPr dirty="0"/>
          </a:p>
        </p:txBody>
      </p:sp>
      <p:sp>
        <p:nvSpPr>
          <p:cNvPr id="1235" name="Google Shape;1235;p5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37" name="Google Shape;1237;p56"/>
          <p:cNvGrpSpPr/>
          <p:nvPr/>
        </p:nvGrpSpPr>
        <p:grpSpPr>
          <a:xfrm>
            <a:off x="921306" y="3358952"/>
            <a:ext cx="3247984" cy="982503"/>
            <a:chOff x="892731" y="3511352"/>
            <a:chExt cx="3247984" cy="982503"/>
          </a:xfrm>
        </p:grpSpPr>
        <p:grpSp>
          <p:nvGrpSpPr>
            <p:cNvPr id="1238" name="Google Shape;1238;p56"/>
            <p:cNvGrpSpPr/>
            <p:nvPr/>
          </p:nvGrpSpPr>
          <p:grpSpPr>
            <a:xfrm>
              <a:off x="3501371" y="3511352"/>
              <a:ext cx="639344" cy="800140"/>
              <a:chOff x="1486921" y="3847202"/>
              <a:chExt cx="639344" cy="800140"/>
            </a:xfrm>
          </p:grpSpPr>
          <p:sp>
            <p:nvSpPr>
              <p:cNvPr id="1239" name="Google Shape;1239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56"/>
            <p:cNvGrpSpPr/>
            <p:nvPr/>
          </p:nvGrpSpPr>
          <p:grpSpPr>
            <a:xfrm>
              <a:off x="1367771" y="3511352"/>
              <a:ext cx="639344" cy="800140"/>
              <a:chOff x="1486921" y="3847202"/>
              <a:chExt cx="639344" cy="800140"/>
            </a:xfrm>
          </p:grpSpPr>
          <p:sp>
            <p:nvSpPr>
              <p:cNvPr id="1275" name="Google Shape;1275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56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1311" name="Google Shape;1311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56"/>
            <p:cNvGrpSpPr/>
            <p:nvPr/>
          </p:nvGrpSpPr>
          <p:grpSpPr>
            <a:xfrm>
              <a:off x="2080721" y="3806577"/>
              <a:ext cx="639344" cy="504922"/>
              <a:chOff x="2206646" y="4177177"/>
              <a:chExt cx="639344" cy="504922"/>
            </a:xfrm>
          </p:grpSpPr>
          <p:sp>
            <p:nvSpPr>
              <p:cNvPr id="1333" name="Google Shape;1333;p56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6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6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6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6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6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6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6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56"/>
            <p:cNvGrpSpPr/>
            <p:nvPr/>
          </p:nvGrpSpPr>
          <p:grpSpPr>
            <a:xfrm>
              <a:off x="2490921" y="3693715"/>
              <a:ext cx="639344" cy="800140"/>
              <a:chOff x="1486921" y="3847202"/>
              <a:chExt cx="639344" cy="800140"/>
            </a:xfrm>
          </p:grpSpPr>
          <p:sp>
            <p:nvSpPr>
              <p:cNvPr id="1348" name="Google Shape;1348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56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1384" name="Google Shape;1384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845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" grpId="0"/>
      <p:bldP spid="12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" dirty="0">
                <a:solidFill>
                  <a:srgbClr val="FF6F29"/>
                </a:solidFill>
              </a:rPr>
              <a:t>Problématique</a:t>
            </a:r>
            <a:endParaRPr dirty="0">
              <a:solidFill>
                <a:srgbClr val="FF6F29"/>
              </a:solidFill>
            </a:endParaRPr>
          </a:p>
        </p:txBody>
      </p:sp>
      <p:grpSp>
        <p:nvGrpSpPr>
          <p:cNvPr id="1881" name="Google Shape;1881;p67"/>
          <p:cNvGrpSpPr/>
          <p:nvPr/>
        </p:nvGrpSpPr>
        <p:grpSpPr>
          <a:xfrm>
            <a:off x="738975" y="2031786"/>
            <a:ext cx="3449100" cy="0"/>
            <a:chOff x="4695950" y="4094016"/>
            <a:chExt cx="3449100" cy="0"/>
          </a:xfrm>
        </p:grpSpPr>
        <p:cxnSp>
          <p:nvCxnSpPr>
            <p:cNvPr id="1882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4" name="Google Shape;1884;p67"/>
          <p:cNvGrpSpPr/>
          <p:nvPr/>
        </p:nvGrpSpPr>
        <p:grpSpPr>
          <a:xfrm>
            <a:off x="4950025" y="2034325"/>
            <a:ext cx="3473100" cy="1200"/>
            <a:chOff x="4558750" y="4094018"/>
            <a:chExt cx="3473100" cy="1200"/>
          </a:xfrm>
        </p:grpSpPr>
        <p:cxnSp>
          <p:nvCxnSpPr>
            <p:cNvPr id="1885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7" name="Google Shape;1887;p67"/>
          <p:cNvSpPr/>
          <p:nvPr/>
        </p:nvSpPr>
        <p:spPr>
          <a:xfrm>
            <a:off x="4957975" y="1190945"/>
            <a:ext cx="699600" cy="69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67"/>
          <p:cNvGrpSpPr/>
          <p:nvPr/>
        </p:nvGrpSpPr>
        <p:grpSpPr>
          <a:xfrm>
            <a:off x="5149125" y="1367538"/>
            <a:ext cx="317290" cy="359303"/>
            <a:chOff x="-57950750" y="2296300"/>
            <a:chExt cx="279625" cy="316650"/>
          </a:xfrm>
        </p:grpSpPr>
        <p:sp>
          <p:nvSpPr>
            <p:cNvPr id="1889" name="Google Shape;1889;p67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67"/>
          <p:cNvSpPr/>
          <p:nvPr/>
        </p:nvSpPr>
        <p:spPr>
          <a:xfrm>
            <a:off x="738975" y="1203882"/>
            <a:ext cx="699600" cy="699600"/>
          </a:xfrm>
          <a:prstGeom prst="ellipse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67"/>
          <p:cNvGrpSpPr/>
          <p:nvPr/>
        </p:nvGrpSpPr>
        <p:grpSpPr>
          <a:xfrm>
            <a:off x="907776" y="1373139"/>
            <a:ext cx="361998" cy="361090"/>
            <a:chOff x="-57578225" y="1904075"/>
            <a:chExt cx="319025" cy="318225"/>
          </a:xfrm>
        </p:grpSpPr>
        <p:sp>
          <p:nvSpPr>
            <p:cNvPr id="1895" name="Google Shape;1895;p67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7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7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7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475;p58">
            <a:extLst>
              <a:ext uri="{FF2B5EF4-FFF2-40B4-BE49-F238E27FC236}">
                <a16:creationId xmlns:a16="http://schemas.microsoft.com/office/drawing/2014/main" id="{433CE3AC-E901-4859-A055-223C7498B52C}"/>
              </a:ext>
            </a:extLst>
          </p:cNvPr>
          <p:cNvSpPr txBox="1">
            <a:spLocks/>
          </p:cNvSpPr>
          <p:nvPr/>
        </p:nvSpPr>
        <p:spPr>
          <a:xfrm>
            <a:off x="1334111" y="1233517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58" name="Google Shape;1475;p58">
            <a:extLst>
              <a:ext uri="{FF2B5EF4-FFF2-40B4-BE49-F238E27FC236}">
                <a16:creationId xmlns:a16="http://schemas.microsoft.com/office/drawing/2014/main" id="{CF6617E1-C691-43B4-918E-C02D2A72881F}"/>
              </a:ext>
            </a:extLst>
          </p:cNvPr>
          <p:cNvSpPr txBox="1">
            <a:spLocks/>
          </p:cNvSpPr>
          <p:nvPr/>
        </p:nvSpPr>
        <p:spPr>
          <a:xfrm>
            <a:off x="5657565" y="1223219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Agent</a:t>
            </a:r>
          </a:p>
        </p:txBody>
      </p:sp>
      <p:sp>
        <p:nvSpPr>
          <p:cNvPr id="62" name="Google Shape;3573;p91">
            <a:extLst>
              <a:ext uri="{FF2B5EF4-FFF2-40B4-BE49-F238E27FC236}">
                <a16:creationId xmlns:a16="http://schemas.microsoft.com/office/drawing/2014/main" id="{30B811F5-D74D-4F68-BA6E-DC9CB060779E}"/>
              </a:ext>
            </a:extLst>
          </p:cNvPr>
          <p:cNvSpPr txBox="1">
            <a:spLocks/>
          </p:cNvSpPr>
          <p:nvPr/>
        </p:nvSpPr>
        <p:spPr>
          <a:xfrm>
            <a:off x="507318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Montant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en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lettres</a:t>
            </a:r>
            <a:r>
              <a:rPr lang="en-US" b="1" dirty="0">
                <a:solidFill>
                  <a:schemeClr val="dk1"/>
                </a:solidFill>
              </a:rPr>
              <a:t> et </a:t>
            </a:r>
            <a:r>
              <a:rPr lang="en-US" b="1" dirty="0" err="1">
                <a:solidFill>
                  <a:schemeClr val="dk1"/>
                </a:solidFill>
              </a:rPr>
              <a:t>montant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en</a:t>
            </a:r>
            <a:r>
              <a:rPr lang="en-US" b="1" dirty="0">
                <a:solidFill>
                  <a:schemeClr val="dk1"/>
                </a:solidFill>
              </a:rPr>
              <a:t> chiffres </a:t>
            </a:r>
            <a:r>
              <a:rPr lang="en-US" b="1" dirty="0" err="1">
                <a:solidFill>
                  <a:schemeClr val="dk1"/>
                </a:solidFill>
              </a:rPr>
              <a:t>différents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Faute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d’orthographe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</a:rPr>
              <a:t>Date </a:t>
            </a:r>
            <a:r>
              <a:rPr lang="en-US" b="1" dirty="0" err="1">
                <a:solidFill>
                  <a:schemeClr val="dk1"/>
                </a:solidFill>
              </a:rPr>
              <a:t>invalide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</a:rPr>
              <a:t>Champs </a:t>
            </a:r>
            <a:r>
              <a:rPr lang="en-US" b="1" dirty="0" err="1">
                <a:solidFill>
                  <a:schemeClr val="dk1"/>
                </a:solidFill>
              </a:rPr>
              <a:t>manquants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>
                <a:solidFill>
                  <a:schemeClr val="dk1"/>
                </a:solidFill>
              </a:rPr>
              <a:t>Des </a:t>
            </a:r>
            <a:r>
              <a:rPr lang="en-US" b="1" dirty="0" err="1">
                <a:solidFill>
                  <a:schemeClr val="dk1"/>
                </a:solidFill>
              </a:rPr>
              <a:t>ratures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Ecriture</a:t>
            </a:r>
            <a:r>
              <a:rPr lang="en-US" b="1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incompréhensible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3" name="Google Shape;3573;p91">
            <a:extLst>
              <a:ext uri="{FF2B5EF4-FFF2-40B4-BE49-F238E27FC236}">
                <a16:creationId xmlns:a16="http://schemas.microsoft.com/office/drawing/2014/main" id="{9214FC72-3BCC-4D8F-8FB3-A7B4B9A16D26}"/>
              </a:ext>
            </a:extLst>
          </p:cNvPr>
          <p:cNvSpPr txBox="1">
            <a:spLocks/>
          </p:cNvSpPr>
          <p:nvPr/>
        </p:nvSpPr>
        <p:spPr>
          <a:xfrm>
            <a:off x="4668501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fr-FR" b="1" dirty="0">
                <a:solidFill>
                  <a:schemeClr val="dk1"/>
                </a:solidFill>
              </a:rPr>
              <a:t>Différents types de chèques</a:t>
            </a:r>
            <a:endParaRPr lang="en-US" b="1" dirty="0">
              <a:solidFill>
                <a:schemeClr val="dk1"/>
              </a:solidFill>
            </a:endParaRPr>
          </a:p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b="1" dirty="0" err="1">
                <a:solidFill>
                  <a:schemeClr val="dk1"/>
                </a:solidFill>
              </a:rPr>
              <a:t>Différents</a:t>
            </a:r>
            <a:r>
              <a:rPr lang="en-US" b="1" dirty="0">
                <a:solidFill>
                  <a:schemeClr val="dk1"/>
                </a:solidFill>
              </a:rPr>
              <a:t> types de format, </a:t>
            </a:r>
            <a:r>
              <a:rPr lang="en-US" b="1" dirty="0" err="1">
                <a:solidFill>
                  <a:schemeClr val="dk1"/>
                </a:solidFill>
              </a:rPr>
              <a:t>écriture</a:t>
            </a:r>
            <a:r>
              <a:rPr lang="en-US" b="1" dirty="0">
                <a:solidFill>
                  <a:schemeClr val="dk1"/>
                </a:solidFill>
              </a:rPr>
              <a:t>, police,…</a:t>
            </a:r>
          </a:p>
          <a:p>
            <a:pPr marL="139700">
              <a:buClr>
                <a:schemeClr val="accent4"/>
              </a:buClr>
              <a:buSzPts val="1400"/>
            </a:pPr>
            <a:endParaRPr lang="en-US" b="1" dirty="0">
              <a:solidFill>
                <a:schemeClr val="dk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785206-74DC-4A69-831B-7897513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8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" grpId="0"/>
      <p:bldP spid="1887" grpId="0" animBg="1"/>
      <p:bldP spid="1893" grpId="0" animBg="1"/>
      <p:bldP spid="57" grpId="0"/>
      <p:bldP spid="58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Etude de l’éxistant</a:t>
            </a:r>
            <a:endParaRPr dirty="0"/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79" name="Google Shape;1779;p66"/>
          <p:cNvGrpSpPr/>
          <p:nvPr/>
        </p:nvGrpSpPr>
        <p:grpSpPr>
          <a:xfrm>
            <a:off x="5613293" y="835563"/>
            <a:ext cx="2429709" cy="1862643"/>
            <a:chOff x="5613293" y="835563"/>
            <a:chExt cx="2429709" cy="1862643"/>
          </a:xfrm>
        </p:grpSpPr>
        <p:grpSp>
          <p:nvGrpSpPr>
            <p:cNvPr id="1780" name="Google Shape;1780;p66"/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1781" name="Google Shape;1781;p6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6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852" name="Google Shape;1852;p6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025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" grpId="0"/>
      <p:bldP spid="17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Un agent responsable de la validation du chèque</a:t>
            </a:r>
            <a:endParaRPr b="1"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File d’attente interminable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/>
              <a:t>Procédure complexe et très lente avec un risque d’erreurs humaines</a:t>
            </a:r>
            <a:endParaRPr b="1"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9" name="Google Shape;13734;p109">
            <a:extLst>
              <a:ext uri="{FF2B5EF4-FFF2-40B4-BE49-F238E27FC236}">
                <a16:creationId xmlns:a16="http://schemas.microsoft.com/office/drawing/2014/main" id="{4A610CDD-7F86-4FCE-B069-8107F341BF05}"/>
              </a:ext>
            </a:extLst>
          </p:cNvPr>
          <p:cNvGrpSpPr/>
          <p:nvPr/>
        </p:nvGrpSpPr>
        <p:grpSpPr>
          <a:xfrm>
            <a:off x="703429" y="1593986"/>
            <a:ext cx="361004" cy="357961"/>
            <a:chOff x="-47529700" y="2342000"/>
            <a:chExt cx="302450" cy="299900"/>
          </a:xfrm>
        </p:grpSpPr>
        <p:sp>
          <p:nvSpPr>
            <p:cNvPr id="50" name="Google Shape;13735;p109">
              <a:extLst>
                <a:ext uri="{FF2B5EF4-FFF2-40B4-BE49-F238E27FC236}">
                  <a16:creationId xmlns:a16="http://schemas.microsoft.com/office/drawing/2014/main" id="{6311FCB8-C973-4A30-99D7-23D2E9F8FAA6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36;p109">
              <a:extLst>
                <a:ext uri="{FF2B5EF4-FFF2-40B4-BE49-F238E27FC236}">
                  <a16:creationId xmlns:a16="http://schemas.microsoft.com/office/drawing/2014/main" id="{540CCD5B-10A8-44D6-8EF8-0A094327B49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2840;p107">
            <a:extLst>
              <a:ext uri="{FF2B5EF4-FFF2-40B4-BE49-F238E27FC236}">
                <a16:creationId xmlns:a16="http://schemas.microsoft.com/office/drawing/2014/main" id="{FEF2A61D-C352-499B-8D82-EA40835BD9D0}"/>
              </a:ext>
            </a:extLst>
          </p:cNvPr>
          <p:cNvGrpSpPr/>
          <p:nvPr/>
        </p:nvGrpSpPr>
        <p:grpSpPr>
          <a:xfrm>
            <a:off x="2604527" y="1592505"/>
            <a:ext cx="366269" cy="366269"/>
            <a:chOff x="-65131525" y="2281350"/>
            <a:chExt cx="316650" cy="316650"/>
          </a:xfrm>
          <a:solidFill>
            <a:schemeClr val="accent1"/>
          </a:solidFill>
        </p:grpSpPr>
        <p:sp>
          <p:nvSpPr>
            <p:cNvPr id="53" name="Google Shape;12841;p107">
              <a:extLst>
                <a:ext uri="{FF2B5EF4-FFF2-40B4-BE49-F238E27FC236}">
                  <a16:creationId xmlns:a16="http://schemas.microsoft.com/office/drawing/2014/main" id="{AD0A0E86-B5CF-475F-81E3-B351A2ADE406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42;p107">
              <a:extLst>
                <a:ext uri="{FF2B5EF4-FFF2-40B4-BE49-F238E27FC236}">
                  <a16:creationId xmlns:a16="http://schemas.microsoft.com/office/drawing/2014/main" id="{6EC8168D-D427-4A93-B156-4BAEF61C67E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32;p107">
            <a:extLst>
              <a:ext uri="{FF2B5EF4-FFF2-40B4-BE49-F238E27FC236}">
                <a16:creationId xmlns:a16="http://schemas.microsoft.com/office/drawing/2014/main" id="{275C0390-93C1-4147-87B4-E34A4649FBA3}"/>
              </a:ext>
            </a:extLst>
          </p:cNvPr>
          <p:cNvGrpSpPr/>
          <p:nvPr/>
        </p:nvGrpSpPr>
        <p:grpSpPr>
          <a:xfrm>
            <a:off x="4637548" y="1699324"/>
            <a:ext cx="350371" cy="224918"/>
            <a:chOff x="5411225" y="2726350"/>
            <a:chExt cx="296950" cy="190625"/>
          </a:xfrm>
          <a:solidFill>
            <a:schemeClr val="accent1"/>
          </a:solidFill>
        </p:grpSpPr>
        <p:sp>
          <p:nvSpPr>
            <p:cNvPr id="56" name="Google Shape;13133;p107">
              <a:extLst>
                <a:ext uri="{FF2B5EF4-FFF2-40B4-BE49-F238E27FC236}">
                  <a16:creationId xmlns:a16="http://schemas.microsoft.com/office/drawing/2014/main" id="{BF1E7D0D-7821-4BFD-BBE8-AC9A31FC27C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34;p107">
              <a:extLst>
                <a:ext uri="{FF2B5EF4-FFF2-40B4-BE49-F238E27FC236}">
                  <a16:creationId xmlns:a16="http://schemas.microsoft.com/office/drawing/2014/main" id="{28CE181A-627C-4DB1-972F-D915746671A4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867;p67">
            <a:extLst>
              <a:ext uri="{FF2B5EF4-FFF2-40B4-BE49-F238E27FC236}">
                <a16:creationId xmlns:a16="http://schemas.microsoft.com/office/drawing/2014/main" id="{DD96E026-2628-4F0E-9664-1E602494F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661" y="260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Processus Traditionnel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30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ous-titre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ous-titre 5"/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" y="1384299"/>
            <a:ext cx="9081994" cy="2652997"/>
          </a:xfrm>
          <a:prstGeom prst="rect">
            <a:avLst/>
          </a:prstGeom>
        </p:spPr>
      </p:pic>
      <p:sp>
        <p:nvSpPr>
          <p:cNvPr id="8" name="Google Shape;1867;p67">
            <a:extLst>
              <a:ext uri="{FF2B5EF4-FFF2-40B4-BE49-F238E27FC236}">
                <a16:creationId xmlns:a16="http://schemas.microsoft.com/office/drawing/2014/main" id="{357E98C3-9BA7-4224-8ECD-E91B56405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661" y="260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Processus Numérique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1739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xfrm>
            <a:off x="286188" y="1982855"/>
            <a:ext cx="4056993" cy="2069548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Affichage des erreurs de lectures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Intégration d’IA avec son moteur de reconnaissance de caractère cursif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Capture et stockage des chèques oubliés dans le bac de rejet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Imprimer un reçu ou une copie des chèques</a:t>
            </a:r>
          </a:p>
        </p:txBody>
      </p:sp>
      <p:sp>
        <p:nvSpPr>
          <p:cNvPr id="6" name="Sous-titre 5"/>
          <p:cNvSpPr>
            <a:spLocks noGrp="1"/>
          </p:cNvSpPr>
          <p:nvPr>
            <p:ph type="subTitle" idx="5"/>
          </p:nvPr>
        </p:nvSpPr>
        <p:spPr>
          <a:xfrm>
            <a:off x="4971046" y="2124053"/>
            <a:ext cx="3473100" cy="1135800"/>
          </a:xfrm>
        </p:spPr>
        <p:txBody>
          <a:bodyPr/>
          <a:lstStyle/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Ne corrige pas les erreurs de saisie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Rejet des chèques en cas de champs manquants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Application payante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0" y="69948"/>
            <a:ext cx="1786110" cy="1174649"/>
          </a:xfrm>
          <a:prstGeom prst="rect">
            <a:avLst/>
          </a:prstGeom>
        </p:spPr>
      </p:pic>
      <p:grpSp>
        <p:nvGrpSpPr>
          <p:cNvPr id="9" name="Google Shape;1881;p67"/>
          <p:cNvGrpSpPr/>
          <p:nvPr/>
        </p:nvGrpSpPr>
        <p:grpSpPr>
          <a:xfrm>
            <a:off x="497237" y="1779538"/>
            <a:ext cx="3449100" cy="0"/>
            <a:chOff x="4695950" y="4094016"/>
            <a:chExt cx="3449100" cy="0"/>
          </a:xfrm>
        </p:grpSpPr>
        <p:cxnSp>
          <p:nvCxnSpPr>
            <p:cNvPr id="10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" name="Google Shape;1884;p67"/>
          <p:cNvGrpSpPr/>
          <p:nvPr/>
        </p:nvGrpSpPr>
        <p:grpSpPr>
          <a:xfrm>
            <a:off x="4971046" y="1778338"/>
            <a:ext cx="3473100" cy="1200"/>
            <a:chOff x="4558750" y="4094018"/>
            <a:chExt cx="3473100" cy="1200"/>
          </a:xfrm>
        </p:grpSpPr>
        <p:cxnSp>
          <p:nvCxnSpPr>
            <p:cNvPr id="13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ZoneTexte 14"/>
          <p:cNvSpPr txBox="1"/>
          <p:nvPr/>
        </p:nvSpPr>
        <p:spPr>
          <a:xfrm>
            <a:off x="497237" y="1450428"/>
            <a:ext cx="262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753C7"/>
                </a:solidFill>
              </a:rPr>
              <a:t>Avantages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971046" y="1451593"/>
            <a:ext cx="2624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6F29"/>
                </a:solidFill>
              </a:rPr>
              <a:t>Inconvénients</a:t>
            </a:r>
          </a:p>
        </p:txBody>
      </p:sp>
      <p:sp>
        <p:nvSpPr>
          <p:cNvPr id="17" name="Google Shape;1867;p67">
            <a:extLst>
              <a:ext uri="{FF2B5EF4-FFF2-40B4-BE49-F238E27FC236}">
                <a16:creationId xmlns:a16="http://schemas.microsoft.com/office/drawing/2014/main" id="{F577B0C4-4786-4D6B-B39C-25138ACFB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661" y="260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Processus Numérique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2152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244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Titillium Web Light</vt:lpstr>
      <vt:lpstr>Montserrat</vt:lpstr>
      <vt:lpstr>Arial</vt:lpstr>
      <vt:lpstr>Bebas Neue</vt:lpstr>
      <vt:lpstr>Titillium Web</vt:lpstr>
      <vt:lpstr>Community Bank Business Plan by Slidesgo</vt:lpstr>
      <vt:lpstr>Innovation &amp; Entreprenariat Développement d’une application d’autocorrection des chèques bancaires</vt:lpstr>
      <vt:lpstr>Les membres du groupe</vt:lpstr>
      <vt:lpstr>Sommaire</vt:lpstr>
      <vt:lpstr>La Problématique</vt:lpstr>
      <vt:lpstr> Problématique</vt:lpstr>
      <vt:lpstr>Etude de l’éxistant</vt:lpstr>
      <vt:lpstr>Processus Traditionnel</vt:lpstr>
      <vt:lpstr>Processus Numérique</vt:lpstr>
      <vt:lpstr>Processus Numérique</vt:lpstr>
      <vt:lpstr>PowerPoint Presentation</vt:lpstr>
      <vt:lpstr>Notre Solution</vt:lpstr>
      <vt:lpstr>PowerPoint Presentation</vt:lpstr>
      <vt:lpstr>Conclusion</vt:lpstr>
      <vt:lpstr>Merci pour votre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Data Science Development of an autocorrection system of bank checks</dc:title>
  <cp:lastModifiedBy>houssem</cp:lastModifiedBy>
  <cp:revision>19</cp:revision>
  <dcterms:modified xsi:type="dcterms:W3CDTF">2022-02-27T20:24:59Z</dcterms:modified>
</cp:coreProperties>
</file>