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8" r:id="rId1"/>
  </p:sldMasterIdLst>
  <p:notesMasterIdLst>
    <p:notesMasterId r:id="rId22"/>
  </p:notesMasterIdLst>
  <p:sldIdLst>
    <p:sldId id="256" r:id="rId2"/>
    <p:sldId id="31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6" r:id="rId21"/>
  </p:sldIdLst>
  <p:sldSz cx="9144000" cy="5143500" type="screen16x9"/>
  <p:notesSz cx="6858000" cy="9144000"/>
  <p:embeddedFontLst>
    <p:embeddedFont>
      <p:font typeface="Bebas Neue" panose="020B0604020202020204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Titillium Web" panose="00000500000000000000" pitchFamily="2" charset="0"/>
      <p:regular r:id="rId28"/>
      <p:bold r:id="rId29"/>
      <p:italic r:id="rId30"/>
      <p:boldItalic r:id="rId31"/>
    </p:embeddedFont>
    <p:embeddedFont>
      <p:font typeface="Titillium Web Light" panose="000004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96E79B-CEB8-4C61-900E-3E97FC207BAF}">
  <a:tblStyle styleId="{5C96E79B-CEB8-4C61-900E-3E97FC207B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fad233110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fad233110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" name="Google Shape;2247;gf76327ca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8" name="Google Shape;2248;gf76327ca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27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f76327ca34_0_2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f76327ca34_0_2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2745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cb597d605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cb597d605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718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gcb597d605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0" name="Google Shape;3570;gcb597d605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3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gcb597d605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0" name="Google Shape;3570;gcb597d605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165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9" name="Google Shape;3569;gcb597d605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0" name="Google Shape;3570;gcb597d605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8536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5" name="Google Shape;3195;gcb675c3222_0_1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6" name="Google Shape;3196;gcb675c3222_0_1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634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gf76327ca34_0_2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8" name="Google Shape;2808;gf76327ca34_0_2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2196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gf76327ca34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3" name="Google Shape;2283;gf76327ca34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565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gcb675c3222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3" name="Google Shape;3203;gcb675c3222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6734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gf76327ca34_0_2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1" name="Google Shape;2891;gf76327ca34_0_2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753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Google Shape;3709;gcb5b8cb8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0" name="Google Shape;3710;gcb5b8cb8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3777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fad2331100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fad2331100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63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cb5b8cb8a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cb5b8cb8a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584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gf67d8f6e70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5" name="Google Shape;1865;gf67d8f6e70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38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f67d8f6e70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f67d8f6e70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079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17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537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gf67d8f6e70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1" name="Google Shape;1611;gf67d8f6e70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21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SECTION_HEADER_1_1_1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8"/>
          <p:cNvSpPr txBox="1">
            <a:spLocks noGrp="1"/>
          </p:cNvSpPr>
          <p:nvPr>
            <p:ph type="title"/>
          </p:nvPr>
        </p:nvSpPr>
        <p:spPr>
          <a:xfrm>
            <a:off x="787175" y="706400"/>
            <a:ext cx="43083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8" name="Google Shape;268;p18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15000" b="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1"/>
          </p:nvPr>
        </p:nvSpPr>
        <p:spPr>
          <a:xfrm>
            <a:off x="787175" y="2317500"/>
            <a:ext cx="27633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0" name="Google Shape;270;p18"/>
          <p:cNvGrpSpPr/>
          <p:nvPr/>
        </p:nvGrpSpPr>
        <p:grpSpPr>
          <a:xfrm>
            <a:off x="1807746" y="835655"/>
            <a:ext cx="6257878" cy="3623612"/>
            <a:chOff x="1807746" y="835655"/>
            <a:chExt cx="6257878" cy="3623612"/>
          </a:xfrm>
        </p:grpSpPr>
        <p:sp>
          <p:nvSpPr>
            <p:cNvPr id="271" name="Google Shape;271;p18"/>
            <p:cNvSpPr/>
            <p:nvPr/>
          </p:nvSpPr>
          <p:spPr>
            <a:xfrm>
              <a:off x="5478826" y="302093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6873324" y="18428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4531706" y="416891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5785423" y="10291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7800642" y="8356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7923126" y="23763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4304056" y="2698188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8"/>
            <p:cNvSpPr/>
            <p:nvPr/>
          </p:nvSpPr>
          <p:spPr>
            <a:xfrm flipH="1">
              <a:off x="1807746" y="3198355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8"/>
            <p:cNvSpPr/>
            <p:nvPr/>
          </p:nvSpPr>
          <p:spPr>
            <a:xfrm flipH="1">
              <a:off x="5577477" y="43595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0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0"/>
          <p:cNvGrpSpPr/>
          <p:nvPr/>
        </p:nvGrpSpPr>
        <p:grpSpPr>
          <a:xfrm>
            <a:off x="476446" y="301472"/>
            <a:ext cx="8393673" cy="1827511"/>
            <a:chOff x="476446" y="301472"/>
            <a:chExt cx="8393673" cy="1827511"/>
          </a:xfrm>
        </p:grpSpPr>
        <p:grpSp>
          <p:nvGrpSpPr>
            <p:cNvPr id="303" name="Google Shape;303;p20"/>
            <p:cNvGrpSpPr/>
            <p:nvPr/>
          </p:nvGrpSpPr>
          <p:grpSpPr>
            <a:xfrm>
              <a:off x="476446" y="301472"/>
              <a:ext cx="8283760" cy="677667"/>
              <a:chOff x="476446" y="301472"/>
              <a:chExt cx="8283760" cy="677667"/>
            </a:xfrm>
          </p:grpSpPr>
          <p:sp>
            <p:nvSpPr>
              <p:cNvPr id="304" name="Google Shape;304;p20"/>
              <p:cNvSpPr/>
              <p:nvPr/>
            </p:nvSpPr>
            <p:spPr>
              <a:xfrm>
                <a:off x="8087798" y="9083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0"/>
              <p:cNvSpPr/>
              <p:nvPr/>
            </p:nvSpPr>
            <p:spPr>
              <a:xfrm>
                <a:off x="2628217" y="658093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0"/>
              <p:cNvSpPr/>
              <p:nvPr/>
            </p:nvSpPr>
            <p:spPr>
              <a:xfrm>
                <a:off x="7023276" y="301472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7" name="Google Shape;307;p20"/>
              <p:cNvGrpSpPr/>
              <p:nvPr/>
            </p:nvGrpSpPr>
            <p:grpSpPr>
              <a:xfrm>
                <a:off x="1481671" y="389242"/>
                <a:ext cx="99806" cy="99809"/>
                <a:chOff x="3688596" y="3879680"/>
                <a:chExt cx="99806" cy="99809"/>
              </a:xfrm>
            </p:grpSpPr>
            <p:sp>
              <p:nvSpPr>
                <p:cNvPr id="308" name="Google Shape;308;p20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0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10" name="Google Shape;310;p20"/>
              <p:cNvSpPr/>
              <p:nvPr/>
            </p:nvSpPr>
            <p:spPr>
              <a:xfrm>
                <a:off x="476446" y="87933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0"/>
              <p:cNvSpPr/>
              <p:nvPr/>
            </p:nvSpPr>
            <p:spPr>
              <a:xfrm>
                <a:off x="8660396" y="3014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2" name="Google Shape;312;p20"/>
            <p:cNvSpPr/>
            <p:nvPr/>
          </p:nvSpPr>
          <p:spPr>
            <a:xfrm>
              <a:off x="8701193" y="1970218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1_1_1_1_1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4"/>
          <p:cNvSpPr txBox="1">
            <a:spLocks noGrp="1"/>
          </p:cNvSpPr>
          <p:nvPr>
            <p:ph type="title"/>
          </p:nvPr>
        </p:nvSpPr>
        <p:spPr>
          <a:xfrm>
            <a:off x="720025" y="377852"/>
            <a:ext cx="2769900" cy="115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4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" name="Google Shape;364;p24"/>
          <p:cNvGrpSpPr/>
          <p:nvPr/>
        </p:nvGrpSpPr>
        <p:grpSpPr>
          <a:xfrm>
            <a:off x="383746" y="540006"/>
            <a:ext cx="8322435" cy="3905200"/>
            <a:chOff x="383746" y="540006"/>
            <a:chExt cx="8322435" cy="3905200"/>
          </a:xfrm>
        </p:grpSpPr>
        <p:grpSp>
          <p:nvGrpSpPr>
            <p:cNvPr id="365" name="Google Shape;365;p24"/>
            <p:cNvGrpSpPr/>
            <p:nvPr/>
          </p:nvGrpSpPr>
          <p:grpSpPr>
            <a:xfrm>
              <a:off x="383746" y="540006"/>
              <a:ext cx="8322435" cy="3905200"/>
              <a:chOff x="383746" y="540006"/>
              <a:chExt cx="8322435" cy="3905200"/>
            </a:xfrm>
          </p:grpSpPr>
          <p:sp>
            <p:nvSpPr>
              <p:cNvPr id="366" name="Google Shape;366;p24"/>
              <p:cNvSpPr/>
              <p:nvPr/>
            </p:nvSpPr>
            <p:spPr>
              <a:xfrm>
                <a:off x="3914096" y="31983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4"/>
              <p:cNvSpPr/>
              <p:nvPr/>
            </p:nvSpPr>
            <p:spPr>
              <a:xfrm>
                <a:off x="4135501" y="54000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3288181" y="1982481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8537256" y="11519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4"/>
              <p:cNvSpPr/>
              <p:nvPr/>
            </p:nvSpPr>
            <p:spPr>
              <a:xfrm>
                <a:off x="383746" y="4403385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4"/>
              <p:cNvSpPr/>
              <p:nvPr/>
            </p:nvSpPr>
            <p:spPr>
              <a:xfrm>
                <a:off x="566442" y="19885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>
                <a:off x="3167431" y="405332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 flipH="1">
                <a:off x="2265396" y="187913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 flipH="1">
                <a:off x="8374677" y="239465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5" name="Google Shape;375;p24"/>
            <p:cNvSpPr/>
            <p:nvPr/>
          </p:nvSpPr>
          <p:spPr>
            <a:xfrm>
              <a:off x="3912401" y="138868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6" name="Google Shape;376;p24"/>
            <p:cNvGrpSpPr/>
            <p:nvPr/>
          </p:nvGrpSpPr>
          <p:grpSpPr>
            <a:xfrm>
              <a:off x="4351683" y="2360905"/>
              <a:ext cx="99806" cy="99809"/>
              <a:chOff x="3688596" y="3879680"/>
              <a:chExt cx="99806" cy="99809"/>
            </a:xfrm>
          </p:grpSpPr>
          <p:sp>
            <p:nvSpPr>
              <p:cNvPr id="377" name="Google Shape;377;p2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0"/>
          <p:cNvSpPr txBox="1">
            <a:spLocks noGrp="1"/>
          </p:cNvSpPr>
          <p:nvPr>
            <p:ph type="subTitle" idx="1"/>
          </p:nvPr>
        </p:nvSpPr>
        <p:spPr>
          <a:xfrm>
            <a:off x="720000" y="2957313"/>
            <a:ext cx="2705700" cy="135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30"/>
          <p:cNvSpPr txBox="1">
            <a:spLocks noGrp="1"/>
          </p:cNvSpPr>
          <p:nvPr>
            <p:ph type="title"/>
          </p:nvPr>
        </p:nvSpPr>
        <p:spPr>
          <a:xfrm>
            <a:off x="720000" y="831988"/>
            <a:ext cx="3061200" cy="199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0"/>
          <p:cNvGrpSpPr/>
          <p:nvPr/>
        </p:nvGrpSpPr>
        <p:grpSpPr>
          <a:xfrm>
            <a:off x="159373" y="460618"/>
            <a:ext cx="8753804" cy="3481827"/>
            <a:chOff x="159373" y="460618"/>
            <a:chExt cx="8753804" cy="3481827"/>
          </a:xfrm>
        </p:grpSpPr>
        <p:sp>
          <p:nvSpPr>
            <p:cNvPr id="465" name="Google Shape;465;p30"/>
            <p:cNvSpPr/>
            <p:nvPr/>
          </p:nvSpPr>
          <p:spPr>
            <a:xfrm>
              <a:off x="8813371" y="27292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6" name="Google Shape;466;p30"/>
            <p:cNvGrpSpPr/>
            <p:nvPr/>
          </p:nvGrpSpPr>
          <p:grpSpPr>
            <a:xfrm>
              <a:off x="159373" y="460618"/>
              <a:ext cx="8545645" cy="3481827"/>
              <a:chOff x="159373" y="460618"/>
              <a:chExt cx="8545645" cy="3481827"/>
            </a:xfrm>
          </p:grpSpPr>
          <p:sp>
            <p:nvSpPr>
              <p:cNvPr id="467" name="Google Shape;467;p30"/>
              <p:cNvSpPr/>
              <p:nvPr/>
            </p:nvSpPr>
            <p:spPr>
              <a:xfrm>
                <a:off x="3282301" y="3233459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0"/>
              <p:cNvSpPr/>
              <p:nvPr/>
            </p:nvSpPr>
            <p:spPr>
              <a:xfrm>
                <a:off x="3134718" y="460618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0"/>
              <p:cNvSpPr/>
              <p:nvPr/>
            </p:nvSpPr>
            <p:spPr>
              <a:xfrm>
                <a:off x="159373" y="28723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0"/>
              <p:cNvSpPr/>
              <p:nvPr/>
            </p:nvSpPr>
            <p:spPr>
              <a:xfrm>
                <a:off x="631467" y="6421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1" name="Google Shape;471;p30"/>
              <p:cNvGrpSpPr/>
              <p:nvPr/>
            </p:nvGrpSpPr>
            <p:grpSpPr>
              <a:xfrm>
                <a:off x="3303646" y="1505717"/>
                <a:ext cx="99806" cy="99809"/>
                <a:chOff x="3688596" y="3879680"/>
                <a:chExt cx="99806" cy="99809"/>
              </a:xfrm>
            </p:grpSpPr>
            <p:sp>
              <p:nvSpPr>
                <p:cNvPr id="472" name="Google Shape;472;p30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30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74" name="Google Shape;474;p30"/>
              <p:cNvSpPr/>
              <p:nvPr/>
            </p:nvSpPr>
            <p:spPr>
              <a:xfrm>
                <a:off x="8536093" y="3782713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_1_1_1_2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"/>
          <p:cNvSpPr txBox="1">
            <a:spLocks noGrp="1"/>
          </p:cNvSpPr>
          <p:nvPr>
            <p:ph type="subTitle" idx="1"/>
          </p:nvPr>
        </p:nvSpPr>
        <p:spPr>
          <a:xfrm>
            <a:off x="4685688" y="981413"/>
            <a:ext cx="194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6" name="Google Shape;556;p36"/>
          <p:cNvSpPr txBox="1">
            <a:spLocks noGrp="1"/>
          </p:cNvSpPr>
          <p:nvPr>
            <p:ph type="subTitle" idx="2"/>
          </p:nvPr>
        </p:nvSpPr>
        <p:spPr>
          <a:xfrm>
            <a:off x="4685688" y="2977425"/>
            <a:ext cx="1947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7" name="Google Shape;557;p36"/>
          <p:cNvSpPr txBox="1">
            <a:spLocks noGrp="1"/>
          </p:cNvSpPr>
          <p:nvPr>
            <p:ph type="subTitle" idx="3"/>
          </p:nvPr>
        </p:nvSpPr>
        <p:spPr>
          <a:xfrm>
            <a:off x="4273188" y="1457938"/>
            <a:ext cx="2360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36"/>
          <p:cNvSpPr txBox="1">
            <a:spLocks noGrp="1"/>
          </p:cNvSpPr>
          <p:nvPr>
            <p:ph type="subTitle" idx="4"/>
          </p:nvPr>
        </p:nvSpPr>
        <p:spPr>
          <a:xfrm>
            <a:off x="4273188" y="3453950"/>
            <a:ext cx="23601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6"/>
          <p:cNvGrpSpPr/>
          <p:nvPr/>
        </p:nvGrpSpPr>
        <p:grpSpPr>
          <a:xfrm>
            <a:off x="591751" y="389731"/>
            <a:ext cx="7691179" cy="3750637"/>
            <a:chOff x="591751" y="389731"/>
            <a:chExt cx="7691179" cy="3750637"/>
          </a:xfrm>
        </p:grpSpPr>
        <p:sp>
          <p:nvSpPr>
            <p:cNvPr id="562" name="Google Shape;562;p36"/>
            <p:cNvSpPr/>
            <p:nvPr/>
          </p:nvSpPr>
          <p:spPr>
            <a:xfrm>
              <a:off x="3365126" y="21442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8114006" y="38973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1992873" y="409864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734242" y="18228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6" name="Google Shape;566;p36"/>
            <p:cNvGrpSpPr/>
            <p:nvPr/>
          </p:nvGrpSpPr>
          <p:grpSpPr>
            <a:xfrm>
              <a:off x="3521071" y="3639205"/>
              <a:ext cx="99806" cy="99809"/>
              <a:chOff x="3688596" y="3879680"/>
              <a:chExt cx="99806" cy="99809"/>
            </a:xfrm>
          </p:grpSpPr>
          <p:sp>
            <p:nvSpPr>
              <p:cNvPr id="567" name="Google Shape;567;p36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36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9" name="Google Shape;569;p36"/>
            <p:cNvSpPr/>
            <p:nvPr/>
          </p:nvSpPr>
          <p:spPr>
            <a:xfrm>
              <a:off x="591751" y="395508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3681256" y="82861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 flipH="1">
              <a:off x="1643315" y="1685043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1_1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7"/>
          <p:cNvSpPr txBox="1">
            <a:spLocks noGrp="1"/>
          </p:cNvSpPr>
          <p:nvPr>
            <p:ph type="title"/>
          </p:nvPr>
        </p:nvSpPr>
        <p:spPr>
          <a:xfrm>
            <a:off x="593000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4" name="Google Shape;574;p37"/>
          <p:cNvSpPr txBox="1">
            <a:spLocks noGrp="1"/>
          </p:cNvSpPr>
          <p:nvPr>
            <p:ph type="subTitle" idx="1"/>
          </p:nvPr>
        </p:nvSpPr>
        <p:spPr>
          <a:xfrm>
            <a:off x="593011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5" name="Google Shape;575;p37"/>
          <p:cNvSpPr txBox="1">
            <a:spLocks noGrp="1"/>
          </p:cNvSpPr>
          <p:nvPr>
            <p:ph type="title" idx="2"/>
          </p:nvPr>
        </p:nvSpPr>
        <p:spPr>
          <a:xfrm>
            <a:off x="2580525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6" name="Google Shape;576;p37"/>
          <p:cNvSpPr txBox="1">
            <a:spLocks noGrp="1"/>
          </p:cNvSpPr>
          <p:nvPr>
            <p:ph type="subTitle" idx="3"/>
          </p:nvPr>
        </p:nvSpPr>
        <p:spPr>
          <a:xfrm>
            <a:off x="2580532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7" name="Google Shape;577;p37"/>
          <p:cNvSpPr txBox="1">
            <a:spLocks noGrp="1"/>
          </p:cNvSpPr>
          <p:nvPr>
            <p:ph type="title" idx="4"/>
          </p:nvPr>
        </p:nvSpPr>
        <p:spPr>
          <a:xfrm>
            <a:off x="4568050" y="2186125"/>
            <a:ext cx="18861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8" name="Google Shape;578;p37"/>
          <p:cNvSpPr txBox="1">
            <a:spLocks noGrp="1"/>
          </p:cNvSpPr>
          <p:nvPr>
            <p:ph type="subTitle" idx="5"/>
          </p:nvPr>
        </p:nvSpPr>
        <p:spPr>
          <a:xfrm>
            <a:off x="4568053" y="2634375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3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0" name="Google Shape;580;p37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7"/>
          <p:cNvSpPr/>
          <p:nvPr/>
        </p:nvSpPr>
        <p:spPr>
          <a:xfrm flipH="1">
            <a:off x="8795257" y="2804731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7"/>
          <p:cNvSpPr/>
          <p:nvPr/>
        </p:nvSpPr>
        <p:spPr>
          <a:xfrm flipH="1">
            <a:off x="3824779" y="4303809"/>
            <a:ext cx="142497" cy="143566"/>
          </a:xfrm>
          <a:custGeom>
            <a:avLst/>
            <a:gdLst/>
            <a:ahLst/>
            <a:cxnLst/>
            <a:rect l="l" t="t" r="r" b="b"/>
            <a:pathLst>
              <a:path w="1472" h="1483" fill="none" extrusionOk="0">
                <a:moveTo>
                  <a:pt x="1472" y="747"/>
                </a:moveTo>
                <a:cubicBezTo>
                  <a:pt x="1472" y="1146"/>
                  <a:pt x="1146" y="1482"/>
                  <a:pt x="736" y="1482"/>
                </a:cubicBezTo>
                <a:cubicBezTo>
                  <a:pt x="327" y="1482"/>
                  <a:pt x="1" y="1146"/>
                  <a:pt x="1" y="747"/>
                </a:cubicBezTo>
                <a:cubicBezTo>
                  <a:pt x="1" y="337"/>
                  <a:pt x="327" y="1"/>
                  <a:pt x="736" y="1"/>
                </a:cubicBezTo>
                <a:cubicBezTo>
                  <a:pt x="1146" y="1"/>
                  <a:pt x="1472" y="337"/>
                  <a:pt x="1472" y="747"/>
                </a:cubicBezTo>
                <a:close/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37"/>
          <p:cNvSpPr/>
          <p:nvPr/>
        </p:nvSpPr>
        <p:spPr>
          <a:xfrm flipH="1">
            <a:off x="8118902" y="314297"/>
            <a:ext cx="672504" cy="41821"/>
          </a:xfrm>
          <a:custGeom>
            <a:avLst/>
            <a:gdLst/>
            <a:ahLst/>
            <a:cxnLst/>
            <a:rect l="l" t="t" r="r" b="b"/>
            <a:pathLst>
              <a:path w="6947" h="432" fill="none" extrusionOk="0">
                <a:moveTo>
                  <a:pt x="1" y="1"/>
                </a:moveTo>
                <a:cubicBezTo>
                  <a:pt x="579" y="1"/>
                  <a:pt x="579" y="432"/>
                  <a:pt x="1157" y="432"/>
                </a:cubicBezTo>
                <a:cubicBezTo>
                  <a:pt x="1735" y="432"/>
                  <a:pt x="1735" y="1"/>
                  <a:pt x="2312" y="1"/>
                </a:cubicBezTo>
                <a:cubicBezTo>
                  <a:pt x="2891" y="1"/>
                  <a:pt x="2891" y="432"/>
                  <a:pt x="3468" y="432"/>
                </a:cubicBezTo>
                <a:cubicBezTo>
                  <a:pt x="4046" y="432"/>
                  <a:pt x="4046" y="1"/>
                  <a:pt x="4624" y="1"/>
                </a:cubicBezTo>
                <a:cubicBezTo>
                  <a:pt x="5202" y="1"/>
                  <a:pt x="5202" y="432"/>
                  <a:pt x="5779" y="432"/>
                </a:cubicBezTo>
                <a:cubicBezTo>
                  <a:pt x="6358" y="432"/>
                  <a:pt x="6358" y="1"/>
                  <a:pt x="6946" y="1"/>
                </a:cubicBezTo>
              </a:path>
            </a:pathLst>
          </a:custGeom>
          <a:noFill/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37"/>
          <p:cNvGrpSpPr/>
          <p:nvPr/>
        </p:nvGrpSpPr>
        <p:grpSpPr>
          <a:xfrm flipH="1">
            <a:off x="556401" y="4081205"/>
            <a:ext cx="99806" cy="99809"/>
            <a:chOff x="3688596" y="3879680"/>
            <a:chExt cx="99806" cy="99809"/>
          </a:xfrm>
        </p:grpSpPr>
        <p:sp>
          <p:nvSpPr>
            <p:cNvPr id="585" name="Google Shape;585;p37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37"/>
          <p:cNvGrpSpPr/>
          <p:nvPr/>
        </p:nvGrpSpPr>
        <p:grpSpPr>
          <a:xfrm flipH="1">
            <a:off x="6706301" y="1930230"/>
            <a:ext cx="99806" cy="99809"/>
            <a:chOff x="3688596" y="3879680"/>
            <a:chExt cx="99806" cy="99809"/>
          </a:xfrm>
        </p:grpSpPr>
        <p:sp>
          <p:nvSpPr>
            <p:cNvPr id="588" name="Google Shape;588;p37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37"/>
          <p:cNvSpPr/>
          <p:nvPr/>
        </p:nvSpPr>
        <p:spPr>
          <a:xfrm flipH="1">
            <a:off x="5754472" y="708088"/>
            <a:ext cx="168925" cy="159732"/>
          </a:xfrm>
          <a:custGeom>
            <a:avLst/>
            <a:gdLst/>
            <a:ahLst/>
            <a:cxnLst/>
            <a:rect l="l" t="t" r="r" b="b"/>
            <a:pathLst>
              <a:path w="1745" h="1650" extrusionOk="0">
                <a:moveTo>
                  <a:pt x="1745" y="0"/>
                </a:moveTo>
                <a:lnTo>
                  <a:pt x="1" y="283"/>
                </a:lnTo>
                <a:lnTo>
                  <a:pt x="1115" y="1649"/>
                </a:lnTo>
                <a:lnTo>
                  <a:pt x="1745" y="0"/>
                </a:lnTo>
                <a:close/>
              </a:path>
            </a:pathLst>
          </a:custGeom>
          <a:noFill/>
          <a:ln w="1905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7"/>
          <p:cNvSpPr/>
          <p:nvPr/>
        </p:nvSpPr>
        <p:spPr>
          <a:xfrm>
            <a:off x="7846317" y="4181030"/>
            <a:ext cx="177056" cy="146567"/>
          </a:xfrm>
          <a:custGeom>
            <a:avLst/>
            <a:gdLst/>
            <a:ahLst/>
            <a:cxnLst/>
            <a:rect l="l" t="t" r="r" b="b"/>
            <a:pathLst>
              <a:path w="1829" h="1514" fill="none" extrusionOk="0">
                <a:moveTo>
                  <a:pt x="914" y="1513"/>
                </a:moveTo>
                <a:lnTo>
                  <a:pt x="641" y="1335"/>
                </a:lnTo>
                <a:cubicBezTo>
                  <a:pt x="0" y="915"/>
                  <a:pt x="0" y="610"/>
                  <a:pt x="0" y="495"/>
                </a:cubicBezTo>
                <a:cubicBezTo>
                  <a:pt x="0" y="222"/>
                  <a:pt x="221" y="0"/>
                  <a:pt x="494" y="0"/>
                </a:cubicBezTo>
                <a:cubicBezTo>
                  <a:pt x="673" y="0"/>
                  <a:pt x="820" y="85"/>
                  <a:pt x="914" y="222"/>
                </a:cubicBezTo>
                <a:cubicBezTo>
                  <a:pt x="998" y="85"/>
                  <a:pt x="1156" y="0"/>
                  <a:pt x="1324" y="0"/>
                </a:cubicBezTo>
                <a:cubicBezTo>
                  <a:pt x="1607" y="0"/>
                  <a:pt x="1828" y="222"/>
                  <a:pt x="1828" y="495"/>
                </a:cubicBezTo>
                <a:cubicBezTo>
                  <a:pt x="1828" y="610"/>
                  <a:pt x="1828" y="915"/>
                  <a:pt x="1187" y="1335"/>
                </a:cubicBezTo>
                <a:close/>
              </a:path>
            </a:pathLst>
          </a:custGeom>
          <a:solidFill>
            <a:schemeClr val="accent2"/>
          </a:solidFill>
          <a:ln w="1905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7"/>
          <p:cNvSpPr/>
          <p:nvPr/>
        </p:nvSpPr>
        <p:spPr>
          <a:xfrm flipH="1">
            <a:off x="3846707" y="314306"/>
            <a:ext cx="98644" cy="99712"/>
          </a:xfrm>
          <a:custGeom>
            <a:avLst/>
            <a:gdLst/>
            <a:ahLst/>
            <a:cxnLst/>
            <a:rect l="l" t="t" r="r" b="b"/>
            <a:pathLst>
              <a:path w="1019" h="1030" fill="none" extrusionOk="0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1"/>
          <p:cNvSpPr txBox="1">
            <a:spLocks noGrp="1"/>
          </p:cNvSpPr>
          <p:nvPr>
            <p:ph type="title"/>
          </p:nvPr>
        </p:nvSpPr>
        <p:spPr>
          <a:xfrm>
            <a:off x="802486" y="1680575"/>
            <a:ext cx="214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5" name="Google Shape;675;p41"/>
          <p:cNvSpPr txBox="1">
            <a:spLocks noGrp="1"/>
          </p:cNvSpPr>
          <p:nvPr>
            <p:ph type="subTitle" idx="1"/>
          </p:nvPr>
        </p:nvSpPr>
        <p:spPr>
          <a:xfrm>
            <a:off x="802486" y="2178200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41"/>
          <p:cNvSpPr txBox="1">
            <a:spLocks noGrp="1"/>
          </p:cNvSpPr>
          <p:nvPr>
            <p:ph type="title" idx="2"/>
          </p:nvPr>
        </p:nvSpPr>
        <p:spPr>
          <a:xfrm>
            <a:off x="3501700" y="1680575"/>
            <a:ext cx="214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7" name="Google Shape;677;p41"/>
          <p:cNvSpPr txBox="1">
            <a:spLocks noGrp="1"/>
          </p:cNvSpPr>
          <p:nvPr>
            <p:ph type="subTitle" idx="3"/>
          </p:nvPr>
        </p:nvSpPr>
        <p:spPr>
          <a:xfrm>
            <a:off x="3501700" y="2178200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41"/>
          <p:cNvSpPr txBox="1">
            <a:spLocks noGrp="1"/>
          </p:cNvSpPr>
          <p:nvPr>
            <p:ph type="title" idx="4"/>
          </p:nvPr>
        </p:nvSpPr>
        <p:spPr>
          <a:xfrm>
            <a:off x="802486" y="3190175"/>
            <a:ext cx="214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79" name="Google Shape;679;p41"/>
          <p:cNvSpPr txBox="1">
            <a:spLocks noGrp="1"/>
          </p:cNvSpPr>
          <p:nvPr>
            <p:ph type="subTitle" idx="5"/>
          </p:nvPr>
        </p:nvSpPr>
        <p:spPr>
          <a:xfrm>
            <a:off x="802486" y="3681450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41"/>
          <p:cNvSpPr txBox="1">
            <a:spLocks noGrp="1"/>
          </p:cNvSpPr>
          <p:nvPr>
            <p:ph type="title" idx="6"/>
          </p:nvPr>
        </p:nvSpPr>
        <p:spPr>
          <a:xfrm>
            <a:off x="3501700" y="3190175"/>
            <a:ext cx="214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1" name="Google Shape;681;p41"/>
          <p:cNvSpPr txBox="1">
            <a:spLocks noGrp="1"/>
          </p:cNvSpPr>
          <p:nvPr>
            <p:ph type="subTitle" idx="7"/>
          </p:nvPr>
        </p:nvSpPr>
        <p:spPr>
          <a:xfrm>
            <a:off x="3501700" y="3681450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2" name="Google Shape;682;p41"/>
          <p:cNvSpPr txBox="1">
            <a:spLocks noGrp="1"/>
          </p:cNvSpPr>
          <p:nvPr>
            <p:ph type="title" idx="8"/>
          </p:nvPr>
        </p:nvSpPr>
        <p:spPr>
          <a:xfrm>
            <a:off x="6201101" y="1680575"/>
            <a:ext cx="214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3" name="Google Shape;683;p41"/>
          <p:cNvSpPr txBox="1">
            <a:spLocks noGrp="1"/>
          </p:cNvSpPr>
          <p:nvPr>
            <p:ph type="subTitle" idx="9"/>
          </p:nvPr>
        </p:nvSpPr>
        <p:spPr>
          <a:xfrm>
            <a:off x="6201101" y="2178200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4" name="Google Shape;684;p41"/>
          <p:cNvSpPr txBox="1">
            <a:spLocks noGrp="1"/>
          </p:cNvSpPr>
          <p:nvPr>
            <p:ph type="title" idx="13"/>
          </p:nvPr>
        </p:nvSpPr>
        <p:spPr>
          <a:xfrm>
            <a:off x="6201101" y="3190175"/>
            <a:ext cx="2140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85" name="Google Shape;685;p41"/>
          <p:cNvSpPr txBox="1">
            <a:spLocks noGrp="1"/>
          </p:cNvSpPr>
          <p:nvPr>
            <p:ph type="subTitle" idx="14"/>
          </p:nvPr>
        </p:nvSpPr>
        <p:spPr>
          <a:xfrm>
            <a:off x="6201101" y="3681450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41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87" name="Google Shape;687;p41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" name="Google Shape;688;p41"/>
          <p:cNvGrpSpPr/>
          <p:nvPr/>
        </p:nvGrpSpPr>
        <p:grpSpPr>
          <a:xfrm>
            <a:off x="215396" y="381231"/>
            <a:ext cx="8567803" cy="4117399"/>
            <a:chOff x="215396" y="381231"/>
            <a:chExt cx="8567803" cy="4117399"/>
          </a:xfrm>
        </p:grpSpPr>
        <p:grpSp>
          <p:nvGrpSpPr>
            <p:cNvPr id="689" name="Google Shape;689;p41"/>
            <p:cNvGrpSpPr/>
            <p:nvPr/>
          </p:nvGrpSpPr>
          <p:grpSpPr>
            <a:xfrm>
              <a:off x="215396" y="381231"/>
              <a:ext cx="8567803" cy="4117399"/>
              <a:chOff x="215396" y="381231"/>
              <a:chExt cx="8567803" cy="4117399"/>
            </a:xfrm>
          </p:grpSpPr>
          <p:sp>
            <p:nvSpPr>
              <p:cNvPr id="690" name="Google Shape;690;p41"/>
              <p:cNvSpPr/>
              <p:nvPr/>
            </p:nvSpPr>
            <p:spPr>
              <a:xfrm>
                <a:off x="392926" y="38123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1"/>
              <p:cNvSpPr/>
              <p:nvPr/>
            </p:nvSpPr>
            <p:spPr>
              <a:xfrm>
                <a:off x="2330681" y="381231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41"/>
              <p:cNvSpPr/>
              <p:nvPr/>
            </p:nvSpPr>
            <p:spPr>
              <a:xfrm>
                <a:off x="215396" y="29688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41"/>
              <p:cNvSpPr/>
              <p:nvPr/>
            </p:nvSpPr>
            <p:spPr>
              <a:xfrm>
                <a:off x="8606142" y="190513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1"/>
              <p:cNvSpPr/>
              <p:nvPr/>
            </p:nvSpPr>
            <p:spPr>
              <a:xfrm>
                <a:off x="1040018" y="651500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41"/>
              <p:cNvSpPr/>
              <p:nvPr/>
            </p:nvSpPr>
            <p:spPr>
              <a:xfrm flipH="1">
                <a:off x="2585602" y="10991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1"/>
              <p:cNvSpPr/>
              <p:nvPr/>
            </p:nvSpPr>
            <p:spPr>
              <a:xfrm>
                <a:off x="8118201" y="4398918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97" name="Google Shape;697;p41"/>
            <p:cNvSpPr/>
            <p:nvPr/>
          </p:nvSpPr>
          <p:spPr>
            <a:xfrm>
              <a:off x="7595401" y="468222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41"/>
            <p:cNvGrpSpPr/>
            <p:nvPr/>
          </p:nvGrpSpPr>
          <p:grpSpPr>
            <a:xfrm>
              <a:off x="8512446" y="1017730"/>
              <a:ext cx="99806" cy="99809"/>
              <a:chOff x="3688596" y="3879680"/>
              <a:chExt cx="99806" cy="99809"/>
            </a:xfrm>
          </p:grpSpPr>
          <p:sp>
            <p:nvSpPr>
              <p:cNvPr id="699" name="Google Shape;699;p41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1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4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4"/>
          <p:cNvSpPr txBox="1">
            <a:spLocks noGrp="1"/>
          </p:cNvSpPr>
          <p:nvPr>
            <p:ph type="ctrTitle"/>
          </p:nvPr>
        </p:nvSpPr>
        <p:spPr>
          <a:xfrm>
            <a:off x="720000" y="70571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3" name="Google Shape;753;p44"/>
          <p:cNvSpPr txBox="1">
            <a:spLocks noGrp="1"/>
          </p:cNvSpPr>
          <p:nvPr>
            <p:ph type="subTitle" idx="1"/>
          </p:nvPr>
        </p:nvSpPr>
        <p:spPr>
          <a:xfrm>
            <a:off x="771600" y="1703525"/>
            <a:ext cx="4232400" cy="10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4" name="Google Shape;754;p44"/>
          <p:cNvSpPr txBox="1">
            <a:spLocks noGrp="1"/>
          </p:cNvSpPr>
          <p:nvPr>
            <p:ph type="subTitle" idx="2"/>
          </p:nvPr>
        </p:nvSpPr>
        <p:spPr>
          <a:xfrm>
            <a:off x="771600" y="4318299"/>
            <a:ext cx="4232400" cy="2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755" name="Google Shape;755;p44"/>
          <p:cNvGrpSpPr/>
          <p:nvPr/>
        </p:nvGrpSpPr>
        <p:grpSpPr>
          <a:xfrm>
            <a:off x="2851773" y="657755"/>
            <a:ext cx="5495426" cy="3544013"/>
            <a:chOff x="2851773" y="657755"/>
            <a:chExt cx="5495426" cy="3544013"/>
          </a:xfrm>
        </p:grpSpPr>
        <p:grpSp>
          <p:nvGrpSpPr>
            <p:cNvPr id="756" name="Google Shape;756;p44"/>
            <p:cNvGrpSpPr/>
            <p:nvPr/>
          </p:nvGrpSpPr>
          <p:grpSpPr>
            <a:xfrm>
              <a:off x="4867671" y="657755"/>
              <a:ext cx="3479528" cy="3544013"/>
              <a:chOff x="4867671" y="657755"/>
              <a:chExt cx="3479528" cy="3544013"/>
            </a:xfrm>
          </p:grpSpPr>
          <p:sp>
            <p:nvSpPr>
              <p:cNvPr id="757" name="Google Shape;757;p44"/>
              <p:cNvSpPr/>
              <p:nvPr/>
            </p:nvSpPr>
            <p:spPr>
              <a:xfrm>
                <a:off x="7837446" y="35601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4"/>
              <p:cNvSpPr/>
              <p:nvPr/>
            </p:nvSpPr>
            <p:spPr>
              <a:xfrm>
                <a:off x="5203173" y="41600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4"/>
              <p:cNvSpPr/>
              <p:nvPr/>
            </p:nvSpPr>
            <p:spPr>
              <a:xfrm>
                <a:off x="7252742" y="657755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4"/>
              <p:cNvSpPr/>
              <p:nvPr/>
            </p:nvSpPr>
            <p:spPr>
              <a:xfrm>
                <a:off x="8204701" y="202188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4"/>
              <p:cNvSpPr/>
              <p:nvPr/>
            </p:nvSpPr>
            <p:spPr>
              <a:xfrm>
                <a:off x="5939331" y="122878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4"/>
              <p:cNvSpPr/>
              <p:nvPr/>
            </p:nvSpPr>
            <p:spPr>
              <a:xfrm flipH="1">
                <a:off x="4867671" y="1258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3" name="Google Shape;763;p44"/>
            <p:cNvSpPr/>
            <p:nvPr/>
          </p:nvSpPr>
          <p:spPr>
            <a:xfrm>
              <a:off x="4129193" y="273508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2851773" y="330099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" name="Google Shape;765;p44"/>
          <p:cNvSpPr txBox="1"/>
          <p:nvPr/>
        </p:nvSpPr>
        <p:spPr>
          <a:xfrm>
            <a:off x="720000" y="3408875"/>
            <a:ext cx="3843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1"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3713400" cy="17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08900" y="2451625"/>
            <a:ext cx="27777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20006" y="883338"/>
            <a:ext cx="8128549" cy="3770017"/>
            <a:chOff x="720006" y="883338"/>
            <a:chExt cx="8128549" cy="3770017"/>
          </a:xfrm>
        </p:grpSpPr>
        <p:grpSp>
          <p:nvGrpSpPr>
            <p:cNvPr id="19" name="Google Shape;19;p3"/>
            <p:cNvGrpSpPr/>
            <p:nvPr/>
          </p:nvGrpSpPr>
          <p:grpSpPr>
            <a:xfrm>
              <a:off x="720006" y="883338"/>
              <a:ext cx="8128549" cy="3770017"/>
              <a:chOff x="720006" y="883338"/>
              <a:chExt cx="8128549" cy="3770017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3413808" y="29017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8374676" y="1292243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720006" y="34273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8176148" y="338561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" name="Google Shape;24;p3"/>
              <p:cNvGrpSpPr/>
              <p:nvPr/>
            </p:nvGrpSpPr>
            <p:grpSpPr>
              <a:xfrm>
                <a:off x="8011621" y="2521842"/>
                <a:ext cx="99806" cy="99809"/>
                <a:chOff x="3688596" y="3879680"/>
                <a:chExt cx="99806" cy="99809"/>
              </a:xfrm>
            </p:grpSpPr>
            <p:sp>
              <p:nvSpPr>
                <p:cNvPr id="25" name="Google Shape;25;p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" name="Google Shape;27;p3"/>
              <p:cNvSpPr/>
              <p:nvPr/>
            </p:nvSpPr>
            <p:spPr>
              <a:xfrm>
                <a:off x="6809951" y="1943409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5986881" y="883338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flipH="1">
                <a:off x="4920296" y="40438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flipH="1">
                <a:off x="1908477" y="4553643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" name="Google Shape;31;p3"/>
            <p:cNvSpPr/>
            <p:nvPr/>
          </p:nvSpPr>
          <p:spPr>
            <a:xfrm>
              <a:off x="4540873" y="3494844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618442" y="263259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_1_1_1_1"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LANK_1_1_1_1_1_1_1_1_1_1_1_1_1_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787100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5583475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10475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590130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5"/>
          <p:cNvGrpSpPr/>
          <p:nvPr/>
        </p:nvGrpSpPr>
        <p:grpSpPr>
          <a:xfrm>
            <a:off x="2167596" y="1296043"/>
            <a:ext cx="4791724" cy="3091200"/>
            <a:chOff x="2167596" y="1296043"/>
            <a:chExt cx="4791724" cy="3091200"/>
          </a:xfrm>
        </p:grpSpPr>
        <p:sp>
          <p:nvSpPr>
            <p:cNvPr id="60" name="Google Shape;60;p5"/>
            <p:cNvSpPr/>
            <p:nvPr/>
          </p:nvSpPr>
          <p:spPr>
            <a:xfrm>
              <a:off x="5731399" y="1679719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690748" y="434551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2806042" y="1296043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2983101" y="42019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>
              <a:off x="3914121" y="1709680"/>
              <a:ext cx="99806" cy="99809"/>
              <a:chOff x="3688596" y="3879680"/>
              <a:chExt cx="99806" cy="99809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67;p5"/>
            <p:cNvSpPr/>
            <p:nvPr/>
          </p:nvSpPr>
          <p:spPr>
            <a:xfrm>
              <a:off x="2167596" y="409903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6860676" y="156735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1"/>
          </p:nvPr>
        </p:nvSpPr>
        <p:spPr>
          <a:xfrm>
            <a:off x="705100" y="1600950"/>
            <a:ext cx="42594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263306" y="786881"/>
            <a:ext cx="7083039" cy="3866520"/>
            <a:chOff x="-3069719" y="786881"/>
            <a:chExt cx="7083039" cy="3866520"/>
          </a:xfrm>
        </p:grpSpPr>
        <p:sp>
          <p:nvSpPr>
            <p:cNvPr id="85" name="Google Shape;85;p7"/>
            <p:cNvSpPr/>
            <p:nvPr/>
          </p:nvSpPr>
          <p:spPr>
            <a:xfrm>
              <a:off x="2407546" y="4553592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3914676" y="1511806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3227018" y="1537981"/>
              <a:ext cx="168925" cy="158764"/>
            </a:xfrm>
            <a:custGeom>
              <a:avLst/>
              <a:gdLst/>
              <a:ahLst/>
              <a:cxnLst/>
              <a:rect l="l" t="t" r="r" b="b"/>
              <a:pathLst>
                <a:path w="1745" h="1640" extrusionOk="0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767973" y="4258869"/>
              <a:ext cx="672408" cy="41724"/>
            </a:xfrm>
            <a:custGeom>
              <a:avLst/>
              <a:gdLst/>
              <a:ahLst/>
              <a:cxnLst/>
              <a:rect l="l" t="t" r="r" b="b"/>
              <a:pathLst>
                <a:path w="6946" h="431" fill="none" extrusionOk="0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631467" y="18268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3751751" y="39259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" name="Google Shape;91;p7"/>
            <p:cNvGrpSpPr/>
            <p:nvPr/>
          </p:nvGrpSpPr>
          <p:grpSpPr>
            <a:xfrm>
              <a:off x="3127221" y="4069505"/>
              <a:ext cx="99806" cy="99809"/>
              <a:chOff x="3688596" y="3879680"/>
              <a:chExt cx="99806" cy="99809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4" name="Google Shape;94;p7"/>
            <p:cNvSpPr/>
            <p:nvPr/>
          </p:nvSpPr>
          <p:spPr>
            <a:xfrm>
              <a:off x="-3069719" y="3943463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7"/>
            <p:cNvSpPr/>
            <p:nvPr/>
          </p:nvSpPr>
          <p:spPr>
            <a:xfrm flipH="1">
              <a:off x="-1095704" y="45161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7"/>
            <p:cNvSpPr/>
            <p:nvPr/>
          </p:nvSpPr>
          <p:spPr>
            <a:xfrm flipH="1">
              <a:off x="2849315" y="786881"/>
              <a:ext cx="98644" cy="99712"/>
            </a:xfrm>
            <a:custGeom>
              <a:avLst/>
              <a:gdLst/>
              <a:ahLst/>
              <a:cxnLst/>
              <a:rect l="l" t="t" r="r" b="b"/>
              <a:pathLst>
                <a:path w="1019" h="1030" fill="none" extrusionOk="0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720000" y="233666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4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5" hasCustomPrompt="1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subTitle" idx="6"/>
          </p:nvPr>
        </p:nvSpPr>
        <p:spPr>
          <a:xfrm>
            <a:off x="34038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title" idx="7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8" hasCustomPrompt="1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9"/>
          </p:nvPr>
        </p:nvSpPr>
        <p:spPr>
          <a:xfrm>
            <a:off x="6087600" y="2303049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13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14" hasCustomPrompt="1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15"/>
          </p:nvPr>
        </p:nvSpPr>
        <p:spPr>
          <a:xfrm>
            <a:off x="720000" y="4140778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6"/>
          </p:nvPr>
        </p:nvSpPr>
        <p:spPr>
          <a:xfrm>
            <a:off x="34038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7" hasCustomPrompt="1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18"/>
          </p:nvPr>
        </p:nvSpPr>
        <p:spPr>
          <a:xfrm>
            <a:off x="34038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19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540000"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20" hasCustomPrompt="1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50" b="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21"/>
          </p:nvPr>
        </p:nvSpPr>
        <p:spPr>
          <a:xfrm>
            <a:off x="6087600" y="4140777"/>
            <a:ext cx="2412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13"/>
          <p:cNvGrpSpPr/>
          <p:nvPr/>
        </p:nvGrpSpPr>
        <p:grpSpPr>
          <a:xfrm>
            <a:off x="307776" y="206869"/>
            <a:ext cx="8692374" cy="4765939"/>
            <a:chOff x="307776" y="206869"/>
            <a:chExt cx="8692374" cy="4765939"/>
          </a:xfrm>
        </p:grpSpPr>
        <p:grpSp>
          <p:nvGrpSpPr>
            <p:cNvPr id="177" name="Google Shape;177;p13"/>
            <p:cNvGrpSpPr/>
            <p:nvPr/>
          </p:nvGrpSpPr>
          <p:grpSpPr>
            <a:xfrm>
              <a:off x="307776" y="206869"/>
              <a:ext cx="8692374" cy="4765939"/>
              <a:chOff x="307776" y="206869"/>
              <a:chExt cx="8692374" cy="4765939"/>
            </a:xfrm>
          </p:grpSpPr>
          <p:sp>
            <p:nvSpPr>
              <p:cNvPr id="178" name="Google Shape;178;p13"/>
              <p:cNvSpPr/>
              <p:nvPr/>
            </p:nvSpPr>
            <p:spPr>
              <a:xfrm>
                <a:off x="358121" y="48656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3"/>
              <p:cNvSpPr/>
              <p:nvPr/>
            </p:nvSpPr>
            <p:spPr>
              <a:xfrm>
                <a:off x="6449424" y="65150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3"/>
              <p:cNvSpPr/>
              <p:nvPr/>
            </p:nvSpPr>
            <p:spPr>
              <a:xfrm>
                <a:off x="8702281" y="48130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3"/>
              <p:cNvSpPr/>
              <p:nvPr/>
            </p:nvSpPr>
            <p:spPr>
              <a:xfrm>
                <a:off x="7139748" y="206869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3"/>
              <p:cNvSpPr/>
              <p:nvPr/>
            </p:nvSpPr>
            <p:spPr>
              <a:xfrm>
                <a:off x="8327646" y="3218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3"/>
              <p:cNvSpPr/>
              <p:nvPr/>
            </p:nvSpPr>
            <p:spPr>
              <a:xfrm>
                <a:off x="307776" y="372179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84" name="Google Shape;184;p13"/>
              <p:cNvGrpSpPr/>
              <p:nvPr/>
            </p:nvGrpSpPr>
            <p:grpSpPr>
              <a:xfrm>
                <a:off x="5088646" y="490092"/>
                <a:ext cx="99806" cy="99809"/>
                <a:chOff x="3688596" y="3879680"/>
                <a:chExt cx="99806" cy="99809"/>
              </a:xfrm>
            </p:grpSpPr>
            <p:sp>
              <p:nvSpPr>
                <p:cNvPr id="185" name="Google Shape;185;p1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1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7" name="Google Shape;187;p13"/>
              <p:cNvSpPr/>
              <p:nvPr/>
            </p:nvSpPr>
            <p:spPr>
              <a:xfrm flipH="1">
                <a:off x="8771396" y="1839467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8" name="Google Shape;188;p13"/>
            <p:cNvSpPr/>
            <p:nvPr/>
          </p:nvSpPr>
          <p:spPr>
            <a:xfrm>
              <a:off x="8609392" y="385210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4893300" cy="24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5000" b="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0" name="Google Shape;210;p15"/>
          <p:cNvSpPr txBox="1">
            <a:spLocks noGrp="1"/>
          </p:cNvSpPr>
          <p:nvPr>
            <p:ph type="subTitle" idx="1"/>
          </p:nvPr>
        </p:nvSpPr>
        <p:spPr>
          <a:xfrm>
            <a:off x="835150" y="3098725"/>
            <a:ext cx="29241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1" name="Google Shape;211;p15"/>
          <p:cNvGrpSpPr/>
          <p:nvPr/>
        </p:nvGrpSpPr>
        <p:grpSpPr>
          <a:xfrm>
            <a:off x="2464601" y="979094"/>
            <a:ext cx="6063322" cy="3471130"/>
            <a:chOff x="2464601" y="979094"/>
            <a:chExt cx="6063322" cy="3471130"/>
          </a:xfrm>
        </p:grpSpPr>
        <p:grpSp>
          <p:nvGrpSpPr>
            <p:cNvPr id="212" name="Google Shape;212;p15"/>
            <p:cNvGrpSpPr/>
            <p:nvPr/>
          </p:nvGrpSpPr>
          <p:grpSpPr>
            <a:xfrm>
              <a:off x="4440171" y="979094"/>
              <a:ext cx="4087753" cy="3471119"/>
              <a:chOff x="4211571" y="902894"/>
              <a:chExt cx="4087753" cy="3471119"/>
            </a:xfrm>
          </p:grpSpPr>
          <p:sp>
            <p:nvSpPr>
              <p:cNvPr id="213" name="Google Shape;213;p15"/>
              <p:cNvSpPr/>
              <p:nvPr/>
            </p:nvSpPr>
            <p:spPr>
              <a:xfrm>
                <a:off x="4782658" y="344697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4211571" y="9328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8130399" y="902894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5455181" y="969713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7" name="Google Shape;217;p15"/>
              <p:cNvGrpSpPr/>
              <p:nvPr/>
            </p:nvGrpSpPr>
            <p:grpSpPr>
              <a:xfrm>
                <a:off x="5295946" y="4274205"/>
                <a:ext cx="99806" cy="99809"/>
                <a:chOff x="3688596" y="3879680"/>
                <a:chExt cx="99806" cy="99809"/>
              </a:xfrm>
            </p:grpSpPr>
            <p:sp>
              <p:nvSpPr>
                <p:cNvPr id="218" name="Google Shape;218;p15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15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0" name="Google Shape;220;p15"/>
              <p:cNvSpPr/>
              <p:nvPr/>
            </p:nvSpPr>
            <p:spPr>
              <a:xfrm flipH="1">
                <a:off x="5997696" y="269820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1" name="Google Shape;221;p15"/>
            <p:cNvSpPr/>
            <p:nvPr/>
          </p:nvSpPr>
          <p:spPr>
            <a:xfrm>
              <a:off x="2464601" y="4306659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3929342" y="39812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6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8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7" name="Google Shape;227;p16"/>
          <p:cNvSpPr txBox="1">
            <a:spLocks noGrp="1"/>
          </p:cNvSpPr>
          <p:nvPr>
            <p:ph type="title" idx="2" hasCustomPrompt="1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15000" b="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6"/>
          <p:cNvSpPr txBox="1">
            <a:spLocks noGrp="1"/>
          </p:cNvSpPr>
          <p:nvPr>
            <p:ph type="subTitle" idx="1"/>
          </p:nvPr>
        </p:nvSpPr>
        <p:spPr>
          <a:xfrm>
            <a:off x="787175" y="2317500"/>
            <a:ext cx="28884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9" name="Google Shape;229;p16"/>
          <p:cNvGrpSpPr/>
          <p:nvPr/>
        </p:nvGrpSpPr>
        <p:grpSpPr>
          <a:xfrm>
            <a:off x="670096" y="909844"/>
            <a:ext cx="7896403" cy="2860058"/>
            <a:chOff x="670096" y="909844"/>
            <a:chExt cx="7896403" cy="2860058"/>
          </a:xfrm>
        </p:grpSpPr>
        <p:grpSp>
          <p:nvGrpSpPr>
            <p:cNvPr id="230" name="Google Shape;230;p16"/>
            <p:cNvGrpSpPr/>
            <p:nvPr/>
          </p:nvGrpSpPr>
          <p:grpSpPr>
            <a:xfrm>
              <a:off x="670096" y="909844"/>
              <a:ext cx="7896403" cy="2860058"/>
              <a:chOff x="670096" y="909844"/>
              <a:chExt cx="7896403" cy="2860058"/>
            </a:xfrm>
          </p:grpSpPr>
          <p:sp>
            <p:nvSpPr>
              <p:cNvPr id="231" name="Google Shape;231;p16"/>
              <p:cNvSpPr/>
              <p:nvPr/>
            </p:nvSpPr>
            <p:spPr>
              <a:xfrm>
                <a:off x="7963671" y="24180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6"/>
              <p:cNvSpPr/>
              <p:nvPr/>
            </p:nvSpPr>
            <p:spPr>
              <a:xfrm>
                <a:off x="4925049" y="3610169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6"/>
              <p:cNvSpPr/>
              <p:nvPr/>
            </p:nvSpPr>
            <p:spPr>
              <a:xfrm>
                <a:off x="5355123" y="909844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8424001" y="3579534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35" name="Google Shape;235;p16"/>
              <p:cNvGrpSpPr/>
              <p:nvPr/>
            </p:nvGrpSpPr>
            <p:grpSpPr>
              <a:xfrm>
                <a:off x="670096" y="3601405"/>
                <a:ext cx="99806" cy="99809"/>
                <a:chOff x="3688596" y="3879680"/>
                <a:chExt cx="99806" cy="99809"/>
              </a:xfrm>
            </p:grpSpPr>
            <p:sp>
              <p:nvSpPr>
                <p:cNvPr id="236" name="Google Shape;236;p1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1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8" name="Google Shape;238;p16"/>
              <p:cNvSpPr/>
              <p:nvPr/>
            </p:nvSpPr>
            <p:spPr>
              <a:xfrm flipH="1">
                <a:off x="5857877" y="2879256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9" name="Google Shape;239;p16"/>
            <p:cNvSpPr/>
            <p:nvPr/>
          </p:nvSpPr>
          <p:spPr>
            <a:xfrm>
              <a:off x="7004576" y="2173934"/>
              <a:ext cx="142497" cy="143566"/>
            </a:xfrm>
            <a:custGeom>
              <a:avLst/>
              <a:gdLst/>
              <a:ahLst/>
              <a:cxnLst/>
              <a:rect l="l" t="t" r="r" b="b"/>
              <a:pathLst>
                <a:path w="1472" h="1483" fill="none" extrusionOk="0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7574242" y="1352355"/>
              <a:ext cx="177056" cy="146567"/>
            </a:xfrm>
            <a:custGeom>
              <a:avLst/>
              <a:gdLst/>
              <a:ahLst/>
              <a:cxnLst/>
              <a:rect l="l" t="t" r="r" b="b"/>
              <a:pathLst>
                <a:path w="1829" h="1514" fill="none" extrusionOk="0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7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5" name="Google Shape;245;p17"/>
          <p:cNvSpPr txBox="1">
            <a:spLocks noGrp="1"/>
          </p:cNvSpPr>
          <p:nvPr>
            <p:ph type="title" idx="2" hasCustomPrompt="1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15000" b="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6" name="Google Shape;246;p17"/>
          <p:cNvSpPr txBox="1">
            <a:spLocks noGrp="1"/>
          </p:cNvSpPr>
          <p:nvPr>
            <p:ph type="subTitle" idx="1"/>
          </p:nvPr>
        </p:nvSpPr>
        <p:spPr>
          <a:xfrm>
            <a:off x="787175" y="2322575"/>
            <a:ext cx="2715300" cy="50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7" name="Google Shape;247;p17"/>
          <p:cNvGrpSpPr/>
          <p:nvPr/>
        </p:nvGrpSpPr>
        <p:grpSpPr>
          <a:xfrm>
            <a:off x="883374" y="742244"/>
            <a:ext cx="7477553" cy="3817369"/>
            <a:chOff x="883374" y="742244"/>
            <a:chExt cx="7477553" cy="3817369"/>
          </a:xfrm>
        </p:grpSpPr>
        <p:grpSp>
          <p:nvGrpSpPr>
            <p:cNvPr id="248" name="Google Shape;248;p17"/>
            <p:cNvGrpSpPr/>
            <p:nvPr/>
          </p:nvGrpSpPr>
          <p:grpSpPr>
            <a:xfrm>
              <a:off x="1349196" y="742244"/>
              <a:ext cx="7011731" cy="3817369"/>
              <a:chOff x="1349196" y="742244"/>
              <a:chExt cx="7011731" cy="3817369"/>
            </a:xfrm>
          </p:grpSpPr>
          <p:grpSp>
            <p:nvGrpSpPr>
              <p:cNvPr id="249" name="Google Shape;249;p17"/>
              <p:cNvGrpSpPr/>
              <p:nvPr/>
            </p:nvGrpSpPr>
            <p:grpSpPr>
              <a:xfrm>
                <a:off x="1349196" y="742244"/>
                <a:ext cx="7011731" cy="3817369"/>
                <a:chOff x="1349196" y="742244"/>
                <a:chExt cx="7011731" cy="3817369"/>
              </a:xfrm>
            </p:grpSpPr>
            <p:sp>
              <p:nvSpPr>
                <p:cNvPr id="250" name="Google Shape;250;p17"/>
                <p:cNvSpPr/>
                <p:nvPr/>
              </p:nvSpPr>
              <p:spPr>
                <a:xfrm>
                  <a:off x="2549921" y="3473380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17"/>
                <p:cNvSpPr/>
                <p:nvPr/>
              </p:nvSpPr>
              <p:spPr>
                <a:xfrm>
                  <a:off x="5865626" y="4311631"/>
                  <a:ext cx="98644" cy="997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" h="1030" fill="none" extrusionOk="0">
                      <a:moveTo>
                        <a:pt x="1019" y="0"/>
                      </a:moveTo>
                      <a:lnTo>
                        <a:pt x="0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17"/>
                <p:cNvSpPr/>
                <p:nvPr/>
              </p:nvSpPr>
              <p:spPr>
                <a:xfrm>
                  <a:off x="5394551" y="2454122"/>
                  <a:ext cx="142497" cy="143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2" h="1483" fill="none" extrusionOk="0">
                      <a:moveTo>
                        <a:pt x="1472" y="747"/>
                      </a:moveTo>
                      <a:cubicBezTo>
                        <a:pt x="1472" y="1146"/>
                        <a:pt x="1146" y="1482"/>
                        <a:pt x="736" y="1482"/>
                      </a:cubicBezTo>
                      <a:cubicBezTo>
                        <a:pt x="327" y="1482"/>
                        <a:pt x="1" y="1146"/>
                        <a:pt x="1" y="747"/>
                      </a:cubicBezTo>
                      <a:cubicBezTo>
                        <a:pt x="1" y="337"/>
                        <a:pt x="327" y="1"/>
                        <a:pt x="736" y="1"/>
                      </a:cubicBezTo>
                      <a:cubicBezTo>
                        <a:pt x="1146" y="1"/>
                        <a:pt x="1472" y="337"/>
                        <a:pt x="1472" y="747"/>
                      </a:cubicBez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17"/>
                <p:cNvSpPr/>
                <p:nvPr/>
              </p:nvSpPr>
              <p:spPr>
                <a:xfrm>
                  <a:off x="6470274" y="742244"/>
                  <a:ext cx="168925" cy="1597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" h="1650" extrusionOk="0">
                      <a:moveTo>
                        <a:pt x="1744" y="0"/>
                      </a:moveTo>
                      <a:lnTo>
                        <a:pt x="0" y="273"/>
                      </a:lnTo>
                      <a:lnTo>
                        <a:pt x="1114" y="1649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noFill/>
                <a:ln w="19050" cap="rnd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17"/>
                <p:cNvSpPr/>
                <p:nvPr/>
              </p:nvSpPr>
              <p:spPr>
                <a:xfrm>
                  <a:off x="4235800" y="2011035"/>
                  <a:ext cx="672408" cy="41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6" h="432" fill="none" extrusionOk="0">
                      <a:moveTo>
                        <a:pt x="0" y="0"/>
                      </a:moveTo>
                      <a:cubicBezTo>
                        <a:pt x="578" y="0"/>
                        <a:pt x="578" y="432"/>
                        <a:pt x="1156" y="432"/>
                      </a:cubicBezTo>
                      <a:cubicBezTo>
                        <a:pt x="1734" y="432"/>
                        <a:pt x="1734" y="0"/>
                        <a:pt x="2312" y="0"/>
                      </a:cubicBezTo>
                      <a:cubicBezTo>
                        <a:pt x="2890" y="0"/>
                        <a:pt x="2890" y="432"/>
                        <a:pt x="3467" y="432"/>
                      </a:cubicBezTo>
                      <a:cubicBezTo>
                        <a:pt x="4046" y="432"/>
                        <a:pt x="4046" y="0"/>
                        <a:pt x="4623" y="0"/>
                      </a:cubicBezTo>
                      <a:cubicBezTo>
                        <a:pt x="5201" y="0"/>
                        <a:pt x="5201" y="432"/>
                        <a:pt x="5790" y="432"/>
                      </a:cubicBezTo>
                      <a:cubicBezTo>
                        <a:pt x="6367" y="432"/>
                        <a:pt x="6367" y="0"/>
                        <a:pt x="6945" y="0"/>
                      </a:cubicBezTo>
                    </a:path>
                  </a:pathLst>
                </a:custGeom>
                <a:noFill/>
                <a:ln w="19050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55" name="Google Shape;255;p17"/>
                <p:cNvGrpSpPr/>
                <p:nvPr/>
              </p:nvGrpSpPr>
              <p:grpSpPr>
                <a:xfrm>
                  <a:off x="8261121" y="2850605"/>
                  <a:ext cx="99806" cy="99809"/>
                  <a:chOff x="3688596" y="3879680"/>
                  <a:chExt cx="99806" cy="99809"/>
                </a:xfrm>
              </p:grpSpPr>
              <p:sp>
                <p:nvSpPr>
                  <p:cNvPr id="256" name="Google Shape;256;p17"/>
                  <p:cNvSpPr/>
                  <p:nvPr/>
                </p:nvSpPr>
                <p:spPr>
                  <a:xfrm>
                    <a:off x="36885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7" name="Google Shape;257;p17"/>
                  <p:cNvSpPr/>
                  <p:nvPr/>
                </p:nvSpPr>
                <p:spPr>
                  <a:xfrm flipH="1">
                    <a:off x="36885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4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58" name="Google Shape;258;p17"/>
                <p:cNvGrpSpPr/>
                <p:nvPr/>
              </p:nvGrpSpPr>
              <p:grpSpPr>
                <a:xfrm>
                  <a:off x="1349196" y="4004505"/>
                  <a:ext cx="99806" cy="99809"/>
                  <a:chOff x="2774196" y="3879680"/>
                  <a:chExt cx="99806" cy="99809"/>
                </a:xfrm>
              </p:grpSpPr>
              <p:sp>
                <p:nvSpPr>
                  <p:cNvPr id="259" name="Google Shape;259;p17"/>
                  <p:cNvSpPr/>
                  <p:nvPr/>
                </p:nvSpPr>
                <p:spPr>
                  <a:xfrm>
                    <a:off x="27741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0" name="Google Shape;260;p17"/>
                  <p:cNvSpPr/>
                  <p:nvPr/>
                </p:nvSpPr>
                <p:spPr>
                  <a:xfrm flipH="1">
                    <a:off x="2774196" y="3879680"/>
                    <a:ext cx="99806" cy="998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1" h="1031" fill="none" extrusionOk="0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1" name="Google Shape;261;p17"/>
                <p:cNvSpPr/>
                <p:nvPr/>
              </p:nvSpPr>
              <p:spPr>
                <a:xfrm flipH="1">
                  <a:off x="3335246" y="4459805"/>
                  <a:ext cx="99806" cy="99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1031" fill="none" extrusionOk="0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62" name="Google Shape;262;p17"/>
              <p:cNvSpPr/>
              <p:nvPr/>
            </p:nvSpPr>
            <p:spPr>
              <a:xfrm>
                <a:off x="3964892" y="2666368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3" name="Google Shape;263;p17"/>
            <p:cNvSpPr/>
            <p:nvPr/>
          </p:nvSpPr>
          <p:spPr>
            <a:xfrm>
              <a:off x="883374" y="3265644"/>
              <a:ext cx="168925" cy="159732"/>
            </a:xfrm>
            <a:custGeom>
              <a:avLst/>
              <a:gdLst/>
              <a:ahLst/>
              <a:cxnLst/>
              <a:rect l="l" t="t" r="r" b="b"/>
              <a:pathLst>
                <a:path w="1745" h="1650" extrusionOk="0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64" r:id="rId10"/>
    <p:sldLayoutId id="2147483666" r:id="rId11"/>
    <p:sldLayoutId id="2147483670" r:id="rId12"/>
    <p:sldLayoutId id="2147483676" r:id="rId13"/>
    <p:sldLayoutId id="2147483682" r:id="rId14"/>
    <p:sldLayoutId id="2147483683" r:id="rId15"/>
    <p:sldLayoutId id="2147483687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3"/>
          <p:cNvSpPr txBox="1">
            <a:spLocks noGrp="1"/>
          </p:cNvSpPr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4"/>
                </a:solidFill>
              </a:rPr>
              <a:t>Integrated Project Data Science </a:t>
            </a:r>
            <a:r>
              <a:rPr lang="en" sz="2800" b="0" dirty="0">
                <a:solidFill>
                  <a:schemeClr val="accent4"/>
                </a:solidFill>
                <a:latin typeface="Titillium Web Light"/>
                <a:sym typeface="Titillium Web Light"/>
              </a:rPr>
              <a:t>Development of an autocorrection system of bank checks</a:t>
            </a:r>
            <a:endParaRPr sz="2800" b="0" dirty="0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grpSp>
        <p:nvGrpSpPr>
          <p:cNvPr id="793" name="Google Shape;793;p53"/>
          <p:cNvGrpSpPr/>
          <p:nvPr/>
        </p:nvGrpSpPr>
        <p:grpSpPr>
          <a:xfrm>
            <a:off x="720023" y="1118374"/>
            <a:ext cx="3217179" cy="2906760"/>
            <a:chOff x="720023" y="1118374"/>
            <a:chExt cx="3217179" cy="2906760"/>
          </a:xfrm>
        </p:grpSpPr>
        <p:grpSp>
          <p:nvGrpSpPr>
            <p:cNvPr id="794" name="Google Shape;794;p53"/>
            <p:cNvGrpSpPr/>
            <p:nvPr/>
          </p:nvGrpSpPr>
          <p:grpSpPr>
            <a:xfrm>
              <a:off x="720023" y="1118374"/>
              <a:ext cx="2459727" cy="2108357"/>
              <a:chOff x="1187043" y="662769"/>
              <a:chExt cx="2921985" cy="2504582"/>
            </a:xfrm>
          </p:grpSpPr>
          <p:sp>
            <p:nvSpPr>
              <p:cNvPr id="795" name="Google Shape;795;p53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53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53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53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53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53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6F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53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53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53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53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5" name="Google Shape;805;p53"/>
            <p:cNvGrpSpPr/>
            <p:nvPr/>
          </p:nvGrpSpPr>
          <p:grpSpPr>
            <a:xfrm>
              <a:off x="2270536" y="2760030"/>
              <a:ext cx="1666666" cy="1083364"/>
              <a:chOff x="3028945" y="2612942"/>
              <a:chExt cx="1979884" cy="1286961"/>
            </a:xfrm>
          </p:grpSpPr>
          <p:grpSp>
            <p:nvGrpSpPr>
              <p:cNvPr id="806" name="Google Shape;806;p53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07" name="Google Shape;807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8" name="Google Shape;808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3" name="Google Shape;813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5" name="Google Shape;825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6" name="Google Shape;826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4" name="Google Shape;834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5" name="Google Shape;835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6" name="Google Shape;836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7" name="Google Shape;837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8" name="Google Shape;838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9" name="Google Shape;839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0" name="Google Shape;840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1" name="Google Shape;841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2" name="Google Shape;842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3" name="Google Shape;843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4" name="Google Shape;844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5" name="Google Shape;845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6" name="Google Shape;846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7" name="Google Shape;847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8" name="Google Shape;848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9" name="Google Shape;849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1" name="Google Shape;851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52" name="Google Shape;852;p53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853" name="Google Shape;853;p53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4" name="Google Shape;854;p53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53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53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53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53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9" name="Google Shape;859;p53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0" name="Google Shape;860;p53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1" name="Google Shape;861;p53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2" name="Google Shape;862;p53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3" name="Google Shape;863;p53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53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53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53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7" name="Google Shape;867;p53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8" name="Google Shape;868;p53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53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0" name="Google Shape;870;p53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1" name="Google Shape;871;p53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53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3" name="Google Shape;873;p53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53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5" name="Google Shape;875;p53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6" name="Google Shape;876;p53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7" name="Google Shape;877;p53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8" name="Google Shape;878;p53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9" name="Google Shape;879;p53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0" name="Google Shape;880;p53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1" name="Google Shape;881;p53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53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3" name="Google Shape;883;p53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4" name="Google Shape;884;p53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53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53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7" name="Google Shape;887;p53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8" name="Google Shape;888;p53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53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53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53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53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53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53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53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53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53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53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899" name="Google Shape;899;p53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53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53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53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53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53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53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53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53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53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53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53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53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53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53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53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53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53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53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53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53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53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53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53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53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53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53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53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53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53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53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53"/>
            <p:cNvGrpSpPr/>
            <p:nvPr/>
          </p:nvGrpSpPr>
          <p:grpSpPr>
            <a:xfrm>
              <a:off x="945636" y="2773584"/>
              <a:ext cx="1174369" cy="1009243"/>
              <a:chOff x="1455055" y="2629044"/>
              <a:chExt cx="1395068" cy="1198910"/>
            </a:xfrm>
          </p:grpSpPr>
          <p:sp>
            <p:nvSpPr>
              <p:cNvPr id="931" name="Google Shape;931;p5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5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5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5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5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5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5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5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5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5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5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5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5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5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5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5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5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5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5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0" name="Google Shape;950;p53"/>
            <p:cNvSpPr/>
            <p:nvPr/>
          </p:nvSpPr>
          <p:spPr>
            <a:xfrm>
              <a:off x="1441496" y="1780403"/>
              <a:ext cx="750382" cy="1294901"/>
            </a:xfrm>
            <a:custGeom>
              <a:avLst/>
              <a:gdLst/>
              <a:ahLst/>
              <a:cxnLst/>
              <a:rect l="l" t="t" r="r" b="b"/>
              <a:pathLst>
                <a:path w="19953" h="34432" fill="none" extrusionOk="0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w="7350" cap="flat" cmpd="sng">
              <a:solidFill>
                <a:srgbClr val="FF6F2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1" name="Google Shape;951;p53"/>
            <p:cNvGrpSpPr/>
            <p:nvPr/>
          </p:nvGrpSpPr>
          <p:grpSpPr>
            <a:xfrm>
              <a:off x="1791664" y="3016450"/>
              <a:ext cx="938089" cy="1008684"/>
              <a:chOff x="2342231" y="2896027"/>
              <a:chExt cx="1114384" cy="1198247"/>
            </a:xfrm>
          </p:grpSpPr>
          <p:sp>
            <p:nvSpPr>
              <p:cNvPr id="952" name="Google Shape;952;p5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5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5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5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5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5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5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5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5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5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5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5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5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5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5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5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5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5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5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5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5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5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5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5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5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5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5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5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5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5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5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5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5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5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5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5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5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5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5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5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5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5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5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5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5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5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5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5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5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5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5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5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5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5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5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5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5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5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5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5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5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5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5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5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5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2" name="Google Shape;1022;p53"/>
          <p:cNvGrpSpPr/>
          <p:nvPr/>
        </p:nvGrpSpPr>
        <p:grpSpPr>
          <a:xfrm>
            <a:off x="842917" y="602581"/>
            <a:ext cx="7314413" cy="3794550"/>
            <a:chOff x="842917" y="602581"/>
            <a:chExt cx="7314413" cy="3794550"/>
          </a:xfrm>
        </p:grpSpPr>
        <p:grpSp>
          <p:nvGrpSpPr>
            <p:cNvPr id="1023" name="Google Shape;1023;p53"/>
            <p:cNvGrpSpPr/>
            <p:nvPr/>
          </p:nvGrpSpPr>
          <p:grpSpPr>
            <a:xfrm>
              <a:off x="842917" y="602581"/>
              <a:ext cx="7314413" cy="3794550"/>
              <a:chOff x="842917" y="602581"/>
              <a:chExt cx="7314413" cy="3794550"/>
            </a:xfrm>
          </p:grpSpPr>
          <p:sp>
            <p:nvSpPr>
              <p:cNvPr id="1024" name="Google Shape;1024;p53"/>
              <p:cNvSpPr/>
              <p:nvPr/>
            </p:nvSpPr>
            <p:spPr>
              <a:xfrm>
                <a:off x="3079946" y="4203655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53"/>
              <p:cNvSpPr/>
              <p:nvPr/>
            </p:nvSpPr>
            <p:spPr>
              <a:xfrm>
                <a:off x="7103076" y="602581"/>
                <a:ext cx="98644" cy="99712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1030" fill="none" extrusionOk="0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53"/>
              <p:cNvSpPr/>
              <p:nvPr/>
            </p:nvSpPr>
            <p:spPr>
              <a:xfrm>
                <a:off x="7977768" y="4211747"/>
                <a:ext cx="142497" cy="143566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1483" fill="none" extrusionOk="0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53"/>
              <p:cNvSpPr/>
              <p:nvPr/>
            </p:nvSpPr>
            <p:spPr>
              <a:xfrm>
                <a:off x="5386256" y="702306"/>
                <a:ext cx="168925" cy="158764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40" extrusionOk="0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53"/>
              <p:cNvSpPr/>
              <p:nvPr/>
            </p:nvSpPr>
            <p:spPr>
              <a:xfrm>
                <a:off x="842924" y="4203657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53"/>
              <p:cNvSpPr/>
              <p:nvPr/>
            </p:nvSpPr>
            <p:spPr>
              <a:xfrm>
                <a:off x="3499281" y="2092675"/>
                <a:ext cx="168925" cy="15973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1650" extrusionOk="0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w="19050" cap="rnd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53"/>
              <p:cNvSpPr/>
              <p:nvPr/>
            </p:nvSpPr>
            <p:spPr>
              <a:xfrm>
                <a:off x="7484923" y="2407006"/>
                <a:ext cx="672408" cy="41724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1" fill="none" extrusionOk="0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53"/>
              <p:cNvSpPr/>
              <p:nvPr/>
            </p:nvSpPr>
            <p:spPr>
              <a:xfrm>
                <a:off x="2640896" y="832122"/>
                <a:ext cx="672504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432" fill="none" extrusionOk="0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53"/>
              <p:cNvSpPr/>
              <p:nvPr/>
            </p:nvSpPr>
            <p:spPr>
              <a:xfrm>
                <a:off x="4235803" y="4355310"/>
                <a:ext cx="672408" cy="41821"/>
              </a:xfrm>
              <a:custGeom>
                <a:avLst/>
                <a:gdLst/>
                <a:ahLst/>
                <a:cxnLst/>
                <a:rect l="l" t="t" r="r" b="b"/>
                <a:pathLst>
                  <a:path w="6946" h="432" fill="none" extrusionOk="0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w="19050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53"/>
              <p:cNvSpPr/>
              <p:nvPr/>
            </p:nvSpPr>
            <p:spPr>
              <a:xfrm>
                <a:off x="842917" y="1282380"/>
                <a:ext cx="177056" cy="146567"/>
              </a:xfrm>
              <a:custGeom>
                <a:avLst/>
                <a:gdLst/>
                <a:ahLst/>
                <a:cxnLst/>
                <a:rect l="l" t="t" r="r" b="b"/>
                <a:pathLst>
                  <a:path w="1829" h="1514" fill="none" extrusionOk="0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w="190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53"/>
            <p:cNvGrpSpPr/>
            <p:nvPr/>
          </p:nvGrpSpPr>
          <p:grpSpPr>
            <a:xfrm>
              <a:off x="1553321" y="707255"/>
              <a:ext cx="99806" cy="99809"/>
              <a:chOff x="3688596" y="3879680"/>
              <a:chExt cx="99806" cy="99809"/>
            </a:xfrm>
          </p:grpSpPr>
          <p:sp>
            <p:nvSpPr>
              <p:cNvPr id="1035" name="Google Shape;1035;p5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5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1031" fill="none" extrusionOk="0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w="19050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73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8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Identifying the non-functional needs </a:t>
            </a:r>
            <a:endParaRPr dirty="0"/>
          </a:p>
        </p:txBody>
      </p:sp>
      <p:sp>
        <p:nvSpPr>
          <p:cNvPr id="2251" name="Google Shape;2251;p73"/>
          <p:cNvSpPr txBox="1">
            <a:spLocks noGrp="1"/>
          </p:cNvSpPr>
          <p:nvPr>
            <p:ph type="title" idx="2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253" name="Google Shape;2253;p73"/>
          <p:cNvGrpSpPr/>
          <p:nvPr/>
        </p:nvGrpSpPr>
        <p:grpSpPr>
          <a:xfrm>
            <a:off x="979540" y="3116876"/>
            <a:ext cx="3262114" cy="1430038"/>
            <a:chOff x="992263" y="3356648"/>
            <a:chExt cx="3058423" cy="1273749"/>
          </a:xfrm>
        </p:grpSpPr>
        <p:grpSp>
          <p:nvGrpSpPr>
            <p:cNvPr id="2254" name="Google Shape;2254;p73"/>
            <p:cNvGrpSpPr/>
            <p:nvPr/>
          </p:nvGrpSpPr>
          <p:grpSpPr>
            <a:xfrm>
              <a:off x="3763338" y="3356657"/>
              <a:ext cx="287348" cy="414740"/>
              <a:chOff x="3428826" y="1231820"/>
              <a:chExt cx="287348" cy="414740"/>
            </a:xfrm>
          </p:grpSpPr>
          <p:sp>
            <p:nvSpPr>
              <p:cNvPr id="2255" name="Google Shape;2255;p73"/>
              <p:cNvSpPr/>
              <p:nvPr/>
            </p:nvSpPr>
            <p:spPr>
              <a:xfrm>
                <a:off x="3437637" y="1240667"/>
                <a:ext cx="269725" cy="269689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7407" extrusionOk="0">
                    <a:moveTo>
                      <a:pt x="3709" y="0"/>
                    </a:moveTo>
                    <a:cubicBezTo>
                      <a:pt x="3100" y="0"/>
                      <a:pt x="2617" y="483"/>
                      <a:pt x="2617" y="1093"/>
                    </a:cubicBezTo>
                    <a:lnTo>
                      <a:pt x="2617" y="2606"/>
                    </a:lnTo>
                    <a:lnTo>
                      <a:pt x="1094" y="2606"/>
                    </a:lnTo>
                    <a:cubicBezTo>
                      <a:pt x="484" y="2606"/>
                      <a:pt x="1" y="3099"/>
                      <a:pt x="1" y="3698"/>
                    </a:cubicBezTo>
                    <a:cubicBezTo>
                      <a:pt x="1" y="4308"/>
                      <a:pt x="484" y="4791"/>
                      <a:pt x="1094" y="4791"/>
                    </a:cubicBezTo>
                    <a:lnTo>
                      <a:pt x="2617" y="4791"/>
                    </a:lnTo>
                    <a:lnTo>
                      <a:pt x="2617" y="6314"/>
                    </a:lnTo>
                    <a:cubicBezTo>
                      <a:pt x="2617" y="6924"/>
                      <a:pt x="3100" y="7407"/>
                      <a:pt x="3709" y="7407"/>
                    </a:cubicBezTo>
                    <a:cubicBezTo>
                      <a:pt x="4309" y="7407"/>
                      <a:pt x="4802" y="6924"/>
                      <a:pt x="4802" y="6314"/>
                    </a:cubicBezTo>
                    <a:lnTo>
                      <a:pt x="4802" y="4791"/>
                    </a:lnTo>
                    <a:lnTo>
                      <a:pt x="6315" y="4791"/>
                    </a:lnTo>
                    <a:cubicBezTo>
                      <a:pt x="6924" y="4791"/>
                      <a:pt x="7408" y="4308"/>
                      <a:pt x="7408" y="3698"/>
                    </a:cubicBezTo>
                    <a:cubicBezTo>
                      <a:pt x="7408" y="3099"/>
                      <a:pt x="6924" y="2606"/>
                      <a:pt x="6315" y="2606"/>
                    </a:cubicBezTo>
                    <a:lnTo>
                      <a:pt x="4802" y="2606"/>
                    </a:lnTo>
                    <a:lnTo>
                      <a:pt x="4802" y="1093"/>
                    </a:lnTo>
                    <a:cubicBezTo>
                      <a:pt x="4802" y="483"/>
                      <a:pt x="4309" y="0"/>
                      <a:pt x="3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73"/>
              <p:cNvSpPr/>
              <p:nvPr/>
            </p:nvSpPr>
            <p:spPr>
              <a:xfrm>
                <a:off x="3428826" y="1231820"/>
                <a:ext cx="287348" cy="28698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7882" extrusionOk="0">
                    <a:moveTo>
                      <a:pt x="3951" y="474"/>
                    </a:moveTo>
                    <a:cubicBezTo>
                      <a:pt x="4425" y="474"/>
                      <a:pt x="4803" y="863"/>
                      <a:pt x="4803" y="1336"/>
                    </a:cubicBezTo>
                    <a:lnTo>
                      <a:pt x="4803" y="2849"/>
                    </a:lnTo>
                    <a:cubicBezTo>
                      <a:pt x="4803" y="2985"/>
                      <a:pt x="4908" y="3090"/>
                      <a:pt x="5044" y="3090"/>
                    </a:cubicBezTo>
                    <a:lnTo>
                      <a:pt x="6557" y="3090"/>
                    </a:lnTo>
                    <a:cubicBezTo>
                      <a:pt x="7030" y="3090"/>
                      <a:pt x="7419" y="3468"/>
                      <a:pt x="7419" y="3941"/>
                    </a:cubicBezTo>
                    <a:cubicBezTo>
                      <a:pt x="7419" y="4414"/>
                      <a:pt x="7030" y="4803"/>
                      <a:pt x="6557" y="4803"/>
                    </a:cubicBezTo>
                    <a:lnTo>
                      <a:pt x="5044" y="4803"/>
                    </a:lnTo>
                    <a:cubicBezTo>
                      <a:pt x="4908" y="4803"/>
                      <a:pt x="4803" y="4908"/>
                      <a:pt x="4803" y="5034"/>
                    </a:cubicBezTo>
                    <a:lnTo>
                      <a:pt x="4803" y="6557"/>
                    </a:lnTo>
                    <a:cubicBezTo>
                      <a:pt x="4803" y="7030"/>
                      <a:pt x="4425" y="7419"/>
                      <a:pt x="3951" y="7419"/>
                    </a:cubicBezTo>
                    <a:cubicBezTo>
                      <a:pt x="3479" y="7419"/>
                      <a:pt x="3090" y="7030"/>
                      <a:pt x="3090" y="6557"/>
                    </a:cubicBezTo>
                    <a:lnTo>
                      <a:pt x="3090" y="5034"/>
                    </a:lnTo>
                    <a:cubicBezTo>
                      <a:pt x="3090" y="4908"/>
                      <a:pt x="2985" y="4803"/>
                      <a:pt x="2859" y="4803"/>
                    </a:cubicBezTo>
                    <a:lnTo>
                      <a:pt x="1336" y="4803"/>
                    </a:lnTo>
                    <a:cubicBezTo>
                      <a:pt x="862" y="4803"/>
                      <a:pt x="474" y="4414"/>
                      <a:pt x="474" y="3941"/>
                    </a:cubicBezTo>
                    <a:cubicBezTo>
                      <a:pt x="474" y="3468"/>
                      <a:pt x="862" y="3090"/>
                      <a:pt x="1336" y="3090"/>
                    </a:cubicBezTo>
                    <a:lnTo>
                      <a:pt x="2859" y="3090"/>
                    </a:lnTo>
                    <a:cubicBezTo>
                      <a:pt x="2985" y="3090"/>
                      <a:pt x="3090" y="2985"/>
                      <a:pt x="3090" y="2849"/>
                    </a:cubicBezTo>
                    <a:lnTo>
                      <a:pt x="3090" y="1336"/>
                    </a:lnTo>
                    <a:cubicBezTo>
                      <a:pt x="3090" y="863"/>
                      <a:pt x="3479" y="474"/>
                      <a:pt x="3951" y="474"/>
                    </a:cubicBezTo>
                    <a:close/>
                    <a:moveTo>
                      <a:pt x="3951" y="1"/>
                    </a:moveTo>
                    <a:cubicBezTo>
                      <a:pt x="3216" y="1"/>
                      <a:pt x="2617" y="600"/>
                      <a:pt x="2617" y="1336"/>
                    </a:cubicBezTo>
                    <a:lnTo>
                      <a:pt x="2617" y="2618"/>
                    </a:lnTo>
                    <a:lnTo>
                      <a:pt x="1336" y="2618"/>
                    </a:lnTo>
                    <a:cubicBezTo>
                      <a:pt x="600" y="2618"/>
                      <a:pt x="1" y="3216"/>
                      <a:pt x="1" y="3941"/>
                    </a:cubicBezTo>
                    <a:cubicBezTo>
                      <a:pt x="1" y="4677"/>
                      <a:pt x="600" y="5275"/>
                      <a:pt x="1336" y="5275"/>
                    </a:cubicBezTo>
                    <a:lnTo>
                      <a:pt x="2617" y="5275"/>
                    </a:lnTo>
                    <a:lnTo>
                      <a:pt x="2617" y="6557"/>
                    </a:lnTo>
                    <a:cubicBezTo>
                      <a:pt x="2617" y="7293"/>
                      <a:pt x="3216" y="7881"/>
                      <a:pt x="3951" y="7881"/>
                    </a:cubicBezTo>
                    <a:cubicBezTo>
                      <a:pt x="4677" y="7881"/>
                      <a:pt x="5275" y="7293"/>
                      <a:pt x="5275" y="6557"/>
                    </a:cubicBezTo>
                    <a:lnTo>
                      <a:pt x="5275" y="5275"/>
                    </a:lnTo>
                    <a:lnTo>
                      <a:pt x="6557" y="5275"/>
                    </a:lnTo>
                    <a:cubicBezTo>
                      <a:pt x="7293" y="5275"/>
                      <a:pt x="7892" y="4677"/>
                      <a:pt x="7892" y="3941"/>
                    </a:cubicBezTo>
                    <a:cubicBezTo>
                      <a:pt x="7892" y="3216"/>
                      <a:pt x="7293" y="2618"/>
                      <a:pt x="6557" y="2618"/>
                    </a:cubicBezTo>
                    <a:lnTo>
                      <a:pt x="5275" y="2618"/>
                    </a:lnTo>
                    <a:lnTo>
                      <a:pt x="5275" y="1336"/>
                    </a:lnTo>
                    <a:cubicBezTo>
                      <a:pt x="5275" y="600"/>
                      <a:pt x="4677" y="1"/>
                      <a:pt x="39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73"/>
              <p:cNvSpPr/>
              <p:nvPr/>
            </p:nvSpPr>
            <p:spPr>
              <a:xfrm>
                <a:off x="3437637" y="1558520"/>
                <a:ext cx="269725" cy="79265"/>
              </a:xfrm>
              <a:custGeom>
                <a:avLst/>
                <a:gdLst/>
                <a:ahLst/>
                <a:cxnLst/>
                <a:rect l="l" t="t" r="r" b="b"/>
                <a:pathLst>
                  <a:path w="7408" h="2177" extrusionOk="0">
                    <a:moveTo>
                      <a:pt x="1094" y="1"/>
                    </a:moveTo>
                    <a:cubicBezTo>
                      <a:pt x="484" y="1"/>
                      <a:pt x="1" y="484"/>
                      <a:pt x="1" y="1083"/>
                    </a:cubicBezTo>
                    <a:cubicBezTo>
                      <a:pt x="1" y="1693"/>
                      <a:pt x="484" y="2176"/>
                      <a:pt x="1094" y="2176"/>
                    </a:cubicBezTo>
                    <a:lnTo>
                      <a:pt x="6315" y="2176"/>
                    </a:lnTo>
                    <a:cubicBezTo>
                      <a:pt x="6924" y="2176"/>
                      <a:pt x="7408" y="1693"/>
                      <a:pt x="7408" y="1083"/>
                    </a:cubicBezTo>
                    <a:cubicBezTo>
                      <a:pt x="7408" y="484"/>
                      <a:pt x="6924" y="1"/>
                      <a:pt x="63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73"/>
              <p:cNvSpPr/>
              <p:nvPr/>
            </p:nvSpPr>
            <p:spPr>
              <a:xfrm>
                <a:off x="3428826" y="1549746"/>
                <a:ext cx="287348" cy="96814"/>
              </a:xfrm>
              <a:custGeom>
                <a:avLst/>
                <a:gdLst/>
                <a:ahLst/>
                <a:cxnLst/>
                <a:rect l="l" t="t" r="r" b="b"/>
                <a:pathLst>
                  <a:path w="7892" h="2659" extrusionOk="0">
                    <a:moveTo>
                      <a:pt x="6557" y="473"/>
                    </a:moveTo>
                    <a:cubicBezTo>
                      <a:pt x="7030" y="473"/>
                      <a:pt x="7419" y="851"/>
                      <a:pt x="7419" y="1324"/>
                    </a:cubicBezTo>
                    <a:cubicBezTo>
                      <a:pt x="7419" y="1797"/>
                      <a:pt x="7030" y="2186"/>
                      <a:pt x="6557" y="2186"/>
                    </a:cubicBezTo>
                    <a:lnTo>
                      <a:pt x="1336" y="2186"/>
                    </a:lnTo>
                    <a:cubicBezTo>
                      <a:pt x="862" y="2186"/>
                      <a:pt x="474" y="1797"/>
                      <a:pt x="474" y="1324"/>
                    </a:cubicBezTo>
                    <a:cubicBezTo>
                      <a:pt x="474" y="851"/>
                      <a:pt x="862" y="473"/>
                      <a:pt x="1336" y="473"/>
                    </a:cubicBezTo>
                    <a:close/>
                    <a:moveTo>
                      <a:pt x="1336" y="0"/>
                    </a:moveTo>
                    <a:cubicBezTo>
                      <a:pt x="600" y="0"/>
                      <a:pt x="1" y="599"/>
                      <a:pt x="1" y="1324"/>
                    </a:cubicBezTo>
                    <a:cubicBezTo>
                      <a:pt x="1" y="2060"/>
                      <a:pt x="600" y="2658"/>
                      <a:pt x="1336" y="2658"/>
                    </a:cubicBezTo>
                    <a:lnTo>
                      <a:pt x="6557" y="2658"/>
                    </a:lnTo>
                    <a:cubicBezTo>
                      <a:pt x="7293" y="2658"/>
                      <a:pt x="7892" y="2060"/>
                      <a:pt x="7892" y="1324"/>
                    </a:cubicBezTo>
                    <a:cubicBezTo>
                      <a:pt x="7892" y="599"/>
                      <a:pt x="7293" y="0"/>
                      <a:pt x="65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9" name="Google Shape;2259;p73"/>
            <p:cNvGrpSpPr/>
            <p:nvPr/>
          </p:nvGrpSpPr>
          <p:grpSpPr>
            <a:xfrm>
              <a:off x="992263" y="3356648"/>
              <a:ext cx="2887331" cy="1273749"/>
              <a:chOff x="992263" y="3356648"/>
              <a:chExt cx="2887331" cy="1273749"/>
            </a:xfrm>
          </p:grpSpPr>
          <p:grpSp>
            <p:nvGrpSpPr>
              <p:cNvPr id="2260" name="Google Shape;2260;p73"/>
              <p:cNvGrpSpPr/>
              <p:nvPr/>
            </p:nvGrpSpPr>
            <p:grpSpPr>
              <a:xfrm rot="10800000">
                <a:off x="992263" y="3356648"/>
                <a:ext cx="467502" cy="594534"/>
                <a:chOff x="860075" y="2584898"/>
                <a:chExt cx="467502" cy="594534"/>
              </a:xfrm>
            </p:grpSpPr>
            <p:sp>
              <p:nvSpPr>
                <p:cNvPr id="2261" name="Google Shape;2261;p73"/>
                <p:cNvSpPr/>
                <p:nvPr/>
              </p:nvSpPr>
              <p:spPr>
                <a:xfrm>
                  <a:off x="865427" y="2843513"/>
                  <a:ext cx="307228" cy="3271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8" h="8984" extrusionOk="0">
                      <a:moveTo>
                        <a:pt x="4214" y="0"/>
                      </a:moveTo>
                      <a:cubicBezTo>
                        <a:pt x="3678" y="0"/>
                        <a:pt x="3247" y="431"/>
                        <a:pt x="3247" y="967"/>
                      </a:cubicBezTo>
                      <a:lnTo>
                        <a:pt x="3247" y="5632"/>
                      </a:lnTo>
                      <a:lnTo>
                        <a:pt x="1766" y="4087"/>
                      </a:lnTo>
                      <a:cubicBezTo>
                        <a:pt x="1577" y="3888"/>
                        <a:pt x="1325" y="3793"/>
                        <a:pt x="1062" y="3793"/>
                      </a:cubicBezTo>
                      <a:cubicBezTo>
                        <a:pt x="820" y="3793"/>
                        <a:pt x="578" y="3877"/>
                        <a:pt x="389" y="4056"/>
                      </a:cubicBezTo>
                      <a:cubicBezTo>
                        <a:pt x="11" y="4423"/>
                        <a:pt x="1" y="5044"/>
                        <a:pt x="368" y="5422"/>
                      </a:cubicBezTo>
                      <a:lnTo>
                        <a:pt x="3520" y="8700"/>
                      </a:lnTo>
                      <a:cubicBezTo>
                        <a:pt x="3704" y="8889"/>
                        <a:pt x="3962" y="8984"/>
                        <a:pt x="4219" y="8984"/>
                      </a:cubicBezTo>
                      <a:cubicBezTo>
                        <a:pt x="4477" y="8984"/>
                        <a:pt x="4734" y="8889"/>
                        <a:pt x="4918" y="8700"/>
                      </a:cubicBezTo>
                      <a:lnTo>
                        <a:pt x="8070" y="5422"/>
                      </a:lnTo>
                      <a:cubicBezTo>
                        <a:pt x="8437" y="5044"/>
                        <a:pt x="8427" y="4423"/>
                        <a:pt x="8038" y="4056"/>
                      </a:cubicBezTo>
                      <a:cubicBezTo>
                        <a:pt x="7854" y="3877"/>
                        <a:pt x="7613" y="3788"/>
                        <a:pt x="7372" y="3788"/>
                      </a:cubicBezTo>
                      <a:cubicBezTo>
                        <a:pt x="7117" y="3788"/>
                        <a:pt x="6861" y="3887"/>
                        <a:pt x="6672" y="4087"/>
                      </a:cubicBezTo>
                      <a:lnTo>
                        <a:pt x="5180" y="5632"/>
                      </a:lnTo>
                      <a:lnTo>
                        <a:pt x="5180" y="967"/>
                      </a:lnTo>
                      <a:cubicBezTo>
                        <a:pt x="5180" y="431"/>
                        <a:pt x="4750" y="0"/>
                        <a:pt x="4214" y="0"/>
                      </a:cubicBezTo>
                      <a:close/>
                    </a:path>
                  </a:pathLst>
                </a:custGeom>
                <a:solidFill>
                  <a:srgbClr val="EBE3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2" name="Google Shape;2262;p73"/>
                <p:cNvSpPr/>
                <p:nvPr/>
              </p:nvSpPr>
              <p:spPr>
                <a:xfrm>
                  <a:off x="860075" y="2835102"/>
                  <a:ext cx="317568" cy="34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2" h="9457" extrusionOk="0">
                      <a:moveTo>
                        <a:pt x="4361" y="462"/>
                      </a:moveTo>
                      <a:cubicBezTo>
                        <a:pt x="4771" y="462"/>
                        <a:pt x="5096" y="788"/>
                        <a:pt x="5096" y="1198"/>
                      </a:cubicBezTo>
                      <a:lnTo>
                        <a:pt x="5096" y="5863"/>
                      </a:lnTo>
                      <a:cubicBezTo>
                        <a:pt x="5096" y="5957"/>
                        <a:pt x="5159" y="6041"/>
                        <a:pt x="5243" y="6083"/>
                      </a:cubicBezTo>
                      <a:cubicBezTo>
                        <a:pt x="5269" y="6093"/>
                        <a:pt x="5296" y="6098"/>
                        <a:pt x="5323" y="6098"/>
                      </a:cubicBezTo>
                      <a:cubicBezTo>
                        <a:pt x="5387" y="6098"/>
                        <a:pt x="5451" y="6072"/>
                        <a:pt x="5495" y="6020"/>
                      </a:cubicBezTo>
                      <a:lnTo>
                        <a:pt x="6987" y="4476"/>
                      </a:lnTo>
                      <a:cubicBezTo>
                        <a:pt x="7133" y="4330"/>
                        <a:pt x="7326" y="4256"/>
                        <a:pt x="7520" y="4256"/>
                      </a:cubicBezTo>
                      <a:cubicBezTo>
                        <a:pt x="7702" y="4256"/>
                        <a:pt x="7885" y="4322"/>
                        <a:pt x="8028" y="4455"/>
                      </a:cubicBezTo>
                      <a:cubicBezTo>
                        <a:pt x="8164" y="4591"/>
                        <a:pt x="8248" y="4780"/>
                        <a:pt x="8248" y="4969"/>
                      </a:cubicBezTo>
                      <a:cubicBezTo>
                        <a:pt x="8248" y="5170"/>
                        <a:pt x="8185" y="5359"/>
                        <a:pt x="8049" y="5495"/>
                      </a:cubicBezTo>
                      <a:lnTo>
                        <a:pt x="4897" y="8773"/>
                      </a:lnTo>
                      <a:cubicBezTo>
                        <a:pt x="4760" y="8910"/>
                        <a:pt x="4571" y="8983"/>
                        <a:pt x="4361" y="8983"/>
                      </a:cubicBezTo>
                      <a:cubicBezTo>
                        <a:pt x="4161" y="8983"/>
                        <a:pt x="3961" y="8910"/>
                        <a:pt x="3835" y="8773"/>
                      </a:cubicBezTo>
                      <a:lnTo>
                        <a:pt x="683" y="5495"/>
                      </a:lnTo>
                      <a:cubicBezTo>
                        <a:pt x="547" y="5359"/>
                        <a:pt x="473" y="5170"/>
                        <a:pt x="484" y="4969"/>
                      </a:cubicBezTo>
                      <a:cubicBezTo>
                        <a:pt x="484" y="4780"/>
                        <a:pt x="568" y="4591"/>
                        <a:pt x="704" y="4455"/>
                      </a:cubicBezTo>
                      <a:cubicBezTo>
                        <a:pt x="841" y="4329"/>
                        <a:pt x="1020" y="4255"/>
                        <a:pt x="1209" y="4255"/>
                      </a:cubicBezTo>
                      <a:cubicBezTo>
                        <a:pt x="1409" y="4255"/>
                        <a:pt x="1598" y="4329"/>
                        <a:pt x="1745" y="4476"/>
                      </a:cubicBezTo>
                      <a:lnTo>
                        <a:pt x="3226" y="6020"/>
                      </a:lnTo>
                      <a:cubicBezTo>
                        <a:pt x="3270" y="6072"/>
                        <a:pt x="3334" y="6098"/>
                        <a:pt x="3402" y="6098"/>
                      </a:cubicBezTo>
                      <a:cubicBezTo>
                        <a:pt x="3431" y="6098"/>
                        <a:pt x="3460" y="6093"/>
                        <a:pt x="3489" y="6083"/>
                      </a:cubicBezTo>
                      <a:cubicBezTo>
                        <a:pt x="3573" y="6041"/>
                        <a:pt x="3636" y="5957"/>
                        <a:pt x="3636" y="5863"/>
                      </a:cubicBezTo>
                      <a:lnTo>
                        <a:pt x="3636" y="1198"/>
                      </a:lnTo>
                      <a:cubicBezTo>
                        <a:pt x="3636" y="788"/>
                        <a:pt x="3961" y="462"/>
                        <a:pt x="4361" y="462"/>
                      </a:cubicBezTo>
                      <a:close/>
                      <a:moveTo>
                        <a:pt x="4361" y="0"/>
                      </a:moveTo>
                      <a:cubicBezTo>
                        <a:pt x="3699" y="0"/>
                        <a:pt x="3163" y="536"/>
                        <a:pt x="3163" y="1198"/>
                      </a:cubicBezTo>
                      <a:lnTo>
                        <a:pt x="3163" y="5285"/>
                      </a:lnTo>
                      <a:lnTo>
                        <a:pt x="2081" y="4150"/>
                      </a:lnTo>
                      <a:cubicBezTo>
                        <a:pt x="1850" y="3919"/>
                        <a:pt x="1545" y="3783"/>
                        <a:pt x="1209" y="3783"/>
                      </a:cubicBezTo>
                      <a:cubicBezTo>
                        <a:pt x="904" y="3783"/>
                        <a:pt x="610" y="3909"/>
                        <a:pt x="379" y="4119"/>
                      </a:cubicBezTo>
                      <a:cubicBezTo>
                        <a:pt x="148" y="4339"/>
                        <a:pt x="22" y="4644"/>
                        <a:pt x="11" y="4959"/>
                      </a:cubicBezTo>
                      <a:cubicBezTo>
                        <a:pt x="1" y="5285"/>
                        <a:pt x="127" y="5590"/>
                        <a:pt x="347" y="5821"/>
                      </a:cubicBezTo>
                      <a:lnTo>
                        <a:pt x="3499" y="9099"/>
                      </a:lnTo>
                      <a:cubicBezTo>
                        <a:pt x="3720" y="9319"/>
                        <a:pt x="4035" y="9456"/>
                        <a:pt x="4361" y="9456"/>
                      </a:cubicBezTo>
                      <a:cubicBezTo>
                        <a:pt x="4697" y="9456"/>
                        <a:pt x="5012" y="9319"/>
                        <a:pt x="5233" y="9099"/>
                      </a:cubicBezTo>
                      <a:lnTo>
                        <a:pt x="8385" y="5821"/>
                      </a:lnTo>
                      <a:cubicBezTo>
                        <a:pt x="8605" y="5590"/>
                        <a:pt x="8721" y="5285"/>
                        <a:pt x="8721" y="4959"/>
                      </a:cubicBezTo>
                      <a:cubicBezTo>
                        <a:pt x="8710" y="4644"/>
                        <a:pt x="8584" y="4339"/>
                        <a:pt x="8353" y="4119"/>
                      </a:cubicBezTo>
                      <a:cubicBezTo>
                        <a:pt x="8117" y="3898"/>
                        <a:pt x="7816" y="3787"/>
                        <a:pt x="7515" y="3787"/>
                      </a:cubicBezTo>
                      <a:cubicBezTo>
                        <a:pt x="7201" y="3787"/>
                        <a:pt x="6888" y="3908"/>
                        <a:pt x="6651" y="4150"/>
                      </a:cubicBezTo>
                      <a:lnTo>
                        <a:pt x="5569" y="5285"/>
                      </a:lnTo>
                      <a:lnTo>
                        <a:pt x="5569" y="1198"/>
                      </a:lnTo>
                      <a:cubicBezTo>
                        <a:pt x="5569" y="536"/>
                        <a:pt x="5023" y="0"/>
                        <a:pt x="4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3" name="Google Shape;2263;p73"/>
                <p:cNvSpPr/>
                <p:nvPr/>
              </p:nvSpPr>
              <p:spPr>
                <a:xfrm>
                  <a:off x="1015397" y="2593599"/>
                  <a:ext cx="307191" cy="327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37" h="8987" extrusionOk="0">
                      <a:moveTo>
                        <a:pt x="4219" y="1"/>
                      </a:moveTo>
                      <a:cubicBezTo>
                        <a:pt x="3961" y="1"/>
                        <a:pt x="3704" y="93"/>
                        <a:pt x="3520" y="276"/>
                      </a:cubicBezTo>
                      <a:lnTo>
                        <a:pt x="368" y="3554"/>
                      </a:lnTo>
                      <a:cubicBezTo>
                        <a:pt x="1" y="3943"/>
                        <a:pt x="11" y="4553"/>
                        <a:pt x="400" y="4931"/>
                      </a:cubicBezTo>
                      <a:cubicBezTo>
                        <a:pt x="584" y="5110"/>
                        <a:pt x="822" y="5199"/>
                        <a:pt x="1062" y="5199"/>
                      </a:cubicBezTo>
                      <a:cubicBezTo>
                        <a:pt x="1316" y="5199"/>
                        <a:pt x="1571" y="5099"/>
                        <a:pt x="1766" y="4899"/>
                      </a:cubicBezTo>
                      <a:lnTo>
                        <a:pt x="3247" y="3355"/>
                      </a:lnTo>
                      <a:lnTo>
                        <a:pt x="3247" y="8020"/>
                      </a:lnTo>
                      <a:cubicBezTo>
                        <a:pt x="3247" y="8555"/>
                        <a:pt x="3688" y="8987"/>
                        <a:pt x="4213" y="8987"/>
                      </a:cubicBezTo>
                      <a:cubicBezTo>
                        <a:pt x="4750" y="8987"/>
                        <a:pt x="5191" y="8555"/>
                        <a:pt x="5191" y="8020"/>
                      </a:cubicBezTo>
                      <a:lnTo>
                        <a:pt x="5191" y="3355"/>
                      </a:lnTo>
                      <a:lnTo>
                        <a:pt x="6672" y="4899"/>
                      </a:lnTo>
                      <a:cubicBezTo>
                        <a:pt x="6861" y="5099"/>
                        <a:pt x="7113" y="5193"/>
                        <a:pt x="7365" y="5193"/>
                      </a:cubicBezTo>
                      <a:cubicBezTo>
                        <a:pt x="7607" y="5193"/>
                        <a:pt x="7849" y="5109"/>
                        <a:pt x="8038" y="4931"/>
                      </a:cubicBezTo>
                      <a:cubicBezTo>
                        <a:pt x="8427" y="4553"/>
                        <a:pt x="8437" y="3943"/>
                        <a:pt x="8070" y="3554"/>
                      </a:cubicBezTo>
                      <a:lnTo>
                        <a:pt x="4918" y="276"/>
                      </a:lnTo>
                      <a:cubicBezTo>
                        <a:pt x="4734" y="93"/>
                        <a:pt x="4476" y="1"/>
                        <a:pt x="4219" y="1"/>
                      </a:cubicBezTo>
                      <a:close/>
                    </a:path>
                  </a:pathLst>
                </a:custGeom>
                <a:solidFill>
                  <a:srgbClr val="4D9DFF">
                    <a:alpha val="178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4" name="Google Shape;2264;p73"/>
                <p:cNvSpPr/>
                <p:nvPr/>
              </p:nvSpPr>
              <p:spPr>
                <a:xfrm>
                  <a:off x="1010045" y="2584898"/>
                  <a:ext cx="317532" cy="34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1" h="9457" extrusionOk="0">
                      <a:moveTo>
                        <a:pt x="4360" y="473"/>
                      </a:moveTo>
                      <a:cubicBezTo>
                        <a:pt x="4570" y="473"/>
                        <a:pt x="4760" y="547"/>
                        <a:pt x="4897" y="683"/>
                      </a:cubicBezTo>
                      <a:lnTo>
                        <a:pt x="8049" y="3961"/>
                      </a:lnTo>
                      <a:cubicBezTo>
                        <a:pt x="8185" y="4098"/>
                        <a:pt x="8259" y="4288"/>
                        <a:pt x="8248" y="4487"/>
                      </a:cubicBezTo>
                      <a:cubicBezTo>
                        <a:pt x="8248" y="4676"/>
                        <a:pt x="8164" y="4865"/>
                        <a:pt x="8028" y="5002"/>
                      </a:cubicBezTo>
                      <a:cubicBezTo>
                        <a:pt x="7891" y="5128"/>
                        <a:pt x="7712" y="5201"/>
                        <a:pt x="7512" y="5201"/>
                      </a:cubicBezTo>
                      <a:cubicBezTo>
                        <a:pt x="7313" y="5201"/>
                        <a:pt x="7124" y="5117"/>
                        <a:pt x="6987" y="4981"/>
                      </a:cubicBezTo>
                      <a:lnTo>
                        <a:pt x="5506" y="3426"/>
                      </a:lnTo>
                      <a:cubicBezTo>
                        <a:pt x="5455" y="3382"/>
                        <a:pt x="5394" y="3359"/>
                        <a:pt x="5330" y="3359"/>
                      </a:cubicBezTo>
                      <a:cubicBezTo>
                        <a:pt x="5301" y="3359"/>
                        <a:pt x="5272" y="3363"/>
                        <a:pt x="5243" y="3373"/>
                      </a:cubicBezTo>
                      <a:cubicBezTo>
                        <a:pt x="5159" y="3415"/>
                        <a:pt x="5096" y="3499"/>
                        <a:pt x="5096" y="3594"/>
                      </a:cubicBezTo>
                      <a:lnTo>
                        <a:pt x="5096" y="8259"/>
                      </a:lnTo>
                      <a:cubicBezTo>
                        <a:pt x="5096" y="8658"/>
                        <a:pt x="4770" y="8995"/>
                        <a:pt x="4360" y="8995"/>
                      </a:cubicBezTo>
                      <a:cubicBezTo>
                        <a:pt x="3961" y="8995"/>
                        <a:pt x="3636" y="8658"/>
                        <a:pt x="3636" y="8259"/>
                      </a:cubicBezTo>
                      <a:lnTo>
                        <a:pt x="3636" y="3594"/>
                      </a:lnTo>
                      <a:cubicBezTo>
                        <a:pt x="3636" y="3499"/>
                        <a:pt x="3573" y="3415"/>
                        <a:pt x="3489" y="3373"/>
                      </a:cubicBezTo>
                      <a:cubicBezTo>
                        <a:pt x="3457" y="3363"/>
                        <a:pt x="3426" y="3363"/>
                        <a:pt x="3394" y="3363"/>
                      </a:cubicBezTo>
                      <a:cubicBezTo>
                        <a:pt x="3331" y="3363"/>
                        <a:pt x="3279" y="3384"/>
                        <a:pt x="3226" y="3426"/>
                      </a:cubicBezTo>
                      <a:lnTo>
                        <a:pt x="1745" y="4981"/>
                      </a:lnTo>
                      <a:cubicBezTo>
                        <a:pt x="1598" y="5127"/>
                        <a:pt x="1405" y="5200"/>
                        <a:pt x="1212" y="5200"/>
                      </a:cubicBezTo>
                      <a:cubicBezTo>
                        <a:pt x="1029" y="5200"/>
                        <a:pt x="847" y="5135"/>
                        <a:pt x="704" y="5002"/>
                      </a:cubicBezTo>
                      <a:cubicBezTo>
                        <a:pt x="568" y="4865"/>
                        <a:pt x="484" y="4676"/>
                        <a:pt x="484" y="4487"/>
                      </a:cubicBezTo>
                      <a:cubicBezTo>
                        <a:pt x="473" y="4288"/>
                        <a:pt x="547" y="4098"/>
                        <a:pt x="683" y="3961"/>
                      </a:cubicBezTo>
                      <a:lnTo>
                        <a:pt x="3835" y="683"/>
                      </a:lnTo>
                      <a:cubicBezTo>
                        <a:pt x="3972" y="547"/>
                        <a:pt x="4161" y="473"/>
                        <a:pt x="4360" y="473"/>
                      </a:cubicBezTo>
                      <a:close/>
                      <a:moveTo>
                        <a:pt x="4360" y="1"/>
                      </a:moveTo>
                      <a:cubicBezTo>
                        <a:pt x="4035" y="1"/>
                        <a:pt x="3720" y="127"/>
                        <a:pt x="3499" y="358"/>
                      </a:cubicBezTo>
                      <a:lnTo>
                        <a:pt x="347" y="3636"/>
                      </a:lnTo>
                      <a:cubicBezTo>
                        <a:pt x="126" y="3867"/>
                        <a:pt x="0" y="4172"/>
                        <a:pt x="11" y="4498"/>
                      </a:cubicBezTo>
                      <a:cubicBezTo>
                        <a:pt x="21" y="4813"/>
                        <a:pt x="148" y="5117"/>
                        <a:pt x="379" y="5338"/>
                      </a:cubicBezTo>
                      <a:cubicBezTo>
                        <a:pt x="615" y="5559"/>
                        <a:pt x="916" y="5669"/>
                        <a:pt x="1217" y="5669"/>
                      </a:cubicBezTo>
                      <a:cubicBezTo>
                        <a:pt x="1531" y="5669"/>
                        <a:pt x="1844" y="5548"/>
                        <a:pt x="2081" y="5306"/>
                      </a:cubicBezTo>
                      <a:lnTo>
                        <a:pt x="3163" y="4172"/>
                      </a:lnTo>
                      <a:lnTo>
                        <a:pt x="3163" y="8259"/>
                      </a:lnTo>
                      <a:cubicBezTo>
                        <a:pt x="3163" y="8921"/>
                        <a:pt x="3699" y="9457"/>
                        <a:pt x="4360" y="9457"/>
                      </a:cubicBezTo>
                      <a:cubicBezTo>
                        <a:pt x="5033" y="9457"/>
                        <a:pt x="5569" y="8921"/>
                        <a:pt x="5569" y="8259"/>
                      </a:cubicBezTo>
                      <a:lnTo>
                        <a:pt x="5569" y="4172"/>
                      </a:lnTo>
                      <a:lnTo>
                        <a:pt x="6651" y="5306"/>
                      </a:lnTo>
                      <a:cubicBezTo>
                        <a:pt x="6882" y="5537"/>
                        <a:pt x="7187" y="5674"/>
                        <a:pt x="7512" y="5674"/>
                      </a:cubicBezTo>
                      <a:cubicBezTo>
                        <a:pt x="7827" y="5674"/>
                        <a:pt x="8122" y="5548"/>
                        <a:pt x="8353" y="5338"/>
                      </a:cubicBezTo>
                      <a:cubicBezTo>
                        <a:pt x="8584" y="5117"/>
                        <a:pt x="8710" y="4813"/>
                        <a:pt x="8721" y="4498"/>
                      </a:cubicBezTo>
                      <a:cubicBezTo>
                        <a:pt x="8721" y="4172"/>
                        <a:pt x="8605" y="3867"/>
                        <a:pt x="8385" y="3636"/>
                      </a:cubicBezTo>
                      <a:lnTo>
                        <a:pt x="5233" y="358"/>
                      </a:lnTo>
                      <a:cubicBezTo>
                        <a:pt x="5012" y="127"/>
                        <a:pt x="4696" y="1"/>
                        <a:pt x="43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65" name="Google Shape;2265;p73"/>
              <p:cNvGrpSpPr/>
              <p:nvPr/>
            </p:nvGrpSpPr>
            <p:grpSpPr>
              <a:xfrm>
                <a:off x="1575442" y="3470558"/>
                <a:ext cx="1987176" cy="984166"/>
                <a:chOff x="1230758" y="2353844"/>
                <a:chExt cx="2295721" cy="1136975"/>
              </a:xfrm>
            </p:grpSpPr>
            <p:sp>
              <p:nvSpPr>
                <p:cNvPr id="2266" name="Google Shape;2266;p73"/>
                <p:cNvSpPr/>
                <p:nvPr/>
              </p:nvSpPr>
              <p:spPr>
                <a:xfrm>
                  <a:off x="1239169" y="2362255"/>
                  <a:ext cx="2134281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18" h="30754" extrusionOk="0">
                      <a:moveTo>
                        <a:pt x="2228" y="1"/>
                      </a:moveTo>
                      <a:cubicBezTo>
                        <a:pt x="100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1009" y="30754"/>
                        <a:pt x="2228" y="30754"/>
                      </a:cubicBezTo>
                      <a:lnTo>
                        <a:pt x="56390" y="30754"/>
                      </a:lnTo>
                      <a:cubicBezTo>
                        <a:pt x="57609" y="30754"/>
                        <a:pt x="58618" y="29756"/>
                        <a:pt x="58618" y="28526"/>
                      </a:cubicBezTo>
                      <a:lnTo>
                        <a:pt x="58618" y="2228"/>
                      </a:lnTo>
                      <a:cubicBezTo>
                        <a:pt x="58618" y="999"/>
                        <a:pt x="57609" y="1"/>
                        <a:pt x="563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7" name="Google Shape;2267;p73"/>
                <p:cNvSpPr/>
                <p:nvPr/>
              </p:nvSpPr>
              <p:spPr>
                <a:xfrm>
                  <a:off x="1230758" y="2353844"/>
                  <a:ext cx="2151103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0" h="31227" extrusionOk="0">
                      <a:moveTo>
                        <a:pt x="56621" y="463"/>
                      </a:moveTo>
                      <a:cubicBezTo>
                        <a:pt x="57714" y="463"/>
                        <a:pt x="58607" y="1356"/>
                        <a:pt x="58607" y="2459"/>
                      </a:cubicBezTo>
                      <a:lnTo>
                        <a:pt x="58607" y="28757"/>
                      </a:lnTo>
                      <a:cubicBezTo>
                        <a:pt x="58607" y="29861"/>
                        <a:pt x="57714" y="30754"/>
                        <a:pt x="56621" y="30754"/>
                      </a:cubicBezTo>
                      <a:lnTo>
                        <a:pt x="2459" y="30754"/>
                      </a:lnTo>
                      <a:cubicBezTo>
                        <a:pt x="1366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6" y="463"/>
                        <a:pt x="2459" y="463"/>
                      </a:cubicBezTo>
                      <a:close/>
                      <a:moveTo>
                        <a:pt x="2459" y="1"/>
                      </a:moveTo>
                      <a:cubicBezTo>
                        <a:pt x="1104" y="1"/>
                        <a:pt x="0" y="1103"/>
                        <a:pt x="0" y="2459"/>
                      </a:cubicBezTo>
                      <a:lnTo>
                        <a:pt x="0" y="28757"/>
                      </a:lnTo>
                      <a:cubicBezTo>
                        <a:pt x="0" y="30113"/>
                        <a:pt x="1104" y="31227"/>
                        <a:pt x="2459" y="31227"/>
                      </a:cubicBezTo>
                      <a:lnTo>
                        <a:pt x="56621" y="31227"/>
                      </a:lnTo>
                      <a:cubicBezTo>
                        <a:pt x="57976" y="31227"/>
                        <a:pt x="59080" y="30113"/>
                        <a:pt x="59080" y="28757"/>
                      </a:cubicBezTo>
                      <a:lnTo>
                        <a:pt x="59080" y="2459"/>
                      </a:lnTo>
                      <a:cubicBezTo>
                        <a:pt x="59080" y="1103"/>
                        <a:pt x="57976" y="1"/>
                        <a:pt x="566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8" name="Google Shape;2268;p73"/>
                <p:cNvSpPr/>
                <p:nvPr/>
              </p:nvSpPr>
              <p:spPr>
                <a:xfrm>
                  <a:off x="1384151" y="2362255"/>
                  <a:ext cx="2133917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08" h="30754" extrusionOk="0">
                      <a:moveTo>
                        <a:pt x="2228" y="1"/>
                      </a:moveTo>
                      <a:cubicBezTo>
                        <a:pt x="99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999" y="30754"/>
                        <a:pt x="2228" y="30754"/>
                      </a:cubicBezTo>
                      <a:lnTo>
                        <a:pt x="56380" y="30754"/>
                      </a:lnTo>
                      <a:cubicBezTo>
                        <a:pt x="57609" y="30754"/>
                        <a:pt x="58607" y="29756"/>
                        <a:pt x="58607" y="28526"/>
                      </a:cubicBezTo>
                      <a:lnTo>
                        <a:pt x="58607" y="2228"/>
                      </a:lnTo>
                      <a:cubicBezTo>
                        <a:pt x="58607" y="999"/>
                        <a:pt x="57609" y="1"/>
                        <a:pt x="563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9" name="Google Shape;2269;p73"/>
                <p:cNvSpPr/>
                <p:nvPr/>
              </p:nvSpPr>
              <p:spPr>
                <a:xfrm>
                  <a:off x="1375340" y="2353844"/>
                  <a:ext cx="2151139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081" h="31227" extrusionOk="0">
                      <a:moveTo>
                        <a:pt x="56622" y="463"/>
                      </a:moveTo>
                      <a:cubicBezTo>
                        <a:pt x="57725" y="463"/>
                        <a:pt x="58618" y="1356"/>
                        <a:pt x="58618" y="2459"/>
                      </a:cubicBezTo>
                      <a:lnTo>
                        <a:pt x="58618" y="28757"/>
                      </a:lnTo>
                      <a:cubicBezTo>
                        <a:pt x="58618" y="29861"/>
                        <a:pt x="57725" y="30754"/>
                        <a:pt x="56622" y="30754"/>
                      </a:cubicBezTo>
                      <a:lnTo>
                        <a:pt x="2470" y="30754"/>
                      </a:lnTo>
                      <a:cubicBezTo>
                        <a:pt x="1367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7" y="463"/>
                        <a:pt x="2470" y="463"/>
                      </a:cubicBezTo>
                      <a:close/>
                      <a:moveTo>
                        <a:pt x="2470" y="1"/>
                      </a:moveTo>
                      <a:cubicBezTo>
                        <a:pt x="1105" y="1"/>
                        <a:pt x="1" y="1103"/>
                        <a:pt x="1" y="2459"/>
                      </a:cubicBezTo>
                      <a:lnTo>
                        <a:pt x="1" y="28757"/>
                      </a:lnTo>
                      <a:cubicBezTo>
                        <a:pt x="1" y="30113"/>
                        <a:pt x="1105" y="31227"/>
                        <a:pt x="2470" y="31227"/>
                      </a:cubicBezTo>
                      <a:lnTo>
                        <a:pt x="56622" y="31227"/>
                      </a:lnTo>
                      <a:cubicBezTo>
                        <a:pt x="57977" y="31227"/>
                        <a:pt x="59081" y="30113"/>
                        <a:pt x="59081" y="28757"/>
                      </a:cubicBezTo>
                      <a:lnTo>
                        <a:pt x="59081" y="2459"/>
                      </a:lnTo>
                      <a:cubicBezTo>
                        <a:pt x="59081" y="1103"/>
                        <a:pt x="57977" y="1"/>
                        <a:pt x="566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0" name="Google Shape;2270;p73"/>
                <p:cNvSpPr/>
                <p:nvPr/>
              </p:nvSpPr>
              <p:spPr>
                <a:xfrm>
                  <a:off x="1513841" y="2491945"/>
                  <a:ext cx="1874532" cy="860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84" h="23631" extrusionOk="0">
                      <a:moveTo>
                        <a:pt x="25742" y="2806"/>
                      </a:moveTo>
                      <a:cubicBezTo>
                        <a:pt x="30712" y="2806"/>
                        <a:pt x="34746" y="6841"/>
                        <a:pt x="34746" y="11821"/>
                      </a:cubicBezTo>
                      <a:cubicBezTo>
                        <a:pt x="34746" y="16790"/>
                        <a:pt x="30712" y="20825"/>
                        <a:pt x="25742" y="20825"/>
                      </a:cubicBezTo>
                      <a:cubicBezTo>
                        <a:pt x="20762" y="20825"/>
                        <a:pt x="16727" y="16790"/>
                        <a:pt x="16727" y="11821"/>
                      </a:cubicBezTo>
                      <a:cubicBezTo>
                        <a:pt x="16727" y="6841"/>
                        <a:pt x="20762" y="2806"/>
                        <a:pt x="25742" y="2806"/>
                      </a:cubicBezTo>
                      <a:close/>
                      <a:moveTo>
                        <a:pt x="4802" y="0"/>
                      </a:moveTo>
                      <a:cubicBezTo>
                        <a:pt x="4434" y="0"/>
                        <a:pt x="4182" y="221"/>
                        <a:pt x="4119" y="557"/>
                      </a:cubicBezTo>
                      <a:lnTo>
                        <a:pt x="4119" y="568"/>
                      </a:lnTo>
                      <a:cubicBezTo>
                        <a:pt x="3867" y="2417"/>
                        <a:pt x="2407" y="3867"/>
                        <a:pt x="558" y="4119"/>
                      </a:cubicBezTo>
                      <a:cubicBezTo>
                        <a:pt x="558" y="4119"/>
                        <a:pt x="558" y="4130"/>
                        <a:pt x="547" y="4130"/>
                      </a:cubicBezTo>
                      <a:cubicBezTo>
                        <a:pt x="63" y="4224"/>
                        <a:pt x="0" y="4413"/>
                        <a:pt x="0" y="4823"/>
                      </a:cubicBezTo>
                      <a:lnTo>
                        <a:pt x="0" y="18807"/>
                      </a:lnTo>
                      <a:cubicBezTo>
                        <a:pt x="0" y="19228"/>
                        <a:pt x="63" y="19407"/>
                        <a:pt x="547" y="19512"/>
                      </a:cubicBezTo>
                      <a:lnTo>
                        <a:pt x="558" y="19512"/>
                      </a:lnTo>
                      <a:cubicBezTo>
                        <a:pt x="2407" y="19764"/>
                        <a:pt x="3867" y="21224"/>
                        <a:pt x="4119" y="23073"/>
                      </a:cubicBezTo>
                      <a:cubicBezTo>
                        <a:pt x="4182" y="23409"/>
                        <a:pt x="4434" y="23630"/>
                        <a:pt x="4802" y="23630"/>
                      </a:cubicBezTo>
                      <a:lnTo>
                        <a:pt x="46682" y="23630"/>
                      </a:lnTo>
                      <a:cubicBezTo>
                        <a:pt x="47039" y="23630"/>
                        <a:pt x="47302" y="23409"/>
                        <a:pt x="47354" y="23073"/>
                      </a:cubicBezTo>
                      <a:lnTo>
                        <a:pt x="47365" y="23073"/>
                      </a:lnTo>
                      <a:cubicBezTo>
                        <a:pt x="47607" y="21224"/>
                        <a:pt x="49067" y="19764"/>
                        <a:pt x="50916" y="19512"/>
                      </a:cubicBezTo>
                      <a:lnTo>
                        <a:pt x="50927" y="19512"/>
                      </a:lnTo>
                      <a:cubicBezTo>
                        <a:pt x="51410" y="19407"/>
                        <a:pt x="51483" y="19228"/>
                        <a:pt x="51483" y="18807"/>
                      </a:cubicBezTo>
                      <a:lnTo>
                        <a:pt x="51483" y="4823"/>
                      </a:lnTo>
                      <a:cubicBezTo>
                        <a:pt x="51483" y="4413"/>
                        <a:pt x="51410" y="4224"/>
                        <a:pt x="50927" y="4130"/>
                      </a:cubicBezTo>
                      <a:lnTo>
                        <a:pt x="50916" y="4119"/>
                      </a:lnTo>
                      <a:cubicBezTo>
                        <a:pt x="49067" y="3867"/>
                        <a:pt x="47607" y="2417"/>
                        <a:pt x="47365" y="568"/>
                      </a:cubicBezTo>
                      <a:lnTo>
                        <a:pt x="47354" y="557"/>
                      </a:lnTo>
                      <a:cubicBezTo>
                        <a:pt x="47302" y="221"/>
                        <a:pt x="47039" y="0"/>
                        <a:pt x="466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1" name="Google Shape;2271;p73"/>
                <p:cNvSpPr/>
                <p:nvPr/>
              </p:nvSpPr>
              <p:spPr>
                <a:xfrm>
                  <a:off x="2337056" y="2731809"/>
                  <a:ext cx="228036" cy="380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3" h="10455" extrusionOk="0">
                      <a:moveTo>
                        <a:pt x="2501" y="0"/>
                      </a:moveTo>
                      <a:lnTo>
                        <a:pt x="2501" y="1544"/>
                      </a:lnTo>
                      <a:cubicBezTo>
                        <a:pt x="1241" y="1787"/>
                        <a:pt x="453" y="2553"/>
                        <a:pt x="453" y="3667"/>
                      </a:cubicBezTo>
                      <a:cubicBezTo>
                        <a:pt x="453" y="6251"/>
                        <a:pt x="4309" y="5485"/>
                        <a:pt x="4309" y="6777"/>
                      </a:cubicBezTo>
                      <a:cubicBezTo>
                        <a:pt x="4309" y="7197"/>
                        <a:pt x="3941" y="7418"/>
                        <a:pt x="3363" y="7418"/>
                      </a:cubicBezTo>
                      <a:cubicBezTo>
                        <a:pt x="2596" y="7418"/>
                        <a:pt x="1472" y="6977"/>
                        <a:pt x="726" y="6314"/>
                      </a:cubicBezTo>
                      <a:lnTo>
                        <a:pt x="1" y="7743"/>
                      </a:lnTo>
                      <a:cubicBezTo>
                        <a:pt x="673" y="8301"/>
                        <a:pt x="1567" y="8700"/>
                        <a:pt x="2501" y="8836"/>
                      </a:cubicBezTo>
                      <a:lnTo>
                        <a:pt x="2501" y="10454"/>
                      </a:lnTo>
                      <a:lnTo>
                        <a:pt x="3878" y="10454"/>
                      </a:lnTo>
                      <a:lnTo>
                        <a:pt x="3878" y="8889"/>
                      </a:lnTo>
                      <a:cubicBezTo>
                        <a:pt x="5244" y="8731"/>
                        <a:pt x="6263" y="7975"/>
                        <a:pt x="6263" y="6683"/>
                      </a:cubicBezTo>
                      <a:cubicBezTo>
                        <a:pt x="6263" y="4045"/>
                        <a:pt x="2396" y="4759"/>
                        <a:pt x="2396" y="3499"/>
                      </a:cubicBezTo>
                      <a:cubicBezTo>
                        <a:pt x="2396" y="3152"/>
                        <a:pt x="2722" y="2973"/>
                        <a:pt x="3206" y="2973"/>
                      </a:cubicBezTo>
                      <a:cubicBezTo>
                        <a:pt x="3794" y="2973"/>
                        <a:pt x="4771" y="3289"/>
                        <a:pt x="5538" y="3730"/>
                      </a:cubicBezTo>
                      <a:lnTo>
                        <a:pt x="6242" y="2280"/>
                      </a:lnTo>
                      <a:cubicBezTo>
                        <a:pt x="5611" y="1881"/>
                        <a:pt x="4761" y="1586"/>
                        <a:pt x="3878" y="1492"/>
                      </a:cubicBezTo>
                      <a:lnTo>
                        <a:pt x="38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2" name="Google Shape;2272;p73"/>
                <p:cNvSpPr/>
                <p:nvPr/>
              </p:nvSpPr>
              <p:spPr>
                <a:xfrm>
                  <a:off x="1679867" y="2803317"/>
                  <a:ext cx="237976" cy="2379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6" h="6536" extrusionOk="0">
                      <a:moveTo>
                        <a:pt x="3268" y="1"/>
                      </a:moveTo>
                      <a:cubicBezTo>
                        <a:pt x="1461" y="1"/>
                        <a:pt x="0" y="1462"/>
                        <a:pt x="0" y="3269"/>
                      </a:cubicBezTo>
                      <a:cubicBezTo>
                        <a:pt x="0" y="5065"/>
                        <a:pt x="1461" y="6536"/>
                        <a:pt x="3268" y="6536"/>
                      </a:cubicBezTo>
                      <a:cubicBezTo>
                        <a:pt x="5075" y="6536"/>
                        <a:pt x="6535" y="5065"/>
                        <a:pt x="6535" y="3269"/>
                      </a:cubicBezTo>
                      <a:cubicBezTo>
                        <a:pt x="6535" y="1462"/>
                        <a:pt x="5075" y="1"/>
                        <a:pt x="32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3" name="Google Shape;2273;p73"/>
                <p:cNvSpPr/>
                <p:nvPr/>
              </p:nvSpPr>
              <p:spPr>
                <a:xfrm>
                  <a:off x="2835536" y="2362255"/>
                  <a:ext cx="386783" cy="1119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23" h="30754" extrusionOk="0">
                      <a:moveTo>
                        <a:pt x="0" y="1"/>
                      </a:moveTo>
                      <a:lnTo>
                        <a:pt x="0" y="30754"/>
                      </a:lnTo>
                      <a:lnTo>
                        <a:pt x="10622" y="30754"/>
                      </a:lnTo>
                      <a:lnTo>
                        <a:pt x="1062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4" name="Google Shape;2274;p73"/>
                <p:cNvSpPr/>
                <p:nvPr/>
              </p:nvSpPr>
              <p:spPr>
                <a:xfrm>
                  <a:off x="2826725" y="2353844"/>
                  <a:ext cx="404005" cy="113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96" h="31227" extrusionOk="0">
                      <a:moveTo>
                        <a:pt x="10633" y="463"/>
                      </a:moveTo>
                      <a:lnTo>
                        <a:pt x="10633" y="30754"/>
                      </a:lnTo>
                      <a:lnTo>
                        <a:pt x="474" y="30754"/>
                      </a:lnTo>
                      <a:lnTo>
                        <a:pt x="474" y="463"/>
                      </a:lnTo>
                      <a:close/>
                      <a:moveTo>
                        <a:pt x="242" y="1"/>
                      </a:moveTo>
                      <a:cubicBezTo>
                        <a:pt x="105" y="1"/>
                        <a:pt x="0" y="106"/>
                        <a:pt x="0" y="232"/>
                      </a:cubicBezTo>
                      <a:lnTo>
                        <a:pt x="0" y="30985"/>
                      </a:lnTo>
                      <a:cubicBezTo>
                        <a:pt x="0" y="31122"/>
                        <a:pt x="105" y="31227"/>
                        <a:pt x="242" y="31227"/>
                      </a:cubicBezTo>
                      <a:lnTo>
                        <a:pt x="10864" y="31227"/>
                      </a:lnTo>
                      <a:cubicBezTo>
                        <a:pt x="10990" y="31227"/>
                        <a:pt x="11095" y="31122"/>
                        <a:pt x="11095" y="30985"/>
                      </a:cubicBezTo>
                      <a:lnTo>
                        <a:pt x="11095" y="232"/>
                      </a:lnTo>
                      <a:cubicBezTo>
                        <a:pt x="11095" y="106"/>
                        <a:pt x="10990" y="1"/>
                        <a:pt x="108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75" name="Google Shape;2275;p73"/>
              <p:cNvGrpSpPr/>
              <p:nvPr/>
            </p:nvGrpSpPr>
            <p:grpSpPr>
              <a:xfrm>
                <a:off x="3118249" y="3868769"/>
                <a:ext cx="761344" cy="761628"/>
                <a:chOff x="5512545" y="999244"/>
                <a:chExt cx="879556" cy="879884"/>
              </a:xfrm>
            </p:grpSpPr>
            <p:sp>
              <p:nvSpPr>
                <p:cNvPr id="2276" name="Google Shape;2276;p73"/>
                <p:cNvSpPr/>
                <p:nvPr/>
              </p:nvSpPr>
              <p:spPr>
                <a:xfrm>
                  <a:off x="5520956" y="1008055"/>
                  <a:ext cx="862699" cy="8626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94" h="23693" extrusionOk="0">
                      <a:moveTo>
                        <a:pt x="11852" y="1"/>
                      </a:moveTo>
                      <a:cubicBezTo>
                        <a:pt x="5307" y="1"/>
                        <a:pt x="1" y="5296"/>
                        <a:pt x="1" y="11841"/>
                      </a:cubicBezTo>
                      <a:cubicBezTo>
                        <a:pt x="1" y="18387"/>
                        <a:pt x="5307" y="23693"/>
                        <a:pt x="11852" y="23693"/>
                      </a:cubicBezTo>
                      <a:cubicBezTo>
                        <a:pt x="18388" y="23693"/>
                        <a:pt x="23694" y="18387"/>
                        <a:pt x="23694" y="11841"/>
                      </a:cubicBezTo>
                      <a:cubicBezTo>
                        <a:pt x="23694" y="5296"/>
                        <a:pt x="18388" y="1"/>
                        <a:pt x="118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7" name="Google Shape;2277;p73"/>
                <p:cNvSpPr/>
                <p:nvPr/>
              </p:nvSpPr>
              <p:spPr>
                <a:xfrm>
                  <a:off x="5512545" y="999244"/>
                  <a:ext cx="879556" cy="8798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57" h="24166" extrusionOk="0">
                      <a:moveTo>
                        <a:pt x="12083" y="474"/>
                      </a:moveTo>
                      <a:cubicBezTo>
                        <a:pt x="18482" y="474"/>
                        <a:pt x="23694" y="5685"/>
                        <a:pt x="23694" y="12083"/>
                      </a:cubicBezTo>
                      <a:cubicBezTo>
                        <a:pt x="23694" y="18492"/>
                        <a:pt x="18482" y="23694"/>
                        <a:pt x="12083" y="23694"/>
                      </a:cubicBezTo>
                      <a:cubicBezTo>
                        <a:pt x="5674" y="23694"/>
                        <a:pt x="463" y="18492"/>
                        <a:pt x="463" y="12083"/>
                      </a:cubicBezTo>
                      <a:cubicBezTo>
                        <a:pt x="463" y="5685"/>
                        <a:pt x="5674" y="474"/>
                        <a:pt x="12083" y="474"/>
                      </a:cubicBezTo>
                      <a:close/>
                      <a:moveTo>
                        <a:pt x="12083" y="0"/>
                      </a:moveTo>
                      <a:cubicBezTo>
                        <a:pt x="5422" y="0"/>
                        <a:pt x="1" y="5422"/>
                        <a:pt x="1" y="12083"/>
                      </a:cubicBezTo>
                      <a:cubicBezTo>
                        <a:pt x="1" y="18745"/>
                        <a:pt x="5422" y="24166"/>
                        <a:pt x="12083" y="24166"/>
                      </a:cubicBezTo>
                      <a:cubicBezTo>
                        <a:pt x="18745" y="24166"/>
                        <a:pt x="24156" y="18745"/>
                        <a:pt x="24156" y="12083"/>
                      </a:cubicBezTo>
                      <a:cubicBezTo>
                        <a:pt x="24156" y="5422"/>
                        <a:pt x="18745" y="0"/>
                        <a:pt x="1208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8" name="Google Shape;2278;p73"/>
                <p:cNvSpPr/>
                <p:nvPr/>
              </p:nvSpPr>
              <p:spPr>
                <a:xfrm>
                  <a:off x="5621955" y="1109054"/>
                  <a:ext cx="660732" cy="6602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47" h="18135" extrusionOk="0">
                      <a:moveTo>
                        <a:pt x="9078" y="0"/>
                      </a:moveTo>
                      <a:cubicBezTo>
                        <a:pt x="4067" y="0"/>
                        <a:pt x="1" y="4056"/>
                        <a:pt x="1" y="9067"/>
                      </a:cubicBezTo>
                      <a:cubicBezTo>
                        <a:pt x="1" y="14079"/>
                        <a:pt x="4067" y="18135"/>
                        <a:pt x="9078" y="18135"/>
                      </a:cubicBezTo>
                      <a:cubicBezTo>
                        <a:pt x="14080" y="18135"/>
                        <a:pt x="18146" y="14079"/>
                        <a:pt x="18146" y="9067"/>
                      </a:cubicBezTo>
                      <a:cubicBezTo>
                        <a:pt x="18146" y="4056"/>
                        <a:pt x="14080" y="0"/>
                        <a:pt x="90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9" name="Google Shape;2279;p73"/>
                <p:cNvSpPr/>
                <p:nvPr/>
              </p:nvSpPr>
              <p:spPr>
                <a:xfrm>
                  <a:off x="5613545" y="1100243"/>
                  <a:ext cx="677554" cy="677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09" h="18619" extrusionOk="0">
                      <a:moveTo>
                        <a:pt x="9309" y="473"/>
                      </a:moveTo>
                      <a:cubicBezTo>
                        <a:pt x="14174" y="473"/>
                        <a:pt x="18146" y="4434"/>
                        <a:pt x="18146" y="9309"/>
                      </a:cubicBezTo>
                      <a:cubicBezTo>
                        <a:pt x="18146" y="14184"/>
                        <a:pt x="14174" y="18146"/>
                        <a:pt x="9309" y="18146"/>
                      </a:cubicBezTo>
                      <a:cubicBezTo>
                        <a:pt x="4434" y="18146"/>
                        <a:pt x="474" y="14184"/>
                        <a:pt x="474" y="9309"/>
                      </a:cubicBezTo>
                      <a:cubicBezTo>
                        <a:pt x="474" y="4434"/>
                        <a:pt x="4434" y="473"/>
                        <a:pt x="9309" y="473"/>
                      </a:cubicBezTo>
                      <a:close/>
                      <a:moveTo>
                        <a:pt x="9309" y="0"/>
                      </a:moveTo>
                      <a:cubicBezTo>
                        <a:pt x="4172" y="0"/>
                        <a:pt x="0" y="4182"/>
                        <a:pt x="0" y="9309"/>
                      </a:cubicBezTo>
                      <a:cubicBezTo>
                        <a:pt x="0" y="14437"/>
                        <a:pt x="4172" y="18618"/>
                        <a:pt x="9309" y="18618"/>
                      </a:cubicBezTo>
                      <a:cubicBezTo>
                        <a:pt x="14437" y="18618"/>
                        <a:pt x="18608" y="14437"/>
                        <a:pt x="18608" y="9309"/>
                      </a:cubicBezTo>
                      <a:cubicBezTo>
                        <a:pt x="18608" y="4182"/>
                        <a:pt x="14437" y="0"/>
                        <a:pt x="930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73"/>
                <p:cNvSpPr/>
                <p:nvPr/>
              </p:nvSpPr>
              <p:spPr>
                <a:xfrm>
                  <a:off x="5826248" y="1228403"/>
                  <a:ext cx="252139" cy="421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5" h="11579" extrusionOk="0">
                      <a:moveTo>
                        <a:pt x="2774" y="0"/>
                      </a:moveTo>
                      <a:lnTo>
                        <a:pt x="2774" y="1713"/>
                      </a:lnTo>
                      <a:cubicBezTo>
                        <a:pt x="1377" y="1976"/>
                        <a:pt x="494" y="2826"/>
                        <a:pt x="494" y="4066"/>
                      </a:cubicBezTo>
                      <a:cubicBezTo>
                        <a:pt x="494" y="6924"/>
                        <a:pt x="4770" y="6073"/>
                        <a:pt x="4770" y="7502"/>
                      </a:cubicBezTo>
                      <a:cubicBezTo>
                        <a:pt x="4770" y="7965"/>
                        <a:pt x="4361" y="8206"/>
                        <a:pt x="3720" y="8206"/>
                      </a:cubicBezTo>
                      <a:cubicBezTo>
                        <a:pt x="2879" y="8206"/>
                        <a:pt x="1629" y="7722"/>
                        <a:pt x="799" y="6998"/>
                      </a:cubicBezTo>
                      <a:lnTo>
                        <a:pt x="0" y="8584"/>
                      </a:lnTo>
                      <a:cubicBezTo>
                        <a:pt x="736" y="9193"/>
                        <a:pt x="1734" y="9635"/>
                        <a:pt x="2774" y="9793"/>
                      </a:cubicBezTo>
                      <a:lnTo>
                        <a:pt x="2774" y="11579"/>
                      </a:lnTo>
                      <a:lnTo>
                        <a:pt x="4298" y="11579"/>
                      </a:lnTo>
                      <a:lnTo>
                        <a:pt x="4298" y="9835"/>
                      </a:lnTo>
                      <a:cubicBezTo>
                        <a:pt x="5811" y="9667"/>
                        <a:pt x="6925" y="8836"/>
                        <a:pt x="6925" y="7397"/>
                      </a:cubicBezTo>
                      <a:cubicBezTo>
                        <a:pt x="6925" y="4476"/>
                        <a:pt x="2659" y="5275"/>
                        <a:pt x="2659" y="3877"/>
                      </a:cubicBezTo>
                      <a:cubicBezTo>
                        <a:pt x="2659" y="3489"/>
                        <a:pt x="3016" y="3289"/>
                        <a:pt x="3541" y="3289"/>
                      </a:cubicBezTo>
                      <a:cubicBezTo>
                        <a:pt x="4203" y="3289"/>
                        <a:pt x="5275" y="3636"/>
                        <a:pt x="6126" y="4129"/>
                      </a:cubicBezTo>
                      <a:lnTo>
                        <a:pt x="6904" y="2532"/>
                      </a:lnTo>
                      <a:cubicBezTo>
                        <a:pt x="6210" y="2081"/>
                        <a:pt x="5264" y="1755"/>
                        <a:pt x="4298" y="1650"/>
                      </a:cubicBez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0120520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0" grpId="0"/>
      <p:bldP spid="22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6" name="Google Shape;2596;p78"/>
          <p:cNvSpPr/>
          <p:nvPr/>
        </p:nvSpPr>
        <p:spPr>
          <a:xfrm>
            <a:off x="4745109" y="1151941"/>
            <a:ext cx="1136400" cy="1136400"/>
          </a:xfrm>
          <a:prstGeom prst="flowChartConnector">
            <a:avLst/>
          </a:prstGeom>
          <a:solidFill>
            <a:srgbClr val="4D9DFF">
              <a:alpha val="17880"/>
            </a:srgbClr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97" name="Google Shape;2597;p78"/>
          <p:cNvSpPr/>
          <p:nvPr/>
        </p:nvSpPr>
        <p:spPr>
          <a:xfrm>
            <a:off x="6789259" y="1151941"/>
            <a:ext cx="1136340" cy="1136340"/>
          </a:xfrm>
          <a:prstGeom prst="flowChartConnector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78"/>
          <p:cNvSpPr/>
          <p:nvPr/>
        </p:nvSpPr>
        <p:spPr>
          <a:xfrm>
            <a:off x="6789259" y="2795104"/>
            <a:ext cx="1136340" cy="1136340"/>
          </a:xfrm>
          <a:prstGeom prst="flowChartConnector">
            <a:avLst/>
          </a:prstGeom>
          <a:solidFill>
            <a:srgbClr val="EBE3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9" name="Google Shape;2599;p78"/>
          <p:cNvCxnSpPr>
            <a:stCxn id="2596" idx="6"/>
            <a:endCxn id="2597" idx="2"/>
          </p:cNvCxnSpPr>
          <p:nvPr/>
        </p:nvCxnSpPr>
        <p:spPr>
          <a:xfrm>
            <a:off x="5881509" y="1720141"/>
            <a:ext cx="907800" cy="6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0" name="Google Shape;2600;p78"/>
          <p:cNvCxnSpPr>
            <a:stCxn id="2597" idx="4"/>
            <a:endCxn id="2601" idx="0"/>
          </p:cNvCxnSpPr>
          <p:nvPr/>
        </p:nvCxnSpPr>
        <p:spPr>
          <a:xfrm rot="5400000">
            <a:off x="6081979" y="1519531"/>
            <a:ext cx="506700" cy="2044200"/>
          </a:xfrm>
          <a:prstGeom prst="bentConnector3">
            <a:avLst>
              <a:gd name="adj1" fmla="val 50012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2" name="Google Shape;2602;p78"/>
          <p:cNvCxnSpPr>
            <a:stCxn id="2601" idx="6"/>
            <a:endCxn id="2598" idx="2"/>
          </p:cNvCxnSpPr>
          <p:nvPr/>
        </p:nvCxnSpPr>
        <p:spPr>
          <a:xfrm>
            <a:off x="5881509" y="3363304"/>
            <a:ext cx="907800" cy="6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1" name="Google Shape;2601;p78"/>
          <p:cNvSpPr/>
          <p:nvPr/>
        </p:nvSpPr>
        <p:spPr>
          <a:xfrm>
            <a:off x="4745109" y="2795104"/>
            <a:ext cx="1136400" cy="1136400"/>
          </a:xfrm>
          <a:prstGeom prst="flowChartConnector">
            <a:avLst/>
          </a:prstGeom>
          <a:solidFill>
            <a:schemeClr val="lt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3" name="Google Shape;2603;p78"/>
          <p:cNvGrpSpPr/>
          <p:nvPr/>
        </p:nvGrpSpPr>
        <p:grpSpPr>
          <a:xfrm>
            <a:off x="720002" y="2098936"/>
            <a:ext cx="2769953" cy="2504564"/>
            <a:chOff x="720002" y="2098936"/>
            <a:chExt cx="2769953" cy="2504564"/>
          </a:xfrm>
        </p:grpSpPr>
        <p:grpSp>
          <p:nvGrpSpPr>
            <p:cNvPr id="2604" name="Google Shape;2604;p78"/>
            <p:cNvGrpSpPr/>
            <p:nvPr/>
          </p:nvGrpSpPr>
          <p:grpSpPr>
            <a:xfrm>
              <a:off x="2232357" y="2212611"/>
              <a:ext cx="1257597" cy="1748445"/>
              <a:chOff x="2542470" y="1698811"/>
              <a:chExt cx="1257597" cy="1748445"/>
            </a:xfrm>
          </p:grpSpPr>
          <p:sp>
            <p:nvSpPr>
              <p:cNvPr id="2605" name="Google Shape;2605;p78"/>
              <p:cNvSpPr/>
              <p:nvPr/>
            </p:nvSpPr>
            <p:spPr>
              <a:xfrm>
                <a:off x="2542470" y="1703976"/>
                <a:ext cx="741208" cy="1604770"/>
              </a:xfrm>
              <a:custGeom>
                <a:avLst/>
                <a:gdLst/>
                <a:ahLst/>
                <a:cxnLst/>
                <a:rect l="l" t="t" r="r" b="b"/>
                <a:pathLst>
                  <a:path w="23105" h="50024" extrusionOk="0">
                    <a:moveTo>
                      <a:pt x="18870" y="0"/>
                    </a:moveTo>
                    <a:cubicBezTo>
                      <a:pt x="16317" y="2312"/>
                      <a:pt x="14321" y="2816"/>
                      <a:pt x="11873" y="5338"/>
                    </a:cubicBezTo>
                    <a:cubicBezTo>
                      <a:pt x="9551" y="7965"/>
                      <a:pt x="10633" y="8469"/>
                      <a:pt x="8826" y="11275"/>
                    </a:cubicBezTo>
                    <a:cubicBezTo>
                      <a:pt x="7156" y="14163"/>
                      <a:pt x="5779" y="13691"/>
                      <a:pt x="4235" y="16748"/>
                    </a:cubicBezTo>
                    <a:cubicBezTo>
                      <a:pt x="2848" y="19879"/>
                      <a:pt x="4508" y="20299"/>
                      <a:pt x="3625" y="23493"/>
                    </a:cubicBezTo>
                    <a:cubicBezTo>
                      <a:pt x="2900" y="26719"/>
                      <a:pt x="967" y="26404"/>
                      <a:pt x="399" y="29777"/>
                    </a:cubicBezTo>
                    <a:cubicBezTo>
                      <a:pt x="0" y="33181"/>
                      <a:pt x="2196" y="33370"/>
                      <a:pt x="2312" y="36711"/>
                    </a:cubicBezTo>
                    <a:cubicBezTo>
                      <a:pt x="2575" y="40052"/>
                      <a:pt x="147" y="40031"/>
                      <a:pt x="641" y="43488"/>
                    </a:cubicBezTo>
                    <a:cubicBezTo>
                      <a:pt x="1303" y="46924"/>
                      <a:pt x="3930" y="46766"/>
                      <a:pt x="5096" y="50023"/>
                    </a:cubicBezTo>
                    <a:cubicBezTo>
                      <a:pt x="7765" y="47817"/>
                      <a:pt x="9939" y="49298"/>
                      <a:pt x="12272" y="46682"/>
                    </a:cubicBezTo>
                    <a:cubicBezTo>
                      <a:pt x="14457" y="43972"/>
                      <a:pt x="12367" y="42742"/>
                      <a:pt x="14310" y="40010"/>
                    </a:cubicBezTo>
                    <a:cubicBezTo>
                      <a:pt x="16117" y="37205"/>
                      <a:pt x="18093" y="38161"/>
                      <a:pt x="19490" y="35030"/>
                    </a:cubicBezTo>
                    <a:cubicBezTo>
                      <a:pt x="20740" y="31847"/>
                      <a:pt x="18912" y="31121"/>
                      <a:pt x="19942" y="27980"/>
                    </a:cubicBezTo>
                    <a:cubicBezTo>
                      <a:pt x="20814" y="24796"/>
                      <a:pt x="22463" y="25280"/>
                      <a:pt x="22863" y="21886"/>
                    </a:cubicBezTo>
                    <a:cubicBezTo>
                      <a:pt x="23105" y="18461"/>
                      <a:pt x="21686" y="18167"/>
                      <a:pt x="21728" y="14836"/>
                    </a:cubicBezTo>
                    <a:cubicBezTo>
                      <a:pt x="21613" y="11495"/>
                      <a:pt x="22800" y="11611"/>
                      <a:pt x="22148" y="8175"/>
                    </a:cubicBezTo>
                    <a:cubicBezTo>
                      <a:pt x="21329" y="4749"/>
                      <a:pt x="19879" y="3300"/>
                      <a:pt x="18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78"/>
              <p:cNvSpPr/>
              <p:nvPr/>
            </p:nvSpPr>
            <p:spPr>
              <a:xfrm>
                <a:off x="2951323" y="2147219"/>
                <a:ext cx="77537" cy="26055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8122" extrusionOk="0">
                    <a:moveTo>
                      <a:pt x="2207" y="0"/>
                    </a:moveTo>
                    <a:lnTo>
                      <a:pt x="0" y="8006"/>
                    </a:lnTo>
                    <a:lnTo>
                      <a:pt x="84" y="8121"/>
                    </a:lnTo>
                    <a:lnTo>
                      <a:pt x="220" y="8069"/>
                    </a:lnTo>
                    <a:lnTo>
                      <a:pt x="2417" y="52"/>
                    </a:lnTo>
                    <a:lnTo>
                      <a:pt x="2375" y="73"/>
                    </a:lnTo>
                    <a:cubicBezTo>
                      <a:pt x="2354" y="84"/>
                      <a:pt x="2343" y="84"/>
                      <a:pt x="2333" y="84"/>
                    </a:cubicBezTo>
                    <a:cubicBezTo>
                      <a:pt x="2291" y="84"/>
                      <a:pt x="2259" y="63"/>
                      <a:pt x="2238" y="42"/>
                    </a:cubicBez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78"/>
              <p:cNvSpPr/>
              <p:nvPr/>
            </p:nvSpPr>
            <p:spPr>
              <a:xfrm>
                <a:off x="2878150" y="2412806"/>
                <a:ext cx="77569" cy="260554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8122" extrusionOk="0">
                    <a:moveTo>
                      <a:pt x="2207" y="1"/>
                    </a:moveTo>
                    <a:lnTo>
                      <a:pt x="1" y="8017"/>
                    </a:lnTo>
                    <a:lnTo>
                      <a:pt x="85" y="8122"/>
                    </a:lnTo>
                    <a:lnTo>
                      <a:pt x="211" y="8070"/>
                    </a:lnTo>
                    <a:lnTo>
                      <a:pt x="2417" y="64"/>
                    </a:lnTo>
                    <a:lnTo>
                      <a:pt x="2375" y="85"/>
                    </a:lnTo>
                    <a:lnTo>
                      <a:pt x="2333" y="85"/>
                    </a:lnTo>
                    <a:cubicBezTo>
                      <a:pt x="2291" y="85"/>
                      <a:pt x="2260" y="74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78"/>
              <p:cNvSpPr/>
              <p:nvPr/>
            </p:nvSpPr>
            <p:spPr>
              <a:xfrm>
                <a:off x="3024432" y="1881247"/>
                <a:ext cx="77922" cy="26061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8124" extrusionOk="0">
                    <a:moveTo>
                      <a:pt x="2207" y="1"/>
                    </a:moveTo>
                    <a:lnTo>
                      <a:pt x="1" y="8018"/>
                    </a:lnTo>
                    <a:lnTo>
                      <a:pt x="85" y="8123"/>
                    </a:lnTo>
                    <a:lnTo>
                      <a:pt x="222" y="8070"/>
                    </a:lnTo>
                    <a:lnTo>
                      <a:pt x="2428" y="64"/>
                    </a:lnTo>
                    <a:lnTo>
                      <a:pt x="2375" y="85"/>
                    </a:lnTo>
                    <a:cubicBezTo>
                      <a:pt x="2354" y="85"/>
                      <a:pt x="2344" y="96"/>
                      <a:pt x="2333" y="96"/>
                    </a:cubicBezTo>
                    <a:cubicBezTo>
                      <a:pt x="2291" y="96"/>
                      <a:pt x="2260" y="75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78"/>
              <p:cNvSpPr/>
              <p:nvPr/>
            </p:nvSpPr>
            <p:spPr>
              <a:xfrm>
                <a:off x="3097605" y="1703976"/>
                <a:ext cx="52258" cy="172270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5370" extrusionOk="0">
                    <a:moveTo>
                      <a:pt x="1565" y="0"/>
                    </a:moveTo>
                    <a:cubicBezTo>
                      <a:pt x="1513" y="53"/>
                      <a:pt x="1460" y="95"/>
                      <a:pt x="1408" y="137"/>
                    </a:cubicBezTo>
                    <a:lnTo>
                      <a:pt x="0" y="5254"/>
                    </a:lnTo>
                    <a:lnTo>
                      <a:pt x="84" y="5370"/>
                    </a:lnTo>
                    <a:lnTo>
                      <a:pt x="220" y="5317"/>
                    </a:lnTo>
                    <a:lnTo>
                      <a:pt x="1628" y="200"/>
                    </a:lnTo>
                    <a:cubicBezTo>
                      <a:pt x="1607" y="137"/>
                      <a:pt x="1586" y="74"/>
                      <a:pt x="1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0" name="Google Shape;2610;p78"/>
              <p:cNvSpPr/>
              <p:nvPr/>
            </p:nvSpPr>
            <p:spPr>
              <a:xfrm>
                <a:off x="2805040" y="2678393"/>
                <a:ext cx="77537" cy="260939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8134" extrusionOk="0">
                    <a:moveTo>
                      <a:pt x="2207" y="1"/>
                    </a:moveTo>
                    <a:lnTo>
                      <a:pt x="0" y="8017"/>
                    </a:lnTo>
                    <a:lnTo>
                      <a:pt x="84" y="8133"/>
                    </a:lnTo>
                    <a:lnTo>
                      <a:pt x="210" y="8080"/>
                    </a:lnTo>
                    <a:lnTo>
                      <a:pt x="2417" y="64"/>
                    </a:lnTo>
                    <a:lnTo>
                      <a:pt x="2364" y="85"/>
                    </a:lnTo>
                    <a:cubicBezTo>
                      <a:pt x="2354" y="85"/>
                      <a:pt x="2343" y="95"/>
                      <a:pt x="2322" y="95"/>
                    </a:cubicBezTo>
                    <a:cubicBezTo>
                      <a:pt x="2291" y="95"/>
                      <a:pt x="2259" y="74"/>
                      <a:pt x="2238" y="5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1" name="Google Shape;2611;p78"/>
              <p:cNvSpPr/>
              <p:nvPr/>
            </p:nvSpPr>
            <p:spPr>
              <a:xfrm>
                <a:off x="2563033" y="2619078"/>
                <a:ext cx="242044" cy="325291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0140" extrusionOk="0">
                    <a:moveTo>
                      <a:pt x="84" y="1"/>
                    </a:moveTo>
                    <a:cubicBezTo>
                      <a:pt x="53" y="85"/>
                      <a:pt x="21" y="169"/>
                      <a:pt x="0" y="253"/>
                    </a:cubicBezTo>
                    <a:lnTo>
                      <a:pt x="7470" y="10139"/>
                    </a:lnTo>
                    <a:lnTo>
                      <a:pt x="7544" y="986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2" name="Google Shape;2612;p78"/>
              <p:cNvSpPr/>
              <p:nvPr/>
            </p:nvSpPr>
            <p:spPr>
              <a:xfrm>
                <a:off x="2809403" y="2787944"/>
                <a:ext cx="370107" cy="158122"/>
              </a:xfrm>
              <a:custGeom>
                <a:avLst/>
                <a:gdLst/>
                <a:ahLst/>
                <a:cxnLst/>
                <a:rect l="l" t="t" r="r" b="b"/>
                <a:pathLst>
                  <a:path w="11537" h="4929" extrusionOk="0">
                    <a:moveTo>
                      <a:pt x="11537" y="0"/>
                    </a:moveTo>
                    <a:lnTo>
                      <a:pt x="74" y="4665"/>
                    </a:lnTo>
                    <a:lnTo>
                      <a:pt x="0" y="4928"/>
                    </a:lnTo>
                    <a:lnTo>
                      <a:pt x="11474" y="273"/>
                    </a:lnTo>
                    <a:cubicBezTo>
                      <a:pt x="11495" y="179"/>
                      <a:pt x="11516" y="95"/>
                      <a:pt x="11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3" name="Google Shape;2613;p78"/>
              <p:cNvSpPr/>
              <p:nvPr/>
            </p:nvSpPr>
            <p:spPr>
              <a:xfrm>
                <a:off x="2667516" y="2391248"/>
                <a:ext cx="210669" cy="287180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8952" extrusionOk="0">
                    <a:moveTo>
                      <a:pt x="1" y="0"/>
                    </a:moveTo>
                    <a:lnTo>
                      <a:pt x="1" y="367"/>
                    </a:lnTo>
                    <a:lnTo>
                      <a:pt x="6494" y="8952"/>
                    </a:lnTo>
                    <a:lnTo>
                      <a:pt x="6567" y="86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4" name="Google Shape;2614;p78"/>
              <p:cNvSpPr/>
              <p:nvPr/>
            </p:nvSpPr>
            <p:spPr>
              <a:xfrm>
                <a:off x="2882544" y="2540226"/>
                <a:ext cx="326318" cy="140222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4371" extrusionOk="0">
                    <a:moveTo>
                      <a:pt x="10171" y="0"/>
                    </a:moveTo>
                    <a:lnTo>
                      <a:pt x="74" y="4098"/>
                    </a:lnTo>
                    <a:lnTo>
                      <a:pt x="1" y="4371"/>
                    </a:lnTo>
                    <a:lnTo>
                      <a:pt x="9971" y="315"/>
                    </a:lnTo>
                    <a:cubicBezTo>
                      <a:pt x="10045" y="210"/>
                      <a:pt x="10108" y="94"/>
                      <a:pt x="10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5" name="Google Shape;2615;p78"/>
              <p:cNvSpPr/>
              <p:nvPr/>
            </p:nvSpPr>
            <p:spPr>
              <a:xfrm>
                <a:off x="2875808" y="2669956"/>
                <a:ext cx="9111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58" extrusionOk="0">
                    <a:moveTo>
                      <a:pt x="74" y="1"/>
                    </a:moveTo>
                    <a:lnTo>
                      <a:pt x="1" y="264"/>
                    </a:lnTo>
                    <a:lnTo>
                      <a:pt x="32" y="316"/>
                    </a:lnTo>
                    <a:cubicBezTo>
                      <a:pt x="53" y="337"/>
                      <a:pt x="85" y="358"/>
                      <a:pt x="116" y="358"/>
                    </a:cubicBezTo>
                    <a:cubicBezTo>
                      <a:pt x="137" y="358"/>
                      <a:pt x="148" y="348"/>
                      <a:pt x="158" y="348"/>
                    </a:cubicBezTo>
                    <a:lnTo>
                      <a:pt x="211" y="327"/>
                    </a:lnTo>
                    <a:lnTo>
                      <a:pt x="284" y="54"/>
                    </a:lnTo>
                    <a:lnTo>
                      <a:pt x="284" y="54"/>
                    </a:lnTo>
                    <a:lnTo>
                      <a:pt x="158" y="10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6" name="Google Shape;2616;p78"/>
              <p:cNvSpPr/>
              <p:nvPr/>
            </p:nvSpPr>
            <p:spPr>
              <a:xfrm>
                <a:off x="2750762" y="2146545"/>
                <a:ext cx="200596" cy="266296"/>
              </a:xfrm>
              <a:custGeom>
                <a:avLst/>
                <a:gdLst/>
                <a:ahLst/>
                <a:cxnLst/>
                <a:rect l="l" t="t" r="r" b="b"/>
                <a:pathLst>
                  <a:path w="6253" h="8301" extrusionOk="0">
                    <a:moveTo>
                      <a:pt x="179" y="0"/>
                    </a:moveTo>
                    <a:cubicBezTo>
                      <a:pt x="116" y="42"/>
                      <a:pt x="63" y="94"/>
                      <a:pt x="0" y="136"/>
                    </a:cubicBezTo>
                    <a:lnTo>
                      <a:pt x="6178" y="8301"/>
                    </a:lnTo>
                    <a:lnTo>
                      <a:pt x="6252" y="8027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7" name="Google Shape;2617;p78"/>
              <p:cNvSpPr/>
              <p:nvPr/>
            </p:nvSpPr>
            <p:spPr>
              <a:xfrm>
                <a:off x="2955686" y="2284391"/>
                <a:ext cx="304407" cy="130469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4067" extrusionOk="0">
                    <a:moveTo>
                      <a:pt x="9414" y="0"/>
                    </a:moveTo>
                    <a:lnTo>
                      <a:pt x="84" y="3793"/>
                    </a:lnTo>
                    <a:lnTo>
                      <a:pt x="0" y="4067"/>
                    </a:lnTo>
                    <a:lnTo>
                      <a:pt x="9488" y="210"/>
                    </a:lnTo>
                    <a:cubicBezTo>
                      <a:pt x="9456" y="137"/>
                      <a:pt x="9435" y="74"/>
                      <a:pt x="9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8" name="Google Shape;2618;p78"/>
              <p:cNvSpPr/>
              <p:nvPr/>
            </p:nvSpPr>
            <p:spPr>
              <a:xfrm>
                <a:off x="2948949" y="2404048"/>
                <a:ext cx="9464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58" extrusionOk="0">
                    <a:moveTo>
                      <a:pt x="74" y="0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7"/>
                      <a:pt x="84" y="358"/>
                      <a:pt x="126" y="358"/>
                    </a:cubicBezTo>
                    <a:lnTo>
                      <a:pt x="168" y="358"/>
                    </a:lnTo>
                    <a:lnTo>
                      <a:pt x="210" y="337"/>
                    </a:lnTo>
                    <a:lnTo>
                      <a:pt x="294" y="63"/>
                    </a:lnTo>
                    <a:lnTo>
                      <a:pt x="294" y="63"/>
                    </a:lnTo>
                    <a:lnTo>
                      <a:pt x="158" y="11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78"/>
              <p:cNvSpPr/>
              <p:nvPr/>
            </p:nvSpPr>
            <p:spPr>
              <a:xfrm>
                <a:off x="2874108" y="1943642"/>
                <a:ext cx="150359" cy="203612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6347" extrusionOk="0">
                    <a:moveTo>
                      <a:pt x="96" y="0"/>
                    </a:moveTo>
                    <a:cubicBezTo>
                      <a:pt x="64" y="84"/>
                      <a:pt x="33" y="157"/>
                      <a:pt x="1" y="241"/>
                    </a:cubicBezTo>
                    <a:lnTo>
                      <a:pt x="4614" y="6346"/>
                    </a:lnTo>
                    <a:lnTo>
                      <a:pt x="4687" y="607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78"/>
              <p:cNvSpPr/>
              <p:nvPr/>
            </p:nvSpPr>
            <p:spPr>
              <a:xfrm>
                <a:off x="3028827" y="2048446"/>
                <a:ext cx="228891" cy="100475"/>
              </a:xfrm>
              <a:custGeom>
                <a:avLst/>
                <a:gdLst/>
                <a:ahLst/>
                <a:cxnLst/>
                <a:rect l="l" t="t" r="r" b="b"/>
                <a:pathLst>
                  <a:path w="7135" h="3132" extrusionOk="0">
                    <a:moveTo>
                      <a:pt x="7134" y="0"/>
                    </a:moveTo>
                    <a:lnTo>
                      <a:pt x="85" y="2858"/>
                    </a:lnTo>
                    <a:lnTo>
                      <a:pt x="1" y="3131"/>
                    </a:lnTo>
                    <a:lnTo>
                      <a:pt x="7092" y="252"/>
                    </a:lnTo>
                    <a:cubicBezTo>
                      <a:pt x="7113" y="168"/>
                      <a:pt x="7124" y="84"/>
                      <a:pt x="7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78"/>
              <p:cNvSpPr/>
              <p:nvPr/>
            </p:nvSpPr>
            <p:spPr>
              <a:xfrm>
                <a:off x="3022090" y="2138461"/>
                <a:ext cx="9464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58" extrusionOk="0">
                    <a:moveTo>
                      <a:pt x="74" y="0"/>
                    </a:moveTo>
                    <a:lnTo>
                      <a:pt x="1" y="273"/>
                    </a:lnTo>
                    <a:lnTo>
                      <a:pt x="32" y="315"/>
                    </a:lnTo>
                    <a:cubicBezTo>
                      <a:pt x="53" y="336"/>
                      <a:pt x="85" y="357"/>
                      <a:pt x="127" y="357"/>
                    </a:cubicBezTo>
                    <a:cubicBezTo>
                      <a:pt x="137" y="357"/>
                      <a:pt x="148" y="357"/>
                      <a:pt x="169" y="346"/>
                    </a:cubicBezTo>
                    <a:lnTo>
                      <a:pt x="211" y="325"/>
                    </a:lnTo>
                    <a:lnTo>
                      <a:pt x="295" y="52"/>
                    </a:lnTo>
                    <a:lnTo>
                      <a:pt x="158" y="10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78"/>
              <p:cNvSpPr/>
              <p:nvPr/>
            </p:nvSpPr>
            <p:spPr>
              <a:xfrm>
                <a:off x="3102321" y="1834411"/>
                <a:ext cx="103843" cy="4889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524" extrusionOk="0">
                    <a:moveTo>
                      <a:pt x="3141" y="1"/>
                    </a:moveTo>
                    <a:lnTo>
                      <a:pt x="73" y="1251"/>
                    </a:lnTo>
                    <a:lnTo>
                      <a:pt x="0" y="1524"/>
                    </a:lnTo>
                    <a:lnTo>
                      <a:pt x="3236" y="200"/>
                    </a:lnTo>
                    <a:cubicBezTo>
                      <a:pt x="3204" y="137"/>
                      <a:pt x="3173" y="74"/>
                      <a:pt x="3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78"/>
              <p:cNvSpPr/>
              <p:nvPr/>
            </p:nvSpPr>
            <p:spPr>
              <a:xfrm>
                <a:off x="3027480" y="1787896"/>
                <a:ext cx="70159" cy="9338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911" extrusionOk="0">
                    <a:moveTo>
                      <a:pt x="190" y="1"/>
                    </a:moveTo>
                    <a:cubicBezTo>
                      <a:pt x="127" y="32"/>
                      <a:pt x="64" y="74"/>
                      <a:pt x="1" y="116"/>
                    </a:cubicBezTo>
                    <a:lnTo>
                      <a:pt x="2112" y="2911"/>
                    </a:lnTo>
                    <a:lnTo>
                      <a:pt x="2186" y="263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78"/>
              <p:cNvSpPr/>
              <p:nvPr/>
            </p:nvSpPr>
            <p:spPr>
              <a:xfrm>
                <a:off x="3095231" y="1872490"/>
                <a:ext cx="9464" cy="1183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69" extrusionOk="0">
                    <a:moveTo>
                      <a:pt x="74" y="1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8"/>
                      <a:pt x="84" y="369"/>
                      <a:pt x="126" y="369"/>
                    </a:cubicBezTo>
                    <a:cubicBezTo>
                      <a:pt x="137" y="369"/>
                      <a:pt x="147" y="358"/>
                      <a:pt x="168" y="358"/>
                    </a:cubicBezTo>
                    <a:lnTo>
                      <a:pt x="221" y="337"/>
                    </a:lnTo>
                    <a:lnTo>
                      <a:pt x="294" y="64"/>
                    </a:lnTo>
                    <a:lnTo>
                      <a:pt x="158" y="117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78"/>
              <p:cNvSpPr/>
              <p:nvPr/>
            </p:nvSpPr>
            <p:spPr>
              <a:xfrm>
                <a:off x="2543143" y="1698811"/>
                <a:ext cx="742203" cy="1615324"/>
              </a:xfrm>
              <a:custGeom>
                <a:avLst/>
                <a:gdLst/>
                <a:ahLst/>
                <a:cxnLst/>
                <a:rect l="l" t="t" r="r" b="b"/>
                <a:pathLst>
                  <a:path w="23136" h="50353" extrusionOk="0">
                    <a:moveTo>
                      <a:pt x="18765" y="467"/>
                    </a:moveTo>
                    <a:cubicBezTo>
                      <a:pt x="19217" y="1853"/>
                      <a:pt x="19743" y="2925"/>
                      <a:pt x="20257" y="3965"/>
                    </a:cubicBezTo>
                    <a:cubicBezTo>
                      <a:pt x="20908" y="5279"/>
                      <a:pt x="21518" y="6528"/>
                      <a:pt x="21959" y="8368"/>
                    </a:cubicBezTo>
                    <a:cubicBezTo>
                      <a:pt x="22316" y="10238"/>
                      <a:pt x="22117" y="11025"/>
                      <a:pt x="21886" y="11940"/>
                    </a:cubicBezTo>
                    <a:cubicBezTo>
                      <a:pt x="21697" y="12664"/>
                      <a:pt x="21487" y="13495"/>
                      <a:pt x="21539" y="14987"/>
                    </a:cubicBezTo>
                    <a:cubicBezTo>
                      <a:pt x="21518" y="16615"/>
                      <a:pt x="21844" y="17529"/>
                      <a:pt x="22148" y="18412"/>
                    </a:cubicBezTo>
                    <a:cubicBezTo>
                      <a:pt x="22484" y="19379"/>
                      <a:pt x="22800" y="20282"/>
                      <a:pt x="22674" y="22026"/>
                    </a:cubicBezTo>
                    <a:cubicBezTo>
                      <a:pt x="22463" y="23813"/>
                      <a:pt x="21917" y="24464"/>
                      <a:pt x="21298" y="25231"/>
                    </a:cubicBezTo>
                    <a:cubicBezTo>
                      <a:pt x="20772" y="25872"/>
                      <a:pt x="20173" y="26596"/>
                      <a:pt x="19764" y="28088"/>
                    </a:cubicBezTo>
                    <a:cubicBezTo>
                      <a:pt x="19248" y="29643"/>
                      <a:pt x="19427" y="30631"/>
                      <a:pt x="19596" y="31588"/>
                    </a:cubicBezTo>
                    <a:cubicBezTo>
                      <a:pt x="19774" y="32585"/>
                      <a:pt x="19942" y="33531"/>
                      <a:pt x="19311" y="35128"/>
                    </a:cubicBezTo>
                    <a:cubicBezTo>
                      <a:pt x="18597" y="36746"/>
                      <a:pt x="17714" y="37240"/>
                      <a:pt x="16769" y="37755"/>
                    </a:cubicBezTo>
                    <a:cubicBezTo>
                      <a:pt x="15907" y="38238"/>
                      <a:pt x="15015" y="38732"/>
                      <a:pt x="14153" y="40077"/>
                    </a:cubicBezTo>
                    <a:cubicBezTo>
                      <a:pt x="13176" y="41443"/>
                      <a:pt x="13186" y="42451"/>
                      <a:pt x="13197" y="43428"/>
                    </a:cubicBezTo>
                    <a:cubicBezTo>
                      <a:pt x="13197" y="44437"/>
                      <a:pt x="13207" y="45393"/>
                      <a:pt x="12125" y="46738"/>
                    </a:cubicBezTo>
                    <a:cubicBezTo>
                      <a:pt x="10917" y="48083"/>
                      <a:pt x="9761" y="48314"/>
                      <a:pt x="8532" y="48545"/>
                    </a:cubicBezTo>
                    <a:cubicBezTo>
                      <a:pt x="7471" y="48756"/>
                      <a:pt x="6367" y="48976"/>
                      <a:pt x="5148" y="49911"/>
                    </a:cubicBezTo>
                    <a:cubicBezTo>
                      <a:pt x="4592" y="48482"/>
                      <a:pt x="3751" y="47736"/>
                      <a:pt x="2942" y="47011"/>
                    </a:cubicBezTo>
                    <a:cubicBezTo>
                      <a:pt x="2007" y="46171"/>
                      <a:pt x="1125" y="45382"/>
                      <a:pt x="789" y="43617"/>
                    </a:cubicBezTo>
                    <a:cubicBezTo>
                      <a:pt x="546" y="41905"/>
                      <a:pt x="1041" y="41086"/>
                      <a:pt x="1555" y="40224"/>
                    </a:cubicBezTo>
                    <a:cubicBezTo>
                      <a:pt x="2070" y="39394"/>
                      <a:pt x="2585" y="38532"/>
                      <a:pt x="2449" y="36862"/>
                    </a:cubicBezTo>
                    <a:cubicBezTo>
                      <a:pt x="2396" y="35265"/>
                      <a:pt x="1881" y="34382"/>
                      <a:pt x="1387" y="33521"/>
                    </a:cubicBezTo>
                    <a:cubicBezTo>
                      <a:pt x="852" y="32596"/>
                      <a:pt x="347" y="31714"/>
                      <a:pt x="546" y="29969"/>
                    </a:cubicBezTo>
                    <a:cubicBezTo>
                      <a:pt x="831" y="28267"/>
                      <a:pt x="1461" y="27542"/>
                      <a:pt x="2122" y="26775"/>
                    </a:cubicBezTo>
                    <a:cubicBezTo>
                      <a:pt x="2753" y="26040"/>
                      <a:pt x="3415" y="25283"/>
                      <a:pt x="3772" y="23697"/>
                    </a:cubicBezTo>
                    <a:cubicBezTo>
                      <a:pt x="4182" y="22194"/>
                      <a:pt x="4046" y="21270"/>
                      <a:pt x="3920" y="20450"/>
                    </a:cubicBezTo>
                    <a:cubicBezTo>
                      <a:pt x="3772" y="19473"/>
                      <a:pt x="3635" y="18622"/>
                      <a:pt x="4371" y="16993"/>
                    </a:cubicBezTo>
                    <a:cubicBezTo>
                      <a:pt x="5159" y="15417"/>
                      <a:pt x="5895" y="14808"/>
                      <a:pt x="6672" y="14156"/>
                    </a:cubicBezTo>
                    <a:cubicBezTo>
                      <a:pt x="7387" y="13547"/>
                      <a:pt x="8132" y="12928"/>
                      <a:pt x="8942" y="11530"/>
                    </a:cubicBezTo>
                    <a:cubicBezTo>
                      <a:pt x="9750" y="10269"/>
                      <a:pt x="10003" y="9449"/>
                      <a:pt x="10213" y="8725"/>
                    </a:cubicBezTo>
                    <a:cubicBezTo>
                      <a:pt x="10476" y="7821"/>
                      <a:pt x="10707" y="7044"/>
                      <a:pt x="11968" y="5625"/>
                    </a:cubicBezTo>
                    <a:cubicBezTo>
                      <a:pt x="13292" y="4259"/>
                      <a:pt x="14457" y="3503"/>
                      <a:pt x="15697" y="2704"/>
                    </a:cubicBezTo>
                    <a:cubicBezTo>
                      <a:pt x="16664" y="2074"/>
                      <a:pt x="17662" y="1433"/>
                      <a:pt x="18765" y="467"/>
                    </a:cubicBezTo>
                    <a:close/>
                    <a:moveTo>
                      <a:pt x="18853" y="0"/>
                    </a:moveTo>
                    <a:cubicBezTo>
                      <a:pt x="18810" y="0"/>
                      <a:pt x="18766" y="14"/>
                      <a:pt x="18734" y="46"/>
                    </a:cubicBezTo>
                    <a:cubicBezTo>
                      <a:pt x="17578" y="1086"/>
                      <a:pt x="16528" y="1769"/>
                      <a:pt x="15519" y="2421"/>
                    </a:cubicBezTo>
                    <a:cubicBezTo>
                      <a:pt x="14258" y="3240"/>
                      <a:pt x="13081" y="4007"/>
                      <a:pt x="11726" y="5394"/>
                    </a:cubicBezTo>
                    <a:cubicBezTo>
                      <a:pt x="10413" y="6876"/>
                      <a:pt x="10171" y="7695"/>
                      <a:pt x="9887" y="8630"/>
                    </a:cubicBezTo>
                    <a:cubicBezTo>
                      <a:pt x="9677" y="9365"/>
                      <a:pt x="9446" y="10122"/>
                      <a:pt x="8658" y="11352"/>
                    </a:cubicBezTo>
                    <a:cubicBezTo>
                      <a:pt x="7870" y="12706"/>
                      <a:pt x="7156" y="13316"/>
                      <a:pt x="6451" y="13894"/>
                    </a:cubicBezTo>
                    <a:cubicBezTo>
                      <a:pt x="5685" y="14546"/>
                      <a:pt x="4886" y="15207"/>
                      <a:pt x="4067" y="16846"/>
                    </a:cubicBezTo>
                    <a:cubicBezTo>
                      <a:pt x="3289" y="18580"/>
                      <a:pt x="3436" y="19515"/>
                      <a:pt x="3583" y="20502"/>
                    </a:cubicBezTo>
                    <a:cubicBezTo>
                      <a:pt x="3709" y="21322"/>
                      <a:pt x="3835" y="22173"/>
                      <a:pt x="3446" y="23612"/>
                    </a:cubicBezTo>
                    <a:cubicBezTo>
                      <a:pt x="3100" y="25125"/>
                      <a:pt x="2480" y="25851"/>
                      <a:pt x="1870" y="26554"/>
                    </a:cubicBezTo>
                    <a:cubicBezTo>
                      <a:pt x="1209" y="27322"/>
                      <a:pt x="515" y="28120"/>
                      <a:pt x="221" y="29917"/>
                    </a:cubicBezTo>
                    <a:cubicBezTo>
                      <a:pt x="0" y="31787"/>
                      <a:pt x="536" y="32711"/>
                      <a:pt x="1093" y="33689"/>
                    </a:cubicBezTo>
                    <a:cubicBezTo>
                      <a:pt x="1576" y="34508"/>
                      <a:pt x="2070" y="35359"/>
                      <a:pt x="2122" y="36883"/>
                    </a:cubicBezTo>
                    <a:cubicBezTo>
                      <a:pt x="2249" y="38448"/>
                      <a:pt x="1776" y="39225"/>
                      <a:pt x="1272" y="40056"/>
                    </a:cubicBezTo>
                    <a:cubicBezTo>
                      <a:pt x="747" y="40928"/>
                      <a:pt x="200" y="41831"/>
                      <a:pt x="462" y="43680"/>
                    </a:cubicBezTo>
                    <a:cubicBezTo>
                      <a:pt x="820" y="45561"/>
                      <a:pt x="1744" y="46381"/>
                      <a:pt x="2722" y="47264"/>
                    </a:cubicBezTo>
                    <a:cubicBezTo>
                      <a:pt x="3541" y="47988"/>
                      <a:pt x="4392" y="48756"/>
                      <a:pt x="4917" y="50237"/>
                    </a:cubicBezTo>
                    <a:cubicBezTo>
                      <a:pt x="4938" y="50290"/>
                      <a:pt x="4980" y="50332"/>
                      <a:pt x="5033" y="50342"/>
                    </a:cubicBezTo>
                    <a:cubicBezTo>
                      <a:pt x="5043" y="50353"/>
                      <a:pt x="5064" y="50353"/>
                      <a:pt x="5075" y="50353"/>
                    </a:cubicBezTo>
                    <a:cubicBezTo>
                      <a:pt x="5117" y="50353"/>
                      <a:pt x="5148" y="50342"/>
                      <a:pt x="5180" y="50311"/>
                    </a:cubicBezTo>
                    <a:cubicBezTo>
                      <a:pt x="6399" y="49312"/>
                      <a:pt x="7523" y="49092"/>
                      <a:pt x="8606" y="48882"/>
                    </a:cubicBezTo>
                    <a:cubicBezTo>
                      <a:pt x="9887" y="48629"/>
                      <a:pt x="11095" y="48387"/>
                      <a:pt x="12377" y="46948"/>
                    </a:cubicBezTo>
                    <a:cubicBezTo>
                      <a:pt x="13544" y="45509"/>
                      <a:pt x="13533" y="44448"/>
                      <a:pt x="13533" y="43428"/>
                    </a:cubicBezTo>
                    <a:cubicBezTo>
                      <a:pt x="13523" y="42462"/>
                      <a:pt x="13512" y="41548"/>
                      <a:pt x="14426" y="40266"/>
                    </a:cubicBezTo>
                    <a:cubicBezTo>
                      <a:pt x="15246" y="38984"/>
                      <a:pt x="16107" y="38511"/>
                      <a:pt x="16937" y="38049"/>
                    </a:cubicBezTo>
                    <a:cubicBezTo>
                      <a:pt x="17925" y="37502"/>
                      <a:pt x="18860" y="36977"/>
                      <a:pt x="19627" y="35254"/>
                    </a:cubicBezTo>
                    <a:cubicBezTo>
                      <a:pt x="20289" y="33563"/>
                      <a:pt x="20100" y="32533"/>
                      <a:pt x="19921" y="31524"/>
                    </a:cubicBezTo>
                    <a:cubicBezTo>
                      <a:pt x="19764" y="30610"/>
                      <a:pt x="19596" y="29675"/>
                      <a:pt x="20079" y="28183"/>
                    </a:cubicBezTo>
                    <a:cubicBezTo>
                      <a:pt x="20478" y="26754"/>
                      <a:pt x="21024" y="26092"/>
                      <a:pt x="21550" y="25441"/>
                    </a:cubicBezTo>
                    <a:cubicBezTo>
                      <a:pt x="22190" y="24674"/>
                      <a:pt x="22790" y="23949"/>
                      <a:pt x="23010" y="22057"/>
                    </a:cubicBezTo>
                    <a:cubicBezTo>
                      <a:pt x="23136" y="20229"/>
                      <a:pt x="22800" y="19253"/>
                      <a:pt x="22463" y="18307"/>
                    </a:cubicBezTo>
                    <a:cubicBezTo>
                      <a:pt x="22169" y="17445"/>
                      <a:pt x="21854" y="16552"/>
                      <a:pt x="21875" y="14987"/>
                    </a:cubicBezTo>
                    <a:cubicBezTo>
                      <a:pt x="21823" y="13537"/>
                      <a:pt x="22022" y="12759"/>
                      <a:pt x="22211" y="12024"/>
                    </a:cubicBezTo>
                    <a:cubicBezTo>
                      <a:pt x="22453" y="11067"/>
                      <a:pt x="22664" y="10248"/>
                      <a:pt x="22285" y="8294"/>
                    </a:cubicBezTo>
                    <a:cubicBezTo>
                      <a:pt x="21844" y="6413"/>
                      <a:pt x="21214" y="5153"/>
                      <a:pt x="20551" y="3808"/>
                    </a:cubicBezTo>
                    <a:cubicBezTo>
                      <a:pt x="20016" y="2725"/>
                      <a:pt x="19459" y="1601"/>
                      <a:pt x="19007" y="119"/>
                    </a:cubicBezTo>
                    <a:cubicBezTo>
                      <a:pt x="18986" y="56"/>
                      <a:pt x="18944" y="14"/>
                      <a:pt x="18891" y="4"/>
                    </a:cubicBezTo>
                    <a:cubicBezTo>
                      <a:pt x="18879" y="2"/>
                      <a:pt x="18866" y="0"/>
                      <a:pt x="188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78"/>
              <p:cNvSpPr/>
              <p:nvPr/>
            </p:nvSpPr>
            <p:spPr>
              <a:xfrm>
                <a:off x="2734915" y="2577278"/>
                <a:ext cx="1059410" cy="864748"/>
              </a:xfrm>
              <a:custGeom>
                <a:avLst/>
                <a:gdLst/>
                <a:ahLst/>
                <a:cxnLst/>
                <a:rect l="l" t="t" r="r" b="b"/>
                <a:pathLst>
                  <a:path w="33024" h="26956" extrusionOk="0">
                    <a:moveTo>
                      <a:pt x="28316" y="0"/>
                    </a:moveTo>
                    <a:cubicBezTo>
                      <a:pt x="27636" y="0"/>
                      <a:pt x="26910" y="45"/>
                      <a:pt x="26068" y="190"/>
                    </a:cubicBezTo>
                    <a:cubicBezTo>
                      <a:pt x="23368" y="788"/>
                      <a:pt x="23819" y="1619"/>
                      <a:pt x="21361" y="2575"/>
                    </a:cubicBezTo>
                    <a:cubicBezTo>
                      <a:pt x="18955" y="3646"/>
                      <a:pt x="18293" y="2712"/>
                      <a:pt x="15887" y="3951"/>
                    </a:cubicBezTo>
                    <a:cubicBezTo>
                      <a:pt x="13544" y="5306"/>
                      <a:pt x="14405" y="6347"/>
                      <a:pt x="12367" y="7986"/>
                    </a:cubicBezTo>
                    <a:cubicBezTo>
                      <a:pt x="10402" y="9709"/>
                      <a:pt x="9310" y="8605"/>
                      <a:pt x="7387" y="10508"/>
                    </a:cubicBezTo>
                    <a:cubicBezTo>
                      <a:pt x="5548" y="12504"/>
                      <a:pt x="6861" y="13639"/>
                      <a:pt x="5390" y="15834"/>
                    </a:cubicBezTo>
                    <a:cubicBezTo>
                      <a:pt x="4014" y="18093"/>
                      <a:pt x="2459" y="16959"/>
                      <a:pt x="1178" y="19396"/>
                    </a:cubicBezTo>
                    <a:cubicBezTo>
                      <a:pt x="1" y="21907"/>
                      <a:pt x="1755" y="23021"/>
                      <a:pt x="988" y="25647"/>
                    </a:cubicBezTo>
                    <a:cubicBezTo>
                      <a:pt x="1102" y="25640"/>
                      <a:pt x="1212" y="25637"/>
                      <a:pt x="1318" y="25637"/>
                    </a:cubicBezTo>
                    <a:cubicBezTo>
                      <a:pt x="3444" y="25637"/>
                      <a:pt x="4297" y="26956"/>
                      <a:pt x="6159" y="26956"/>
                    </a:cubicBezTo>
                    <a:cubicBezTo>
                      <a:pt x="6456" y="26956"/>
                      <a:pt x="6778" y="26923"/>
                      <a:pt x="7134" y="26845"/>
                    </a:cubicBezTo>
                    <a:cubicBezTo>
                      <a:pt x="9793" y="26121"/>
                      <a:pt x="9026" y="24366"/>
                      <a:pt x="11537" y="23515"/>
                    </a:cubicBezTo>
                    <a:cubicBezTo>
                      <a:pt x="12206" y="23255"/>
                      <a:pt x="12753" y="23179"/>
                      <a:pt x="13243" y="23179"/>
                    </a:cubicBezTo>
                    <a:cubicBezTo>
                      <a:pt x="13931" y="23179"/>
                      <a:pt x="14507" y="23329"/>
                      <a:pt x="15146" y="23329"/>
                    </a:cubicBezTo>
                    <a:cubicBezTo>
                      <a:pt x="15724" y="23329"/>
                      <a:pt x="16355" y="23206"/>
                      <a:pt x="17169" y="22737"/>
                    </a:cubicBezTo>
                    <a:cubicBezTo>
                      <a:pt x="19438" y="21277"/>
                      <a:pt x="18608" y="19964"/>
                      <a:pt x="20730" y="18430"/>
                    </a:cubicBezTo>
                    <a:cubicBezTo>
                      <a:pt x="22768" y="16801"/>
                      <a:pt x="23588" y="17872"/>
                      <a:pt x="25427" y="15876"/>
                    </a:cubicBezTo>
                    <a:cubicBezTo>
                      <a:pt x="27171" y="13807"/>
                      <a:pt x="26404" y="12955"/>
                      <a:pt x="27970" y="10844"/>
                    </a:cubicBezTo>
                    <a:cubicBezTo>
                      <a:pt x="29451" y="8647"/>
                      <a:pt x="30155" y="9278"/>
                      <a:pt x="31332" y="6767"/>
                    </a:cubicBezTo>
                    <a:cubicBezTo>
                      <a:pt x="32404" y="4204"/>
                      <a:pt x="32140" y="2596"/>
                      <a:pt x="33023" y="22"/>
                    </a:cubicBezTo>
                    <a:lnTo>
                      <a:pt x="33023" y="22"/>
                    </a:lnTo>
                    <a:cubicBezTo>
                      <a:pt x="32440" y="85"/>
                      <a:pt x="31912" y="107"/>
                      <a:pt x="31416" y="107"/>
                    </a:cubicBezTo>
                    <a:cubicBezTo>
                      <a:pt x="30319" y="107"/>
                      <a:pt x="29373" y="0"/>
                      <a:pt x="28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7" name="Google Shape;2627;p78"/>
              <p:cNvSpPr/>
              <p:nvPr/>
            </p:nvSpPr>
            <p:spPr>
              <a:xfrm>
                <a:off x="3344297" y="2802765"/>
                <a:ext cx="167907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246" extrusionOk="0">
                    <a:moveTo>
                      <a:pt x="5086" y="0"/>
                    </a:moveTo>
                    <a:lnTo>
                      <a:pt x="1" y="4067"/>
                    </a:lnTo>
                    <a:lnTo>
                      <a:pt x="11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70" y="169"/>
                    </a:lnTo>
                    <a:cubicBezTo>
                      <a:pt x="5128" y="148"/>
                      <a:pt x="5086" y="105"/>
                      <a:pt x="5086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8" name="Google Shape;2628;p78"/>
              <p:cNvSpPr/>
              <p:nvPr/>
            </p:nvSpPr>
            <p:spPr>
              <a:xfrm>
                <a:off x="3174083" y="2938943"/>
                <a:ext cx="167907" cy="136180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245" extrusionOk="0">
                    <a:moveTo>
                      <a:pt x="5086" y="0"/>
                    </a:moveTo>
                    <a:lnTo>
                      <a:pt x="1" y="4067"/>
                    </a:lnTo>
                    <a:lnTo>
                      <a:pt x="12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81" y="168"/>
                    </a:lnTo>
                    <a:cubicBezTo>
                      <a:pt x="5128" y="147"/>
                      <a:pt x="5097" y="105"/>
                      <a:pt x="5097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9" name="Google Shape;2629;p78"/>
              <p:cNvSpPr/>
              <p:nvPr/>
            </p:nvSpPr>
            <p:spPr>
              <a:xfrm>
                <a:off x="3514510" y="2666587"/>
                <a:ext cx="167554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246" extrusionOk="0">
                    <a:moveTo>
                      <a:pt x="5086" y="1"/>
                    </a:moveTo>
                    <a:lnTo>
                      <a:pt x="0" y="4067"/>
                    </a:lnTo>
                    <a:lnTo>
                      <a:pt x="0" y="4214"/>
                    </a:lnTo>
                    <a:lnTo>
                      <a:pt x="137" y="4245"/>
                    </a:lnTo>
                    <a:lnTo>
                      <a:pt x="5223" y="180"/>
                    </a:lnTo>
                    <a:lnTo>
                      <a:pt x="5170" y="169"/>
                    </a:lnTo>
                    <a:cubicBezTo>
                      <a:pt x="5128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78"/>
              <p:cNvSpPr/>
              <p:nvPr/>
            </p:nvSpPr>
            <p:spPr>
              <a:xfrm>
                <a:off x="3003901" y="3075089"/>
                <a:ext cx="167875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4246" extrusionOk="0">
                    <a:moveTo>
                      <a:pt x="5085" y="1"/>
                    </a:moveTo>
                    <a:lnTo>
                      <a:pt x="0" y="4067"/>
                    </a:lnTo>
                    <a:lnTo>
                      <a:pt x="10" y="4214"/>
                    </a:lnTo>
                    <a:lnTo>
                      <a:pt x="147" y="4246"/>
                    </a:lnTo>
                    <a:lnTo>
                      <a:pt x="5233" y="180"/>
                    </a:lnTo>
                    <a:lnTo>
                      <a:pt x="5180" y="169"/>
                    </a:lnTo>
                    <a:cubicBezTo>
                      <a:pt x="5127" y="148"/>
                      <a:pt x="5096" y="106"/>
                      <a:pt x="5096" y="54"/>
                    </a:cubicBezTo>
                    <a:lnTo>
                      <a:pt x="50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78"/>
              <p:cNvSpPr/>
              <p:nvPr/>
            </p:nvSpPr>
            <p:spPr>
              <a:xfrm>
                <a:off x="2834008" y="3211267"/>
                <a:ext cx="167554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246" extrusionOk="0">
                    <a:moveTo>
                      <a:pt x="5086" y="1"/>
                    </a:moveTo>
                    <a:lnTo>
                      <a:pt x="1" y="4067"/>
                    </a:lnTo>
                    <a:lnTo>
                      <a:pt x="1" y="4214"/>
                    </a:lnTo>
                    <a:lnTo>
                      <a:pt x="137" y="4245"/>
                    </a:lnTo>
                    <a:lnTo>
                      <a:pt x="5222" y="180"/>
                    </a:lnTo>
                    <a:lnTo>
                      <a:pt x="5170" y="159"/>
                    </a:lnTo>
                    <a:cubicBezTo>
                      <a:pt x="5117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78"/>
              <p:cNvSpPr/>
              <p:nvPr/>
            </p:nvSpPr>
            <p:spPr>
              <a:xfrm>
                <a:off x="3684724" y="2583341"/>
                <a:ext cx="107885" cy="8328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2596" extrusionOk="0">
                    <a:moveTo>
                      <a:pt x="3363" y="1"/>
                    </a:moveTo>
                    <a:lnTo>
                      <a:pt x="3363" y="1"/>
                    </a:lnTo>
                    <a:cubicBezTo>
                      <a:pt x="3226" y="22"/>
                      <a:pt x="3100" y="32"/>
                      <a:pt x="2985" y="43"/>
                    </a:cubicBezTo>
                    <a:lnTo>
                      <a:pt x="1" y="2417"/>
                    </a:lnTo>
                    <a:lnTo>
                      <a:pt x="1" y="2565"/>
                    </a:lnTo>
                    <a:lnTo>
                      <a:pt x="137" y="2596"/>
                    </a:lnTo>
                    <a:lnTo>
                      <a:pt x="3352" y="32"/>
                    </a:lnTo>
                    <a:cubicBezTo>
                      <a:pt x="3352" y="22"/>
                      <a:pt x="3363" y="11"/>
                      <a:pt x="3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78"/>
              <p:cNvSpPr/>
              <p:nvPr/>
            </p:nvSpPr>
            <p:spPr>
              <a:xfrm>
                <a:off x="2831313" y="3347444"/>
                <a:ext cx="200917" cy="53959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1682" extrusionOk="0">
                    <a:moveTo>
                      <a:pt x="221" y="0"/>
                    </a:moveTo>
                    <a:lnTo>
                      <a:pt x="1" y="179"/>
                    </a:lnTo>
                    <a:lnTo>
                      <a:pt x="6116" y="1681"/>
                    </a:lnTo>
                    <a:cubicBezTo>
                      <a:pt x="6168" y="1618"/>
                      <a:pt x="6210" y="1555"/>
                      <a:pt x="6263" y="1482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78"/>
              <p:cNvSpPr/>
              <p:nvPr/>
            </p:nvSpPr>
            <p:spPr>
              <a:xfrm>
                <a:off x="3001527" y="3211267"/>
                <a:ext cx="313486" cy="81291"/>
              </a:xfrm>
              <a:custGeom>
                <a:avLst/>
                <a:gdLst/>
                <a:ahLst/>
                <a:cxnLst/>
                <a:rect l="l" t="t" r="r" b="b"/>
                <a:pathLst>
                  <a:path w="9772" h="2534" extrusionOk="0">
                    <a:moveTo>
                      <a:pt x="221" y="1"/>
                    </a:moveTo>
                    <a:lnTo>
                      <a:pt x="0" y="180"/>
                    </a:lnTo>
                    <a:lnTo>
                      <a:pt x="9582" y="2533"/>
                    </a:lnTo>
                    <a:cubicBezTo>
                      <a:pt x="9656" y="2470"/>
                      <a:pt x="9719" y="2417"/>
                      <a:pt x="9771" y="2354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78"/>
              <p:cNvSpPr/>
              <p:nvPr/>
            </p:nvSpPr>
            <p:spPr>
              <a:xfrm>
                <a:off x="2990749" y="2897143"/>
                <a:ext cx="13185" cy="31415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9793" extrusionOk="0">
                    <a:moveTo>
                      <a:pt x="221" y="0"/>
                    </a:moveTo>
                    <a:lnTo>
                      <a:pt x="0" y="158"/>
                    </a:lnTo>
                    <a:lnTo>
                      <a:pt x="200" y="9793"/>
                    </a:lnTo>
                    <a:lnTo>
                      <a:pt x="410" y="961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78"/>
              <p:cNvSpPr/>
              <p:nvPr/>
            </p:nvSpPr>
            <p:spPr>
              <a:xfrm>
                <a:off x="2997164" y="3205556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10" y="0"/>
                    </a:moveTo>
                    <a:lnTo>
                      <a:pt x="0" y="179"/>
                    </a:lnTo>
                    <a:lnTo>
                      <a:pt x="0" y="232"/>
                    </a:lnTo>
                    <a:cubicBezTo>
                      <a:pt x="0" y="284"/>
                      <a:pt x="31" y="326"/>
                      <a:pt x="84" y="337"/>
                    </a:cubicBezTo>
                    <a:lnTo>
                      <a:pt x="136" y="358"/>
                    </a:lnTo>
                    <a:lnTo>
                      <a:pt x="357" y="179"/>
                    </a:lnTo>
                    <a:lnTo>
                      <a:pt x="220" y="147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78"/>
              <p:cNvSpPr/>
              <p:nvPr/>
            </p:nvSpPr>
            <p:spPr>
              <a:xfrm>
                <a:off x="3171741" y="3075089"/>
                <a:ext cx="283170" cy="72533"/>
              </a:xfrm>
              <a:custGeom>
                <a:avLst/>
                <a:gdLst/>
                <a:ahLst/>
                <a:cxnLst/>
                <a:rect l="l" t="t" r="r" b="b"/>
                <a:pathLst>
                  <a:path w="8827" h="2261" extrusionOk="0">
                    <a:moveTo>
                      <a:pt x="221" y="1"/>
                    </a:moveTo>
                    <a:lnTo>
                      <a:pt x="1" y="180"/>
                    </a:lnTo>
                    <a:lnTo>
                      <a:pt x="8437" y="2260"/>
                    </a:lnTo>
                    <a:cubicBezTo>
                      <a:pt x="8574" y="2207"/>
                      <a:pt x="8700" y="2155"/>
                      <a:pt x="8826" y="2123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78"/>
              <p:cNvSpPr/>
              <p:nvPr/>
            </p:nvSpPr>
            <p:spPr>
              <a:xfrm>
                <a:off x="3161636" y="2796381"/>
                <a:ext cx="12479" cy="27874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8689" extrusionOk="0">
                    <a:moveTo>
                      <a:pt x="221" y="0"/>
                    </a:moveTo>
                    <a:cubicBezTo>
                      <a:pt x="158" y="94"/>
                      <a:pt x="84" y="210"/>
                      <a:pt x="0" y="315"/>
                    </a:cubicBezTo>
                    <a:lnTo>
                      <a:pt x="168" y="8689"/>
                    </a:lnTo>
                    <a:lnTo>
                      <a:pt x="389" y="851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78"/>
              <p:cNvSpPr/>
              <p:nvPr/>
            </p:nvSpPr>
            <p:spPr>
              <a:xfrm>
                <a:off x="3167025" y="3069379"/>
                <a:ext cx="1180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58" extrusionOk="0">
                    <a:moveTo>
                      <a:pt x="221" y="1"/>
                    </a:moveTo>
                    <a:lnTo>
                      <a:pt x="0" y="179"/>
                    </a:lnTo>
                    <a:lnTo>
                      <a:pt x="11" y="232"/>
                    </a:lnTo>
                    <a:cubicBezTo>
                      <a:pt x="11" y="284"/>
                      <a:pt x="42" y="326"/>
                      <a:pt x="95" y="347"/>
                    </a:cubicBezTo>
                    <a:lnTo>
                      <a:pt x="148" y="358"/>
                    </a:lnTo>
                    <a:lnTo>
                      <a:pt x="368" y="179"/>
                    </a:lnTo>
                    <a:lnTo>
                      <a:pt x="232" y="148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78"/>
              <p:cNvSpPr/>
              <p:nvPr/>
            </p:nvSpPr>
            <p:spPr>
              <a:xfrm>
                <a:off x="3332171" y="2684809"/>
                <a:ext cx="12158" cy="25417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7923" extrusionOk="0">
                    <a:moveTo>
                      <a:pt x="221" y="0"/>
                    </a:moveTo>
                    <a:cubicBezTo>
                      <a:pt x="148" y="0"/>
                      <a:pt x="74" y="11"/>
                      <a:pt x="1" y="11"/>
                    </a:cubicBezTo>
                    <a:lnTo>
                      <a:pt x="158" y="7922"/>
                    </a:lnTo>
                    <a:lnTo>
                      <a:pt x="379" y="774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78"/>
              <p:cNvSpPr/>
              <p:nvPr/>
            </p:nvSpPr>
            <p:spPr>
              <a:xfrm>
                <a:off x="3341955" y="2938943"/>
                <a:ext cx="253496" cy="67432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102" extrusionOk="0">
                    <a:moveTo>
                      <a:pt x="221" y="0"/>
                    </a:moveTo>
                    <a:lnTo>
                      <a:pt x="0" y="179"/>
                    </a:lnTo>
                    <a:lnTo>
                      <a:pt x="7838" y="2101"/>
                    </a:lnTo>
                    <a:cubicBezTo>
                      <a:pt x="7859" y="2038"/>
                      <a:pt x="7880" y="1965"/>
                      <a:pt x="7901" y="1891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78"/>
              <p:cNvSpPr/>
              <p:nvPr/>
            </p:nvSpPr>
            <p:spPr>
              <a:xfrm>
                <a:off x="3337207" y="2933201"/>
                <a:ext cx="11870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9" extrusionOk="0">
                    <a:moveTo>
                      <a:pt x="222" y="1"/>
                    </a:moveTo>
                    <a:lnTo>
                      <a:pt x="1" y="179"/>
                    </a:lnTo>
                    <a:lnTo>
                      <a:pt x="12" y="232"/>
                    </a:lnTo>
                    <a:cubicBezTo>
                      <a:pt x="12" y="284"/>
                      <a:pt x="43" y="326"/>
                      <a:pt x="96" y="347"/>
                    </a:cubicBezTo>
                    <a:lnTo>
                      <a:pt x="148" y="358"/>
                    </a:lnTo>
                    <a:lnTo>
                      <a:pt x="369" y="179"/>
                    </a:lnTo>
                    <a:lnTo>
                      <a:pt x="232" y="148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78"/>
              <p:cNvSpPr/>
              <p:nvPr/>
            </p:nvSpPr>
            <p:spPr>
              <a:xfrm>
                <a:off x="3512169" y="2802765"/>
                <a:ext cx="195848" cy="52611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640" extrusionOk="0">
                    <a:moveTo>
                      <a:pt x="210" y="0"/>
                    </a:moveTo>
                    <a:lnTo>
                      <a:pt x="0" y="179"/>
                    </a:lnTo>
                    <a:lnTo>
                      <a:pt x="5936" y="1639"/>
                    </a:lnTo>
                    <a:cubicBezTo>
                      <a:pt x="5989" y="1576"/>
                      <a:pt x="6052" y="1513"/>
                      <a:pt x="6104" y="1450"/>
                    </a:cubicBez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78"/>
              <p:cNvSpPr/>
              <p:nvPr/>
            </p:nvSpPr>
            <p:spPr>
              <a:xfrm>
                <a:off x="3503732" y="2609646"/>
                <a:ext cx="10811" cy="193154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021" extrusionOk="0">
                    <a:moveTo>
                      <a:pt x="221" y="0"/>
                    </a:moveTo>
                    <a:cubicBezTo>
                      <a:pt x="147" y="42"/>
                      <a:pt x="74" y="85"/>
                      <a:pt x="0" y="137"/>
                    </a:cubicBezTo>
                    <a:lnTo>
                      <a:pt x="116" y="6020"/>
                    </a:lnTo>
                    <a:lnTo>
                      <a:pt x="336" y="584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78"/>
              <p:cNvSpPr/>
              <p:nvPr/>
            </p:nvSpPr>
            <p:spPr>
              <a:xfrm>
                <a:off x="3507453" y="2797055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20" y="0"/>
                    </a:moveTo>
                    <a:lnTo>
                      <a:pt x="0" y="178"/>
                    </a:lnTo>
                    <a:lnTo>
                      <a:pt x="0" y="231"/>
                    </a:lnTo>
                    <a:cubicBezTo>
                      <a:pt x="0" y="283"/>
                      <a:pt x="42" y="326"/>
                      <a:pt x="84" y="347"/>
                    </a:cubicBezTo>
                    <a:lnTo>
                      <a:pt x="147" y="357"/>
                    </a:lnTo>
                    <a:lnTo>
                      <a:pt x="357" y="178"/>
                    </a:lnTo>
                    <a:lnTo>
                      <a:pt x="220" y="147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78"/>
              <p:cNvSpPr/>
              <p:nvPr/>
            </p:nvSpPr>
            <p:spPr>
              <a:xfrm>
                <a:off x="3675967" y="2583694"/>
                <a:ext cx="8790" cy="8292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585" extrusionOk="0">
                    <a:moveTo>
                      <a:pt x="1" y="0"/>
                    </a:moveTo>
                    <a:lnTo>
                      <a:pt x="53" y="2585"/>
                    </a:lnTo>
                    <a:lnTo>
                      <a:pt x="274" y="2406"/>
                    </a:lnTo>
                    <a:lnTo>
                      <a:pt x="221" y="11"/>
                    </a:lnTo>
                    <a:cubicBezTo>
                      <a:pt x="148" y="11"/>
                      <a:pt x="74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78"/>
              <p:cNvSpPr/>
              <p:nvPr/>
            </p:nvSpPr>
            <p:spPr>
              <a:xfrm>
                <a:off x="3682030" y="2666587"/>
                <a:ext cx="86648" cy="26691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832" extrusionOk="0">
                    <a:moveTo>
                      <a:pt x="221" y="1"/>
                    </a:moveTo>
                    <a:lnTo>
                      <a:pt x="1" y="180"/>
                    </a:lnTo>
                    <a:lnTo>
                      <a:pt x="2658" y="831"/>
                    </a:lnTo>
                    <a:cubicBezTo>
                      <a:pt x="2669" y="757"/>
                      <a:pt x="2690" y="684"/>
                      <a:pt x="2701" y="610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8" name="Google Shape;2648;p78"/>
              <p:cNvSpPr/>
              <p:nvPr/>
            </p:nvSpPr>
            <p:spPr>
              <a:xfrm>
                <a:off x="3677635" y="2660877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22" y="0"/>
                    </a:moveTo>
                    <a:lnTo>
                      <a:pt x="1" y="179"/>
                    </a:lnTo>
                    <a:lnTo>
                      <a:pt x="1" y="232"/>
                    </a:lnTo>
                    <a:cubicBezTo>
                      <a:pt x="1" y="284"/>
                      <a:pt x="43" y="326"/>
                      <a:pt x="85" y="347"/>
                    </a:cubicBezTo>
                    <a:lnTo>
                      <a:pt x="138" y="358"/>
                    </a:lnTo>
                    <a:lnTo>
                      <a:pt x="358" y="179"/>
                    </a:lnTo>
                    <a:lnTo>
                      <a:pt x="222" y="148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9" name="Google Shape;2649;p78"/>
              <p:cNvSpPr/>
              <p:nvPr/>
            </p:nvSpPr>
            <p:spPr>
              <a:xfrm>
                <a:off x="2747073" y="2571921"/>
                <a:ext cx="1052994" cy="875335"/>
              </a:xfrm>
              <a:custGeom>
                <a:avLst/>
                <a:gdLst/>
                <a:ahLst/>
                <a:cxnLst/>
                <a:rect l="l" t="t" r="r" b="b"/>
                <a:pathLst>
                  <a:path w="32824" h="27286" extrusionOk="0">
                    <a:moveTo>
                      <a:pt x="27959" y="336"/>
                    </a:moveTo>
                    <a:cubicBezTo>
                      <a:pt x="28466" y="336"/>
                      <a:pt x="28951" y="361"/>
                      <a:pt x="29450" y="388"/>
                    </a:cubicBezTo>
                    <a:cubicBezTo>
                      <a:pt x="29963" y="412"/>
                      <a:pt x="30483" y="439"/>
                      <a:pt x="31042" y="439"/>
                    </a:cubicBezTo>
                    <a:cubicBezTo>
                      <a:pt x="31468" y="439"/>
                      <a:pt x="31916" y="423"/>
                      <a:pt x="32403" y="378"/>
                    </a:cubicBezTo>
                    <a:lnTo>
                      <a:pt x="32403" y="378"/>
                    </a:lnTo>
                    <a:cubicBezTo>
                      <a:pt x="32056" y="1460"/>
                      <a:pt x="31898" y="2374"/>
                      <a:pt x="31751" y="3267"/>
                    </a:cubicBezTo>
                    <a:cubicBezTo>
                      <a:pt x="31551" y="4413"/>
                      <a:pt x="31373" y="5494"/>
                      <a:pt x="30806" y="6871"/>
                    </a:cubicBezTo>
                    <a:cubicBezTo>
                      <a:pt x="30164" y="8226"/>
                      <a:pt x="29671" y="8636"/>
                      <a:pt x="29104" y="9109"/>
                    </a:cubicBezTo>
                    <a:cubicBezTo>
                      <a:pt x="28641" y="9487"/>
                      <a:pt x="28126" y="9928"/>
                      <a:pt x="27465" y="10906"/>
                    </a:cubicBezTo>
                    <a:cubicBezTo>
                      <a:pt x="26687" y="11945"/>
                      <a:pt x="26466" y="12681"/>
                      <a:pt x="26256" y="13395"/>
                    </a:cubicBezTo>
                    <a:cubicBezTo>
                      <a:pt x="26025" y="14163"/>
                      <a:pt x="25815" y="14887"/>
                      <a:pt x="24922" y="15938"/>
                    </a:cubicBezTo>
                    <a:cubicBezTo>
                      <a:pt x="23965" y="16968"/>
                      <a:pt x="23325" y="17136"/>
                      <a:pt x="22569" y="17336"/>
                    </a:cubicBezTo>
                    <a:cubicBezTo>
                      <a:pt x="21938" y="17504"/>
                      <a:pt x="21213" y="17693"/>
                      <a:pt x="20246" y="18460"/>
                    </a:cubicBezTo>
                    <a:cubicBezTo>
                      <a:pt x="19195" y="19227"/>
                      <a:pt x="18849" y="19942"/>
                      <a:pt x="18513" y="20635"/>
                    </a:cubicBezTo>
                    <a:cubicBezTo>
                      <a:pt x="18166" y="21349"/>
                      <a:pt x="17830" y="22032"/>
                      <a:pt x="16706" y="22757"/>
                    </a:cubicBezTo>
                    <a:cubicBezTo>
                      <a:pt x="15916" y="23211"/>
                      <a:pt x="15306" y="23327"/>
                      <a:pt x="14743" y="23327"/>
                    </a:cubicBezTo>
                    <a:cubicBezTo>
                      <a:pt x="14445" y="23327"/>
                      <a:pt x="14160" y="23294"/>
                      <a:pt x="13869" y="23262"/>
                    </a:cubicBezTo>
                    <a:cubicBezTo>
                      <a:pt x="13540" y="23221"/>
                      <a:pt x="13205" y="23179"/>
                      <a:pt x="12839" y="23179"/>
                    </a:cubicBezTo>
                    <a:cubicBezTo>
                      <a:pt x="12340" y="23179"/>
                      <a:pt x="11784" y="23257"/>
                      <a:pt x="11105" y="23524"/>
                    </a:cubicBezTo>
                    <a:cubicBezTo>
                      <a:pt x="9834" y="23955"/>
                      <a:pt x="9372" y="24607"/>
                      <a:pt x="8920" y="25237"/>
                    </a:cubicBezTo>
                    <a:cubicBezTo>
                      <a:pt x="8458" y="25888"/>
                      <a:pt x="8027" y="26487"/>
                      <a:pt x="6713" y="26844"/>
                    </a:cubicBezTo>
                    <a:cubicBezTo>
                      <a:pt x="6370" y="26920"/>
                      <a:pt x="6060" y="26953"/>
                      <a:pt x="5775" y="26953"/>
                    </a:cubicBezTo>
                    <a:cubicBezTo>
                      <a:pt x="4915" y="26953"/>
                      <a:pt x="4274" y="26655"/>
                      <a:pt x="3603" y="26340"/>
                    </a:cubicBezTo>
                    <a:cubicBezTo>
                      <a:pt x="2858" y="25993"/>
                      <a:pt x="2080" y="25636"/>
                      <a:pt x="956" y="25636"/>
                    </a:cubicBezTo>
                    <a:lnTo>
                      <a:pt x="841" y="25636"/>
                    </a:lnTo>
                    <a:cubicBezTo>
                      <a:pt x="1124" y="24480"/>
                      <a:pt x="935" y="23619"/>
                      <a:pt x="757" y="22788"/>
                    </a:cubicBezTo>
                    <a:cubicBezTo>
                      <a:pt x="546" y="21822"/>
                      <a:pt x="346" y="20918"/>
                      <a:pt x="946" y="19647"/>
                    </a:cubicBezTo>
                    <a:cubicBezTo>
                      <a:pt x="1586" y="18439"/>
                      <a:pt x="2270" y="18155"/>
                      <a:pt x="2994" y="17840"/>
                    </a:cubicBezTo>
                    <a:cubicBezTo>
                      <a:pt x="3719" y="17546"/>
                      <a:pt x="4455" y="17231"/>
                      <a:pt x="5148" y="16096"/>
                    </a:cubicBezTo>
                    <a:cubicBezTo>
                      <a:pt x="5863" y="15034"/>
                      <a:pt x="5947" y="14226"/>
                      <a:pt x="6020" y="13437"/>
                    </a:cubicBezTo>
                    <a:cubicBezTo>
                      <a:pt x="6104" y="12608"/>
                      <a:pt x="6188" y="11809"/>
                      <a:pt x="7124" y="10801"/>
                    </a:cubicBezTo>
                    <a:cubicBezTo>
                      <a:pt x="8090" y="9844"/>
                      <a:pt x="8826" y="9676"/>
                      <a:pt x="9603" y="9498"/>
                    </a:cubicBezTo>
                    <a:cubicBezTo>
                      <a:pt x="10349" y="9319"/>
                      <a:pt x="11116" y="9141"/>
                      <a:pt x="12093" y="8279"/>
                    </a:cubicBezTo>
                    <a:cubicBezTo>
                      <a:pt x="13060" y="7502"/>
                      <a:pt x="13407" y="6839"/>
                      <a:pt x="13701" y="6262"/>
                    </a:cubicBezTo>
                    <a:cubicBezTo>
                      <a:pt x="14058" y="5568"/>
                      <a:pt x="14373" y="4969"/>
                      <a:pt x="15581" y="4265"/>
                    </a:cubicBezTo>
                    <a:cubicBezTo>
                      <a:pt x="16811" y="3635"/>
                      <a:pt x="17567" y="3582"/>
                      <a:pt x="18355" y="3530"/>
                    </a:cubicBezTo>
                    <a:cubicBezTo>
                      <a:pt x="19101" y="3477"/>
                      <a:pt x="19879" y="3425"/>
                      <a:pt x="21045" y="2900"/>
                    </a:cubicBezTo>
                    <a:cubicBezTo>
                      <a:pt x="22158" y="2468"/>
                      <a:pt x="22695" y="2048"/>
                      <a:pt x="23167" y="1691"/>
                    </a:cubicBezTo>
                    <a:cubicBezTo>
                      <a:pt x="23755" y="1239"/>
                      <a:pt x="24260" y="850"/>
                      <a:pt x="25721" y="525"/>
                    </a:cubicBezTo>
                    <a:cubicBezTo>
                      <a:pt x="26562" y="381"/>
                      <a:pt x="27280" y="336"/>
                      <a:pt x="27959" y="336"/>
                    </a:cubicBezTo>
                    <a:close/>
                    <a:moveTo>
                      <a:pt x="27975" y="1"/>
                    </a:moveTo>
                    <a:cubicBezTo>
                      <a:pt x="27275" y="1"/>
                      <a:pt x="26533" y="47"/>
                      <a:pt x="25657" y="199"/>
                    </a:cubicBezTo>
                    <a:cubicBezTo>
                      <a:pt x="24113" y="535"/>
                      <a:pt x="23556" y="966"/>
                      <a:pt x="22968" y="1418"/>
                    </a:cubicBezTo>
                    <a:cubicBezTo>
                      <a:pt x="22484" y="1786"/>
                      <a:pt x="21990" y="2174"/>
                      <a:pt x="20919" y="2594"/>
                    </a:cubicBezTo>
                    <a:cubicBezTo>
                      <a:pt x="19795" y="3089"/>
                      <a:pt x="19048" y="3141"/>
                      <a:pt x="18334" y="3194"/>
                    </a:cubicBezTo>
                    <a:cubicBezTo>
                      <a:pt x="17535" y="3246"/>
                      <a:pt x="16716" y="3309"/>
                      <a:pt x="15424" y="3971"/>
                    </a:cubicBezTo>
                    <a:cubicBezTo>
                      <a:pt x="14121" y="4728"/>
                      <a:pt x="13774" y="5400"/>
                      <a:pt x="13407" y="6104"/>
                    </a:cubicBezTo>
                    <a:cubicBezTo>
                      <a:pt x="13112" y="6682"/>
                      <a:pt x="12797" y="7291"/>
                      <a:pt x="11883" y="8027"/>
                    </a:cubicBezTo>
                    <a:cubicBezTo>
                      <a:pt x="10958" y="8825"/>
                      <a:pt x="10265" y="8993"/>
                      <a:pt x="9519" y="9172"/>
                    </a:cubicBezTo>
                    <a:cubicBezTo>
                      <a:pt x="8731" y="9351"/>
                      <a:pt x="7922" y="9540"/>
                      <a:pt x="6882" y="10569"/>
                    </a:cubicBezTo>
                    <a:cubicBezTo>
                      <a:pt x="5863" y="11672"/>
                      <a:pt x="5779" y="12513"/>
                      <a:pt x="5684" y="13406"/>
                    </a:cubicBezTo>
                    <a:cubicBezTo>
                      <a:pt x="5611" y="14152"/>
                      <a:pt x="5537" y="14919"/>
                      <a:pt x="4864" y="15907"/>
                    </a:cubicBezTo>
                    <a:cubicBezTo>
                      <a:pt x="4224" y="16968"/>
                      <a:pt x="3561" y="17241"/>
                      <a:pt x="2868" y="17535"/>
                    </a:cubicBezTo>
                    <a:cubicBezTo>
                      <a:pt x="2122" y="17850"/>
                      <a:pt x="1345" y="18176"/>
                      <a:pt x="652" y="19489"/>
                    </a:cubicBezTo>
                    <a:cubicBezTo>
                      <a:pt x="0" y="20876"/>
                      <a:pt x="220" y="21885"/>
                      <a:pt x="430" y="22862"/>
                    </a:cubicBezTo>
                    <a:cubicBezTo>
                      <a:pt x="609" y="23703"/>
                      <a:pt x="799" y="24586"/>
                      <a:pt x="451" y="25772"/>
                    </a:cubicBezTo>
                    <a:cubicBezTo>
                      <a:pt x="441" y="25825"/>
                      <a:pt x="451" y="25877"/>
                      <a:pt x="483" y="25919"/>
                    </a:cubicBezTo>
                    <a:cubicBezTo>
                      <a:pt x="510" y="25956"/>
                      <a:pt x="554" y="25985"/>
                      <a:pt x="606" y="25985"/>
                    </a:cubicBezTo>
                    <a:cubicBezTo>
                      <a:pt x="614" y="25985"/>
                      <a:pt x="622" y="25984"/>
                      <a:pt x="631" y="25982"/>
                    </a:cubicBezTo>
                    <a:cubicBezTo>
                      <a:pt x="735" y="25976"/>
                      <a:pt x="836" y="25973"/>
                      <a:pt x="934" y="25973"/>
                    </a:cubicBezTo>
                    <a:cubicBezTo>
                      <a:pt x="1998" y="25973"/>
                      <a:pt x="2745" y="26318"/>
                      <a:pt x="3456" y="26645"/>
                    </a:cubicBezTo>
                    <a:cubicBezTo>
                      <a:pt x="4140" y="26960"/>
                      <a:pt x="4833" y="27285"/>
                      <a:pt x="5779" y="27285"/>
                    </a:cubicBezTo>
                    <a:cubicBezTo>
                      <a:pt x="6094" y="27285"/>
                      <a:pt x="6430" y="27254"/>
                      <a:pt x="6798" y="27170"/>
                    </a:cubicBezTo>
                    <a:cubicBezTo>
                      <a:pt x="8226" y="26781"/>
                      <a:pt x="8721" y="26098"/>
                      <a:pt x="9193" y="25436"/>
                    </a:cubicBezTo>
                    <a:cubicBezTo>
                      <a:pt x="9624" y="24817"/>
                      <a:pt x="10045" y="24238"/>
                      <a:pt x="11221" y="23839"/>
                    </a:cubicBezTo>
                    <a:cubicBezTo>
                      <a:pt x="11865" y="23588"/>
                      <a:pt x="12395" y="23515"/>
                      <a:pt x="12873" y="23515"/>
                    </a:cubicBezTo>
                    <a:cubicBezTo>
                      <a:pt x="13213" y="23515"/>
                      <a:pt x="13527" y="23552"/>
                      <a:pt x="13837" y="23587"/>
                    </a:cubicBezTo>
                    <a:cubicBezTo>
                      <a:pt x="14149" y="23624"/>
                      <a:pt x="14455" y="23660"/>
                      <a:pt x="14776" y="23660"/>
                    </a:cubicBezTo>
                    <a:cubicBezTo>
                      <a:pt x="15374" y="23660"/>
                      <a:pt x="16026" y="23533"/>
                      <a:pt x="16874" y="23041"/>
                    </a:cubicBezTo>
                    <a:cubicBezTo>
                      <a:pt x="18093" y="22263"/>
                      <a:pt x="18460" y="21507"/>
                      <a:pt x="18817" y="20782"/>
                    </a:cubicBezTo>
                    <a:cubicBezTo>
                      <a:pt x="19143" y="20099"/>
                      <a:pt x="19459" y="19447"/>
                      <a:pt x="20456" y="18723"/>
                    </a:cubicBezTo>
                    <a:cubicBezTo>
                      <a:pt x="21360" y="17997"/>
                      <a:pt x="22022" y="17829"/>
                      <a:pt x="22653" y="17661"/>
                    </a:cubicBezTo>
                    <a:cubicBezTo>
                      <a:pt x="23419" y="17462"/>
                      <a:pt x="24145" y="17273"/>
                      <a:pt x="25174" y="16159"/>
                    </a:cubicBezTo>
                    <a:cubicBezTo>
                      <a:pt x="26109" y="15045"/>
                      <a:pt x="26351" y="14257"/>
                      <a:pt x="26582" y="13490"/>
                    </a:cubicBezTo>
                    <a:cubicBezTo>
                      <a:pt x="26781" y="12807"/>
                      <a:pt x="26991" y="12093"/>
                      <a:pt x="27738" y="11105"/>
                    </a:cubicBezTo>
                    <a:cubicBezTo>
                      <a:pt x="28378" y="10149"/>
                      <a:pt x="28852" y="9750"/>
                      <a:pt x="29314" y="9361"/>
                    </a:cubicBezTo>
                    <a:cubicBezTo>
                      <a:pt x="29891" y="8888"/>
                      <a:pt x="30438" y="8436"/>
                      <a:pt x="31110" y="7007"/>
                    </a:cubicBezTo>
                    <a:cubicBezTo>
                      <a:pt x="31698" y="5589"/>
                      <a:pt x="31888" y="4486"/>
                      <a:pt x="32077" y="3320"/>
                    </a:cubicBezTo>
                    <a:cubicBezTo>
                      <a:pt x="32245" y="2384"/>
                      <a:pt x="32403" y="1408"/>
                      <a:pt x="32802" y="241"/>
                    </a:cubicBezTo>
                    <a:cubicBezTo>
                      <a:pt x="32823" y="189"/>
                      <a:pt x="32812" y="126"/>
                      <a:pt x="32781" y="84"/>
                    </a:cubicBezTo>
                    <a:cubicBezTo>
                      <a:pt x="32739" y="42"/>
                      <a:pt x="32686" y="21"/>
                      <a:pt x="32634" y="21"/>
                    </a:cubicBezTo>
                    <a:cubicBezTo>
                      <a:pt x="32052" y="85"/>
                      <a:pt x="31525" y="107"/>
                      <a:pt x="31030" y="107"/>
                    </a:cubicBezTo>
                    <a:cubicBezTo>
                      <a:pt x="30479" y="107"/>
                      <a:pt x="29969" y="80"/>
                      <a:pt x="29471" y="52"/>
                    </a:cubicBezTo>
                    <a:cubicBezTo>
                      <a:pt x="28971" y="25"/>
                      <a:pt x="28484" y="1"/>
                      <a:pt x="27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0" name="Google Shape;2650;p78"/>
            <p:cNvGrpSpPr/>
            <p:nvPr/>
          </p:nvGrpSpPr>
          <p:grpSpPr>
            <a:xfrm>
              <a:off x="720002" y="2905722"/>
              <a:ext cx="1645191" cy="1154430"/>
              <a:chOff x="1030114" y="2391922"/>
              <a:chExt cx="1645191" cy="1154430"/>
            </a:xfrm>
          </p:grpSpPr>
          <p:sp>
            <p:nvSpPr>
              <p:cNvPr id="2651" name="Google Shape;2651;p78"/>
              <p:cNvSpPr/>
              <p:nvPr/>
            </p:nvSpPr>
            <p:spPr>
              <a:xfrm>
                <a:off x="1080351" y="2441453"/>
                <a:ext cx="1502948" cy="1020978"/>
              </a:xfrm>
              <a:custGeom>
                <a:avLst/>
                <a:gdLst/>
                <a:ahLst/>
                <a:cxnLst/>
                <a:rect l="l" t="t" r="r" b="b"/>
                <a:pathLst>
                  <a:path w="46850" h="31826" extrusionOk="0">
                    <a:moveTo>
                      <a:pt x="1492" y="0"/>
                    </a:moveTo>
                    <a:cubicBezTo>
                      <a:pt x="672" y="0"/>
                      <a:pt x="0" y="673"/>
                      <a:pt x="0" y="1492"/>
                    </a:cubicBezTo>
                    <a:lnTo>
                      <a:pt x="0" y="30323"/>
                    </a:lnTo>
                    <a:cubicBezTo>
                      <a:pt x="0" y="31100"/>
                      <a:pt x="588" y="31741"/>
                      <a:pt x="1345" y="31815"/>
                    </a:cubicBezTo>
                    <a:cubicBezTo>
                      <a:pt x="1387" y="31815"/>
                      <a:pt x="1450" y="31826"/>
                      <a:pt x="1492" y="31826"/>
                    </a:cubicBezTo>
                    <a:lnTo>
                      <a:pt x="1912" y="31826"/>
                    </a:lnTo>
                    <a:cubicBezTo>
                      <a:pt x="1881" y="31678"/>
                      <a:pt x="1870" y="31531"/>
                      <a:pt x="1870" y="31384"/>
                    </a:cubicBezTo>
                    <a:lnTo>
                      <a:pt x="1870" y="3972"/>
                    </a:lnTo>
                    <a:cubicBezTo>
                      <a:pt x="1870" y="2375"/>
                      <a:pt x="3173" y="1083"/>
                      <a:pt x="4770" y="1083"/>
                    </a:cubicBezTo>
                    <a:lnTo>
                      <a:pt x="45935" y="1083"/>
                    </a:lnTo>
                    <a:cubicBezTo>
                      <a:pt x="46440" y="1083"/>
                      <a:pt x="46850" y="841"/>
                      <a:pt x="46850" y="547"/>
                    </a:cubicBezTo>
                    <a:cubicBezTo>
                      <a:pt x="46850" y="242"/>
                      <a:pt x="46440" y="0"/>
                      <a:pt x="45935" y="0"/>
                    </a:cubicBezTo>
                    <a:close/>
                  </a:path>
                </a:pathLst>
              </a:custGeom>
              <a:solidFill>
                <a:srgbClr val="7753C7">
                  <a:alpha val="30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78"/>
              <p:cNvSpPr/>
              <p:nvPr/>
            </p:nvSpPr>
            <p:spPr>
              <a:xfrm>
                <a:off x="1035536" y="2397312"/>
                <a:ext cx="1634380" cy="1143331"/>
              </a:xfrm>
              <a:custGeom>
                <a:avLst/>
                <a:gdLst/>
                <a:ahLst/>
                <a:cxnLst/>
                <a:rect l="l" t="t" r="r" b="b"/>
                <a:pathLst>
                  <a:path w="50947" h="35640" extrusionOk="0">
                    <a:moveTo>
                      <a:pt x="2889" y="0"/>
                    </a:moveTo>
                    <a:cubicBezTo>
                      <a:pt x="1303" y="0"/>
                      <a:pt x="0" y="1303"/>
                      <a:pt x="0" y="2900"/>
                    </a:cubicBezTo>
                    <a:lnTo>
                      <a:pt x="0" y="30302"/>
                    </a:lnTo>
                    <a:cubicBezTo>
                      <a:pt x="0" y="31846"/>
                      <a:pt x="1208" y="33117"/>
                      <a:pt x="2742" y="33191"/>
                    </a:cubicBezTo>
                    <a:cubicBezTo>
                      <a:pt x="1985" y="33117"/>
                      <a:pt x="1397" y="32476"/>
                      <a:pt x="1397" y="31699"/>
                    </a:cubicBezTo>
                    <a:lnTo>
                      <a:pt x="1397" y="2868"/>
                    </a:lnTo>
                    <a:cubicBezTo>
                      <a:pt x="1397" y="2049"/>
                      <a:pt x="2069" y="1376"/>
                      <a:pt x="2889" y="1376"/>
                    </a:cubicBezTo>
                    <a:lnTo>
                      <a:pt x="47332" y="1376"/>
                    </a:lnTo>
                    <a:cubicBezTo>
                      <a:pt x="47837" y="1376"/>
                      <a:pt x="48247" y="1618"/>
                      <a:pt x="48247" y="1923"/>
                    </a:cubicBezTo>
                    <a:cubicBezTo>
                      <a:pt x="48247" y="2217"/>
                      <a:pt x="47837" y="2459"/>
                      <a:pt x="47332" y="2459"/>
                    </a:cubicBezTo>
                    <a:lnTo>
                      <a:pt x="6167" y="2459"/>
                    </a:lnTo>
                    <a:cubicBezTo>
                      <a:pt x="4570" y="2459"/>
                      <a:pt x="3267" y="3751"/>
                      <a:pt x="3267" y="5348"/>
                    </a:cubicBezTo>
                    <a:lnTo>
                      <a:pt x="3267" y="32760"/>
                    </a:lnTo>
                    <a:cubicBezTo>
                      <a:pt x="3267" y="32907"/>
                      <a:pt x="3278" y="33054"/>
                      <a:pt x="3309" y="33202"/>
                    </a:cubicBezTo>
                    <a:cubicBezTo>
                      <a:pt x="3509" y="34535"/>
                      <a:pt x="4633" y="35576"/>
                      <a:pt x="6010" y="35639"/>
                    </a:cubicBezTo>
                    <a:cubicBezTo>
                      <a:pt x="5253" y="35565"/>
                      <a:pt x="4665" y="34935"/>
                      <a:pt x="4665" y="34157"/>
                    </a:cubicBezTo>
                    <a:lnTo>
                      <a:pt x="4665" y="5327"/>
                    </a:lnTo>
                    <a:cubicBezTo>
                      <a:pt x="4665" y="4507"/>
                      <a:pt x="5337" y="3825"/>
                      <a:pt x="6167" y="3825"/>
                    </a:cubicBezTo>
                    <a:lnTo>
                      <a:pt x="47700" y="3825"/>
                    </a:lnTo>
                    <a:cubicBezTo>
                      <a:pt x="48593" y="3825"/>
                      <a:pt x="49403" y="3615"/>
                      <a:pt x="49991" y="3267"/>
                    </a:cubicBezTo>
                    <a:cubicBezTo>
                      <a:pt x="50579" y="2931"/>
                      <a:pt x="50947" y="2448"/>
                      <a:pt x="50947" y="1923"/>
                    </a:cubicBezTo>
                    <a:cubicBezTo>
                      <a:pt x="50947" y="862"/>
                      <a:pt x="49497" y="0"/>
                      <a:pt x="47700" y="0"/>
                    </a:cubicBezTo>
                    <a:close/>
                  </a:path>
                </a:pathLst>
              </a:custGeom>
              <a:solidFill>
                <a:srgbClr val="EBE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78"/>
              <p:cNvSpPr/>
              <p:nvPr/>
            </p:nvSpPr>
            <p:spPr>
              <a:xfrm>
                <a:off x="1185186" y="2458968"/>
                <a:ext cx="1484727" cy="1081994"/>
              </a:xfrm>
              <a:custGeom>
                <a:avLst/>
                <a:gdLst/>
                <a:ahLst/>
                <a:cxnLst/>
                <a:rect l="l" t="t" r="r" b="b"/>
                <a:pathLst>
                  <a:path w="46282" h="33728" extrusionOk="0">
                    <a:moveTo>
                      <a:pt x="46282" y="1"/>
                    </a:moveTo>
                    <a:cubicBezTo>
                      <a:pt x="46282" y="526"/>
                      <a:pt x="45914" y="1009"/>
                      <a:pt x="45326" y="1345"/>
                    </a:cubicBezTo>
                    <a:cubicBezTo>
                      <a:pt x="44738" y="1693"/>
                      <a:pt x="43928" y="1903"/>
                      <a:pt x="43035" y="1903"/>
                    </a:cubicBezTo>
                    <a:lnTo>
                      <a:pt x="1502" y="1903"/>
                    </a:lnTo>
                    <a:cubicBezTo>
                      <a:pt x="672" y="1903"/>
                      <a:pt x="0" y="2585"/>
                      <a:pt x="0" y="3405"/>
                    </a:cubicBezTo>
                    <a:lnTo>
                      <a:pt x="0" y="32235"/>
                    </a:lnTo>
                    <a:cubicBezTo>
                      <a:pt x="0" y="33013"/>
                      <a:pt x="588" y="33643"/>
                      <a:pt x="1345" y="33717"/>
                    </a:cubicBezTo>
                    <a:cubicBezTo>
                      <a:pt x="1397" y="33727"/>
                      <a:pt x="1450" y="33727"/>
                      <a:pt x="1502" y="33727"/>
                    </a:cubicBezTo>
                    <a:lnTo>
                      <a:pt x="43035" y="33727"/>
                    </a:lnTo>
                    <a:cubicBezTo>
                      <a:pt x="44832" y="33727"/>
                      <a:pt x="46282" y="32877"/>
                      <a:pt x="46282" y="31815"/>
                    </a:cubicBezTo>
                    <a:lnTo>
                      <a:pt x="462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78"/>
              <p:cNvSpPr/>
              <p:nvPr/>
            </p:nvSpPr>
            <p:spPr>
              <a:xfrm>
                <a:off x="1227948" y="2453579"/>
                <a:ext cx="1447353" cy="1092773"/>
              </a:xfrm>
              <a:custGeom>
                <a:avLst/>
                <a:gdLst/>
                <a:ahLst/>
                <a:cxnLst/>
                <a:rect l="l" t="t" r="r" b="b"/>
                <a:pathLst>
                  <a:path w="45117" h="34064" extrusionOk="0">
                    <a:moveTo>
                      <a:pt x="44949" y="0"/>
                    </a:moveTo>
                    <a:cubicBezTo>
                      <a:pt x="44855" y="0"/>
                      <a:pt x="44781" y="74"/>
                      <a:pt x="44781" y="169"/>
                    </a:cubicBezTo>
                    <a:lnTo>
                      <a:pt x="44781" y="31983"/>
                    </a:lnTo>
                    <a:cubicBezTo>
                      <a:pt x="44781" y="32950"/>
                      <a:pt x="43394" y="33727"/>
                      <a:pt x="41702" y="33727"/>
                    </a:cubicBezTo>
                    <a:lnTo>
                      <a:pt x="169" y="33727"/>
                    </a:lnTo>
                    <a:cubicBezTo>
                      <a:pt x="75" y="33727"/>
                      <a:pt x="1" y="33801"/>
                      <a:pt x="1" y="33895"/>
                    </a:cubicBezTo>
                    <a:cubicBezTo>
                      <a:pt x="1" y="33990"/>
                      <a:pt x="75" y="34063"/>
                      <a:pt x="169" y="34063"/>
                    </a:cubicBezTo>
                    <a:lnTo>
                      <a:pt x="41702" y="34063"/>
                    </a:lnTo>
                    <a:cubicBezTo>
                      <a:pt x="43615" y="34063"/>
                      <a:pt x="45117" y="33150"/>
                      <a:pt x="45117" y="31983"/>
                    </a:cubicBezTo>
                    <a:lnTo>
                      <a:pt x="45117" y="169"/>
                    </a:lnTo>
                    <a:cubicBezTo>
                      <a:pt x="45117" y="74"/>
                      <a:pt x="45044" y="0"/>
                      <a:pt x="44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78"/>
              <p:cNvSpPr/>
              <p:nvPr/>
            </p:nvSpPr>
            <p:spPr>
              <a:xfrm>
                <a:off x="1030114" y="2391922"/>
                <a:ext cx="1645191" cy="1154110"/>
              </a:xfrm>
              <a:custGeom>
                <a:avLst/>
                <a:gdLst/>
                <a:ahLst/>
                <a:cxnLst/>
                <a:rect l="l" t="t" r="r" b="b"/>
                <a:pathLst>
                  <a:path w="51284" h="35976" extrusionOk="0">
                    <a:moveTo>
                      <a:pt x="3058" y="0"/>
                    </a:moveTo>
                    <a:cubicBezTo>
                      <a:pt x="1377" y="0"/>
                      <a:pt x="1" y="1376"/>
                      <a:pt x="1" y="3068"/>
                    </a:cubicBezTo>
                    <a:lnTo>
                      <a:pt x="1" y="30470"/>
                    </a:lnTo>
                    <a:cubicBezTo>
                      <a:pt x="1" y="32109"/>
                      <a:pt x="1272" y="33443"/>
                      <a:pt x="2901" y="33527"/>
                    </a:cubicBezTo>
                    <a:cubicBezTo>
                      <a:pt x="2995" y="33527"/>
                      <a:pt x="3069" y="33454"/>
                      <a:pt x="3079" y="33370"/>
                    </a:cubicBezTo>
                    <a:cubicBezTo>
                      <a:pt x="3079" y="33275"/>
                      <a:pt x="3006" y="33191"/>
                      <a:pt x="2911" y="33191"/>
                    </a:cubicBezTo>
                    <a:cubicBezTo>
                      <a:pt x="1472" y="33117"/>
                      <a:pt x="337" y="31930"/>
                      <a:pt x="337" y="30470"/>
                    </a:cubicBezTo>
                    <a:lnTo>
                      <a:pt x="337" y="3068"/>
                    </a:lnTo>
                    <a:cubicBezTo>
                      <a:pt x="337" y="1565"/>
                      <a:pt x="1556" y="336"/>
                      <a:pt x="3058" y="336"/>
                    </a:cubicBezTo>
                    <a:lnTo>
                      <a:pt x="47869" y="336"/>
                    </a:lnTo>
                    <a:cubicBezTo>
                      <a:pt x="49561" y="336"/>
                      <a:pt x="50948" y="1124"/>
                      <a:pt x="50948" y="2091"/>
                    </a:cubicBezTo>
                    <a:cubicBezTo>
                      <a:pt x="50948" y="2543"/>
                      <a:pt x="50643" y="2963"/>
                      <a:pt x="50076" y="3299"/>
                    </a:cubicBezTo>
                    <a:cubicBezTo>
                      <a:pt x="49488" y="3635"/>
                      <a:pt x="48699" y="3835"/>
                      <a:pt x="47869" y="3835"/>
                    </a:cubicBezTo>
                    <a:lnTo>
                      <a:pt x="6336" y="3835"/>
                    </a:lnTo>
                    <a:cubicBezTo>
                      <a:pt x="5411" y="3835"/>
                      <a:pt x="4666" y="4581"/>
                      <a:pt x="4666" y="5495"/>
                    </a:cubicBezTo>
                    <a:lnTo>
                      <a:pt x="4666" y="34325"/>
                    </a:lnTo>
                    <a:cubicBezTo>
                      <a:pt x="4666" y="35177"/>
                      <a:pt x="5317" y="35891"/>
                      <a:pt x="6168" y="35975"/>
                    </a:cubicBezTo>
                    <a:lnTo>
                      <a:pt x="6179" y="35975"/>
                    </a:lnTo>
                    <a:cubicBezTo>
                      <a:pt x="6263" y="35975"/>
                      <a:pt x="6336" y="35912"/>
                      <a:pt x="6347" y="35828"/>
                    </a:cubicBezTo>
                    <a:cubicBezTo>
                      <a:pt x="6357" y="35733"/>
                      <a:pt x="6284" y="35649"/>
                      <a:pt x="6200" y="35639"/>
                    </a:cubicBezTo>
                    <a:cubicBezTo>
                      <a:pt x="5517" y="35576"/>
                      <a:pt x="5002" y="35009"/>
                      <a:pt x="5002" y="34325"/>
                    </a:cubicBezTo>
                    <a:lnTo>
                      <a:pt x="5002" y="5495"/>
                    </a:lnTo>
                    <a:cubicBezTo>
                      <a:pt x="5002" y="4759"/>
                      <a:pt x="5601" y="4161"/>
                      <a:pt x="6336" y="4161"/>
                    </a:cubicBezTo>
                    <a:lnTo>
                      <a:pt x="47869" y="4161"/>
                    </a:lnTo>
                    <a:cubicBezTo>
                      <a:pt x="48762" y="4161"/>
                      <a:pt x="49614" y="3961"/>
                      <a:pt x="50254" y="3582"/>
                    </a:cubicBezTo>
                    <a:cubicBezTo>
                      <a:pt x="50916" y="3194"/>
                      <a:pt x="51284" y="2658"/>
                      <a:pt x="51284" y="2091"/>
                    </a:cubicBezTo>
                    <a:cubicBezTo>
                      <a:pt x="51284" y="935"/>
                      <a:pt x="49750" y="0"/>
                      <a:pt x="47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78"/>
              <p:cNvSpPr/>
              <p:nvPr/>
            </p:nvSpPr>
            <p:spPr>
              <a:xfrm>
                <a:off x="1074929" y="2436064"/>
                <a:ext cx="1513759" cy="1110289"/>
              </a:xfrm>
              <a:custGeom>
                <a:avLst/>
                <a:gdLst/>
                <a:ahLst/>
                <a:cxnLst/>
                <a:rect l="l" t="t" r="r" b="b"/>
                <a:pathLst>
                  <a:path w="47187" h="34610" extrusionOk="0">
                    <a:moveTo>
                      <a:pt x="46104" y="336"/>
                    </a:moveTo>
                    <a:cubicBezTo>
                      <a:pt x="46525" y="336"/>
                      <a:pt x="46851" y="536"/>
                      <a:pt x="46851" y="715"/>
                    </a:cubicBezTo>
                    <a:cubicBezTo>
                      <a:pt x="46851" y="883"/>
                      <a:pt x="46546" y="1083"/>
                      <a:pt x="46104" y="1083"/>
                    </a:cubicBezTo>
                    <a:lnTo>
                      <a:pt x="4939" y="1083"/>
                    </a:lnTo>
                    <a:cubicBezTo>
                      <a:pt x="3248" y="1083"/>
                      <a:pt x="1882" y="2459"/>
                      <a:pt x="1882" y="4140"/>
                    </a:cubicBezTo>
                    <a:lnTo>
                      <a:pt x="1882" y="31552"/>
                    </a:lnTo>
                    <a:cubicBezTo>
                      <a:pt x="1882" y="31646"/>
                      <a:pt x="1882" y="31730"/>
                      <a:pt x="1892" y="31825"/>
                    </a:cubicBezTo>
                    <a:lnTo>
                      <a:pt x="1661" y="31825"/>
                    </a:lnTo>
                    <a:cubicBezTo>
                      <a:pt x="1619" y="31825"/>
                      <a:pt x="1577" y="31815"/>
                      <a:pt x="1525" y="31815"/>
                    </a:cubicBezTo>
                    <a:cubicBezTo>
                      <a:pt x="852" y="31741"/>
                      <a:pt x="337" y="31174"/>
                      <a:pt x="337" y="30491"/>
                    </a:cubicBezTo>
                    <a:lnTo>
                      <a:pt x="337" y="1660"/>
                    </a:lnTo>
                    <a:cubicBezTo>
                      <a:pt x="337" y="936"/>
                      <a:pt x="936" y="336"/>
                      <a:pt x="1661" y="336"/>
                    </a:cubicBezTo>
                    <a:close/>
                    <a:moveTo>
                      <a:pt x="1661" y="0"/>
                    </a:moveTo>
                    <a:cubicBezTo>
                      <a:pt x="747" y="0"/>
                      <a:pt x="1" y="746"/>
                      <a:pt x="1" y="1660"/>
                    </a:cubicBezTo>
                    <a:lnTo>
                      <a:pt x="1" y="30491"/>
                    </a:lnTo>
                    <a:cubicBezTo>
                      <a:pt x="1" y="31352"/>
                      <a:pt x="642" y="32067"/>
                      <a:pt x="1493" y="32151"/>
                    </a:cubicBezTo>
                    <a:cubicBezTo>
                      <a:pt x="1546" y="32151"/>
                      <a:pt x="1609" y="32162"/>
                      <a:pt x="1661" y="32162"/>
                    </a:cubicBezTo>
                    <a:lnTo>
                      <a:pt x="1934" y="32162"/>
                    </a:lnTo>
                    <a:cubicBezTo>
                      <a:pt x="2207" y="33507"/>
                      <a:pt x="3374" y="34525"/>
                      <a:pt x="4761" y="34599"/>
                    </a:cubicBezTo>
                    <a:cubicBezTo>
                      <a:pt x="4824" y="34609"/>
                      <a:pt x="4876" y="34609"/>
                      <a:pt x="4939" y="34609"/>
                    </a:cubicBezTo>
                    <a:cubicBezTo>
                      <a:pt x="5034" y="34609"/>
                      <a:pt x="5107" y="34536"/>
                      <a:pt x="5107" y="34441"/>
                    </a:cubicBezTo>
                    <a:cubicBezTo>
                      <a:pt x="5107" y="34347"/>
                      <a:pt x="5034" y="34273"/>
                      <a:pt x="4939" y="34273"/>
                    </a:cubicBezTo>
                    <a:lnTo>
                      <a:pt x="4813" y="34273"/>
                    </a:lnTo>
                    <a:cubicBezTo>
                      <a:pt x="4813" y="34263"/>
                      <a:pt x="4803" y="34263"/>
                      <a:pt x="4792" y="34263"/>
                    </a:cubicBezTo>
                    <a:cubicBezTo>
                      <a:pt x="3510" y="34200"/>
                      <a:pt x="2438" y="33233"/>
                      <a:pt x="2249" y="31973"/>
                    </a:cubicBezTo>
                    <a:cubicBezTo>
                      <a:pt x="2249" y="31962"/>
                      <a:pt x="2249" y="31962"/>
                      <a:pt x="2239" y="31962"/>
                    </a:cubicBezTo>
                    <a:cubicBezTo>
                      <a:pt x="2218" y="31836"/>
                      <a:pt x="2207" y="31699"/>
                      <a:pt x="2207" y="31552"/>
                    </a:cubicBezTo>
                    <a:lnTo>
                      <a:pt x="2207" y="4140"/>
                    </a:lnTo>
                    <a:cubicBezTo>
                      <a:pt x="2207" y="2638"/>
                      <a:pt x="3437" y="1419"/>
                      <a:pt x="4939" y="1419"/>
                    </a:cubicBezTo>
                    <a:lnTo>
                      <a:pt x="46104" y="1419"/>
                    </a:lnTo>
                    <a:cubicBezTo>
                      <a:pt x="46704" y="1419"/>
                      <a:pt x="47187" y="1104"/>
                      <a:pt x="47187" y="715"/>
                    </a:cubicBezTo>
                    <a:cubicBezTo>
                      <a:pt x="47187" y="315"/>
                      <a:pt x="46704" y="0"/>
                      <a:pt x="46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78"/>
              <p:cNvSpPr/>
              <p:nvPr/>
            </p:nvSpPr>
            <p:spPr>
              <a:xfrm>
                <a:off x="1349305" y="2745824"/>
                <a:ext cx="246439" cy="508308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15845" extrusionOk="0">
                    <a:moveTo>
                      <a:pt x="3752" y="4318"/>
                    </a:moveTo>
                    <a:lnTo>
                      <a:pt x="3468" y="6661"/>
                    </a:lnTo>
                    <a:cubicBezTo>
                      <a:pt x="2491" y="6283"/>
                      <a:pt x="2239" y="6020"/>
                      <a:pt x="2239" y="5474"/>
                    </a:cubicBezTo>
                    <a:cubicBezTo>
                      <a:pt x="2239" y="4801"/>
                      <a:pt x="2722" y="4360"/>
                      <a:pt x="3752" y="4318"/>
                    </a:cubicBezTo>
                    <a:close/>
                    <a:moveTo>
                      <a:pt x="4392" y="9288"/>
                    </a:moveTo>
                    <a:cubicBezTo>
                      <a:pt x="5202" y="9613"/>
                      <a:pt x="5443" y="9929"/>
                      <a:pt x="5443" y="10454"/>
                    </a:cubicBezTo>
                    <a:cubicBezTo>
                      <a:pt x="5443" y="11231"/>
                      <a:pt x="5023" y="11768"/>
                      <a:pt x="4077" y="11862"/>
                    </a:cubicBezTo>
                    <a:lnTo>
                      <a:pt x="4392" y="9288"/>
                    </a:lnTo>
                    <a:close/>
                    <a:moveTo>
                      <a:pt x="4308" y="0"/>
                    </a:moveTo>
                    <a:lnTo>
                      <a:pt x="4004" y="2322"/>
                    </a:lnTo>
                    <a:lnTo>
                      <a:pt x="3794" y="2322"/>
                    </a:lnTo>
                    <a:cubicBezTo>
                      <a:pt x="1534" y="2322"/>
                      <a:pt x="0" y="3320"/>
                      <a:pt x="0" y="5632"/>
                    </a:cubicBezTo>
                    <a:cubicBezTo>
                      <a:pt x="0" y="7344"/>
                      <a:pt x="873" y="8227"/>
                      <a:pt x="3184" y="8920"/>
                    </a:cubicBezTo>
                    <a:lnTo>
                      <a:pt x="2806" y="11852"/>
                    </a:lnTo>
                    <a:cubicBezTo>
                      <a:pt x="1681" y="11778"/>
                      <a:pt x="348" y="11600"/>
                      <a:pt x="348" y="11600"/>
                    </a:cubicBezTo>
                    <a:lnTo>
                      <a:pt x="126" y="13354"/>
                    </a:lnTo>
                    <a:cubicBezTo>
                      <a:pt x="126" y="13354"/>
                      <a:pt x="1324" y="13638"/>
                      <a:pt x="2554" y="13774"/>
                    </a:cubicBezTo>
                    <a:lnTo>
                      <a:pt x="2323" y="15728"/>
                    </a:lnTo>
                    <a:cubicBezTo>
                      <a:pt x="2323" y="15791"/>
                      <a:pt x="3573" y="15844"/>
                      <a:pt x="3573" y="15844"/>
                    </a:cubicBezTo>
                    <a:lnTo>
                      <a:pt x="3825" y="13858"/>
                    </a:lnTo>
                    <a:lnTo>
                      <a:pt x="3836" y="13858"/>
                    </a:lnTo>
                    <a:cubicBezTo>
                      <a:pt x="6031" y="13858"/>
                      <a:pt x="7681" y="12723"/>
                      <a:pt x="7681" y="10297"/>
                    </a:cubicBezTo>
                    <a:cubicBezTo>
                      <a:pt x="7681" y="8479"/>
                      <a:pt x="6977" y="7806"/>
                      <a:pt x="4665" y="7061"/>
                    </a:cubicBezTo>
                    <a:lnTo>
                      <a:pt x="5002" y="4350"/>
                    </a:lnTo>
                    <a:cubicBezTo>
                      <a:pt x="6052" y="4413"/>
                      <a:pt x="7282" y="4549"/>
                      <a:pt x="7282" y="4549"/>
                    </a:cubicBezTo>
                    <a:lnTo>
                      <a:pt x="7460" y="2763"/>
                    </a:lnTo>
                    <a:cubicBezTo>
                      <a:pt x="7460" y="2763"/>
                      <a:pt x="6399" y="2543"/>
                      <a:pt x="5254" y="2427"/>
                    </a:cubicBez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753C7">
                  <a:alpha val="30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78"/>
              <p:cNvSpPr/>
              <p:nvPr/>
            </p:nvSpPr>
            <p:spPr>
              <a:xfrm>
                <a:off x="1345616" y="2742103"/>
                <a:ext cx="253817" cy="515718"/>
              </a:xfrm>
              <a:custGeom>
                <a:avLst/>
                <a:gdLst/>
                <a:ahLst/>
                <a:cxnLst/>
                <a:rect l="l" t="t" r="r" b="b"/>
                <a:pathLst>
                  <a:path w="7912" h="16076" extrusionOk="0">
                    <a:moveTo>
                      <a:pt x="3741" y="4550"/>
                    </a:moveTo>
                    <a:lnTo>
                      <a:pt x="3488" y="6619"/>
                    </a:lnTo>
                    <a:cubicBezTo>
                      <a:pt x="2616" y="6262"/>
                      <a:pt x="2469" y="6021"/>
                      <a:pt x="2469" y="5590"/>
                    </a:cubicBezTo>
                    <a:cubicBezTo>
                      <a:pt x="2469" y="4833"/>
                      <a:pt x="3131" y="4602"/>
                      <a:pt x="3741" y="4550"/>
                    </a:cubicBezTo>
                    <a:close/>
                    <a:moveTo>
                      <a:pt x="3867" y="4319"/>
                    </a:moveTo>
                    <a:cubicBezTo>
                      <a:pt x="2448" y="4392"/>
                      <a:pt x="2238" y="5148"/>
                      <a:pt x="2238" y="5590"/>
                    </a:cubicBezTo>
                    <a:cubicBezTo>
                      <a:pt x="2238" y="6199"/>
                      <a:pt x="2543" y="6504"/>
                      <a:pt x="3541" y="6883"/>
                    </a:cubicBezTo>
                    <a:lnTo>
                      <a:pt x="3583" y="6883"/>
                    </a:lnTo>
                    <a:cubicBezTo>
                      <a:pt x="3604" y="6883"/>
                      <a:pt x="3625" y="6883"/>
                      <a:pt x="3646" y="6872"/>
                    </a:cubicBezTo>
                    <a:cubicBezTo>
                      <a:pt x="3667" y="6851"/>
                      <a:pt x="3688" y="6819"/>
                      <a:pt x="3699" y="6788"/>
                    </a:cubicBezTo>
                    <a:lnTo>
                      <a:pt x="3982" y="4445"/>
                    </a:lnTo>
                    <a:cubicBezTo>
                      <a:pt x="3982" y="4413"/>
                      <a:pt x="3972" y="4382"/>
                      <a:pt x="3951" y="4350"/>
                    </a:cubicBezTo>
                    <a:cubicBezTo>
                      <a:pt x="3930" y="4329"/>
                      <a:pt x="3898" y="4319"/>
                      <a:pt x="3867" y="4319"/>
                    </a:cubicBezTo>
                    <a:close/>
                    <a:moveTo>
                      <a:pt x="4602" y="9561"/>
                    </a:moveTo>
                    <a:cubicBezTo>
                      <a:pt x="5306" y="9866"/>
                      <a:pt x="5443" y="10161"/>
                      <a:pt x="5443" y="10570"/>
                    </a:cubicBezTo>
                    <a:cubicBezTo>
                      <a:pt x="5443" y="11284"/>
                      <a:pt x="5054" y="11726"/>
                      <a:pt x="4318" y="11852"/>
                    </a:cubicBezTo>
                    <a:lnTo>
                      <a:pt x="4602" y="9561"/>
                    </a:lnTo>
                    <a:close/>
                    <a:moveTo>
                      <a:pt x="4510" y="9292"/>
                    </a:moveTo>
                    <a:cubicBezTo>
                      <a:pt x="4491" y="9292"/>
                      <a:pt x="4473" y="9297"/>
                      <a:pt x="4455" y="9309"/>
                    </a:cubicBezTo>
                    <a:cubicBezTo>
                      <a:pt x="4423" y="9330"/>
                      <a:pt x="4402" y="9351"/>
                      <a:pt x="4402" y="9393"/>
                    </a:cubicBezTo>
                    <a:lnTo>
                      <a:pt x="4077" y="11968"/>
                    </a:lnTo>
                    <a:cubicBezTo>
                      <a:pt x="4077" y="11999"/>
                      <a:pt x="4087" y="12041"/>
                      <a:pt x="4108" y="12062"/>
                    </a:cubicBezTo>
                    <a:cubicBezTo>
                      <a:pt x="4129" y="12083"/>
                      <a:pt x="4161" y="12094"/>
                      <a:pt x="4192" y="12094"/>
                    </a:cubicBezTo>
                    <a:lnTo>
                      <a:pt x="4203" y="12094"/>
                    </a:lnTo>
                    <a:cubicBezTo>
                      <a:pt x="5148" y="11989"/>
                      <a:pt x="5663" y="11453"/>
                      <a:pt x="5663" y="10570"/>
                    </a:cubicBezTo>
                    <a:cubicBezTo>
                      <a:pt x="5663" y="9961"/>
                      <a:pt x="5369" y="9624"/>
                      <a:pt x="4549" y="9299"/>
                    </a:cubicBezTo>
                    <a:cubicBezTo>
                      <a:pt x="4536" y="9295"/>
                      <a:pt x="4523" y="9292"/>
                      <a:pt x="4510" y="9292"/>
                    </a:cubicBezTo>
                    <a:close/>
                    <a:moveTo>
                      <a:pt x="5548" y="221"/>
                    </a:moveTo>
                    <a:lnTo>
                      <a:pt x="5264" y="2533"/>
                    </a:lnTo>
                    <a:cubicBezTo>
                      <a:pt x="5254" y="2554"/>
                      <a:pt x="5264" y="2585"/>
                      <a:pt x="5285" y="2606"/>
                    </a:cubicBezTo>
                    <a:cubicBezTo>
                      <a:pt x="5306" y="2638"/>
                      <a:pt x="5327" y="2648"/>
                      <a:pt x="5359" y="2648"/>
                    </a:cubicBezTo>
                    <a:cubicBezTo>
                      <a:pt x="6283" y="2753"/>
                      <a:pt x="7166" y="2911"/>
                      <a:pt x="7460" y="2963"/>
                    </a:cubicBezTo>
                    <a:lnTo>
                      <a:pt x="7292" y="4539"/>
                    </a:lnTo>
                    <a:cubicBezTo>
                      <a:pt x="6966" y="4508"/>
                      <a:pt x="5978" y="4403"/>
                      <a:pt x="5127" y="4350"/>
                    </a:cubicBezTo>
                    <a:cubicBezTo>
                      <a:pt x="5064" y="4350"/>
                      <a:pt x="5011" y="4392"/>
                      <a:pt x="5011" y="4455"/>
                    </a:cubicBezTo>
                    <a:lnTo>
                      <a:pt x="4665" y="7166"/>
                    </a:lnTo>
                    <a:cubicBezTo>
                      <a:pt x="4665" y="7219"/>
                      <a:pt x="4696" y="7271"/>
                      <a:pt x="4749" y="7282"/>
                    </a:cubicBezTo>
                    <a:cubicBezTo>
                      <a:pt x="7061" y="8027"/>
                      <a:pt x="7691" y="8700"/>
                      <a:pt x="7691" y="10413"/>
                    </a:cubicBezTo>
                    <a:cubicBezTo>
                      <a:pt x="7691" y="12577"/>
                      <a:pt x="6293" y="13859"/>
                      <a:pt x="3951" y="13859"/>
                    </a:cubicBezTo>
                    <a:lnTo>
                      <a:pt x="3940" y="13859"/>
                    </a:lnTo>
                    <a:cubicBezTo>
                      <a:pt x="3877" y="13859"/>
                      <a:pt x="3835" y="13901"/>
                      <a:pt x="3825" y="13964"/>
                    </a:cubicBezTo>
                    <a:lnTo>
                      <a:pt x="3583" y="15844"/>
                    </a:lnTo>
                    <a:cubicBezTo>
                      <a:pt x="3162" y="15823"/>
                      <a:pt x="2732" y="15792"/>
                      <a:pt x="2564" y="15771"/>
                    </a:cubicBezTo>
                    <a:lnTo>
                      <a:pt x="2784" y="13901"/>
                    </a:lnTo>
                    <a:cubicBezTo>
                      <a:pt x="2784" y="13869"/>
                      <a:pt x="2784" y="13838"/>
                      <a:pt x="2763" y="13817"/>
                    </a:cubicBezTo>
                    <a:cubicBezTo>
                      <a:pt x="2742" y="13796"/>
                      <a:pt x="2711" y="13785"/>
                      <a:pt x="2690" y="13775"/>
                    </a:cubicBezTo>
                    <a:cubicBezTo>
                      <a:pt x="1681" y="13670"/>
                      <a:pt x="683" y="13449"/>
                      <a:pt x="368" y="13386"/>
                    </a:cubicBezTo>
                    <a:lnTo>
                      <a:pt x="557" y="11842"/>
                    </a:lnTo>
                    <a:cubicBezTo>
                      <a:pt x="904" y="11884"/>
                      <a:pt x="1986" y="12020"/>
                      <a:pt x="2921" y="12083"/>
                    </a:cubicBezTo>
                    <a:cubicBezTo>
                      <a:pt x="2984" y="12083"/>
                      <a:pt x="3026" y="12041"/>
                      <a:pt x="3036" y="11978"/>
                    </a:cubicBezTo>
                    <a:lnTo>
                      <a:pt x="3404" y="9047"/>
                    </a:lnTo>
                    <a:cubicBezTo>
                      <a:pt x="3414" y="8994"/>
                      <a:pt x="3383" y="8942"/>
                      <a:pt x="3330" y="8921"/>
                    </a:cubicBezTo>
                    <a:cubicBezTo>
                      <a:pt x="1040" y="8237"/>
                      <a:pt x="220" y="7408"/>
                      <a:pt x="220" y="5748"/>
                    </a:cubicBezTo>
                    <a:cubicBezTo>
                      <a:pt x="220" y="4287"/>
                      <a:pt x="862" y="2554"/>
                      <a:pt x="3909" y="2554"/>
                    </a:cubicBezTo>
                    <a:lnTo>
                      <a:pt x="4119" y="2554"/>
                    </a:lnTo>
                    <a:cubicBezTo>
                      <a:pt x="4182" y="2554"/>
                      <a:pt x="4224" y="2512"/>
                      <a:pt x="4234" y="2459"/>
                    </a:cubicBezTo>
                    <a:lnTo>
                      <a:pt x="4528" y="221"/>
                    </a:lnTo>
                    <a:close/>
                    <a:moveTo>
                      <a:pt x="4423" y="0"/>
                    </a:moveTo>
                    <a:cubicBezTo>
                      <a:pt x="4371" y="0"/>
                      <a:pt x="4329" y="42"/>
                      <a:pt x="4318" y="95"/>
                    </a:cubicBezTo>
                    <a:lnTo>
                      <a:pt x="4024" y="2333"/>
                    </a:lnTo>
                    <a:lnTo>
                      <a:pt x="3909" y="2333"/>
                    </a:lnTo>
                    <a:cubicBezTo>
                      <a:pt x="1387" y="2333"/>
                      <a:pt x="0" y="3541"/>
                      <a:pt x="0" y="5748"/>
                    </a:cubicBezTo>
                    <a:cubicBezTo>
                      <a:pt x="0" y="7481"/>
                      <a:pt x="862" y="8406"/>
                      <a:pt x="3173" y="9110"/>
                    </a:cubicBezTo>
                    <a:lnTo>
                      <a:pt x="2826" y="11852"/>
                    </a:lnTo>
                    <a:cubicBezTo>
                      <a:pt x="1744" y="11779"/>
                      <a:pt x="494" y="11611"/>
                      <a:pt x="484" y="11600"/>
                    </a:cubicBezTo>
                    <a:cubicBezTo>
                      <a:pt x="452" y="11600"/>
                      <a:pt x="420" y="11611"/>
                      <a:pt x="399" y="11621"/>
                    </a:cubicBezTo>
                    <a:cubicBezTo>
                      <a:pt x="368" y="11642"/>
                      <a:pt x="357" y="11674"/>
                      <a:pt x="357" y="11705"/>
                    </a:cubicBezTo>
                    <a:lnTo>
                      <a:pt x="136" y="13449"/>
                    </a:lnTo>
                    <a:cubicBezTo>
                      <a:pt x="126" y="13512"/>
                      <a:pt x="168" y="13565"/>
                      <a:pt x="220" y="13575"/>
                    </a:cubicBezTo>
                    <a:cubicBezTo>
                      <a:pt x="231" y="13575"/>
                      <a:pt x="1366" y="13848"/>
                      <a:pt x="2553" y="13985"/>
                    </a:cubicBezTo>
                    <a:lnTo>
                      <a:pt x="2322" y="15834"/>
                    </a:lnTo>
                    <a:lnTo>
                      <a:pt x="2322" y="15844"/>
                    </a:lnTo>
                    <a:cubicBezTo>
                      <a:pt x="2322" y="15960"/>
                      <a:pt x="2322" y="16023"/>
                      <a:pt x="3678" y="16076"/>
                    </a:cubicBezTo>
                    <a:lnTo>
                      <a:pt x="3688" y="16076"/>
                    </a:lnTo>
                    <a:cubicBezTo>
                      <a:pt x="3741" y="16076"/>
                      <a:pt x="3793" y="16033"/>
                      <a:pt x="3793" y="15981"/>
                    </a:cubicBezTo>
                    <a:lnTo>
                      <a:pt x="4035" y="14079"/>
                    </a:lnTo>
                    <a:cubicBezTo>
                      <a:pt x="6461" y="14058"/>
                      <a:pt x="7911" y="12692"/>
                      <a:pt x="7911" y="10413"/>
                    </a:cubicBezTo>
                    <a:cubicBezTo>
                      <a:pt x="7911" y="8616"/>
                      <a:pt x="7239" y="7859"/>
                      <a:pt x="4906" y="7103"/>
                    </a:cubicBezTo>
                    <a:lnTo>
                      <a:pt x="5212" y="4581"/>
                    </a:lnTo>
                    <a:cubicBezTo>
                      <a:pt x="6220" y="4655"/>
                      <a:pt x="7365" y="4770"/>
                      <a:pt x="7386" y="4781"/>
                    </a:cubicBezTo>
                    <a:cubicBezTo>
                      <a:pt x="7407" y="4781"/>
                      <a:pt x="7439" y="4770"/>
                      <a:pt x="7460" y="4749"/>
                    </a:cubicBezTo>
                    <a:cubicBezTo>
                      <a:pt x="7491" y="4739"/>
                      <a:pt x="7502" y="4707"/>
                      <a:pt x="7502" y="4676"/>
                    </a:cubicBezTo>
                    <a:lnTo>
                      <a:pt x="7691" y="2890"/>
                    </a:lnTo>
                    <a:cubicBezTo>
                      <a:pt x="7701" y="2837"/>
                      <a:pt x="7659" y="2785"/>
                      <a:pt x="7607" y="2774"/>
                    </a:cubicBezTo>
                    <a:cubicBezTo>
                      <a:pt x="7596" y="2764"/>
                      <a:pt x="6587" y="2564"/>
                      <a:pt x="5495" y="2438"/>
                    </a:cubicBezTo>
                    <a:lnTo>
                      <a:pt x="5789" y="126"/>
                    </a:lnTo>
                    <a:cubicBezTo>
                      <a:pt x="5789" y="95"/>
                      <a:pt x="5779" y="63"/>
                      <a:pt x="5758" y="42"/>
                    </a:cubicBezTo>
                    <a:cubicBezTo>
                      <a:pt x="5737" y="11"/>
                      <a:pt x="5705" y="0"/>
                      <a:pt x="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78"/>
              <p:cNvSpPr/>
              <p:nvPr/>
            </p:nvSpPr>
            <p:spPr>
              <a:xfrm>
                <a:off x="1238759" y="2470774"/>
                <a:ext cx="1252532" cy="10811"/>
              </a:xfrm>
              <a:custGeom>
                <a:avLst/>
                <a:gdLst/>
                <a:ahLst/>
                <a:cxnLst/>
                <a:rect l="l" t="t" r="r" b="b"/>
                <a:pathLst>
                  <a:path w="39044" h="337" extrusionOk="0">
                    <a:moveTo>
                      <a:pt x="168" y="1"/>
                    </a:moveTo>
                    <a:cubicBezTo>
                      <a:pt x="74" y="1"/>
                      <a:pt x="0" y="74"/>
                      <a:pt x="0" y="169"/>
                    </a:cubicBezTo>
                    <a:cubicBezTo>
                      <a:pt x="0" y="263"/>
                      <a:pt x="74" y="337"/>
                      <a:pt x="168" y="337"/>
                    </a:cubicBezTo>
                    <a:lnTo>
                      <a:pt x="38875" y="337"/>
                    </a:lnTo>
                    <a:cubicBezTo>
                      <a:pt x="38970" y="337"/>
                      <a:pt x="39043" y="263"/>
                      <a:pt x="39043" y="169"/>
                    </a:cubicBezTo>
                    <a:cubicBezTo>
                      <a:pt x="39043" y="74"/>
                      <a:pt x="38970" y="1"/>
                      <a:pt x="38875" y="1"/>
                    </a:cubicBezTo>
                    <a:close/>
                  </a:path>
                </a:pathLst>
              </a:custGeom>
              <a:solidFill>
                <a:srgbClr val="7753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78"/>
              <p:cNvSpPr/>
              <p:nvPr/>
            </p:nvSpPr>
            <p:spPr>
              <a:xfrm>
                <a:off x="1846794" y="2473468"/>
                <a:ext cx="3400" cy="35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" extrusionOk="0">
                    <a:moveTo>
                      <a:pt x="0" y="1"/>
                    </a:moveTo>
                    <a:lnTo>
                      <a:pt x="74" y="11"/>
                    </a:lnTo>
                    <a:cubicBezTo>
                      <a:pt x="84" y="1"/>
                      <a:pt x="95" y="1"/>
                      <a:pt x="105" y="1"/>
                    </a:cubicBezTo>
                    <a:close/>
                  </a:path>
                </a:pathLst>
              </a:custGeom>
              <a:solidFill>
                <a:srgbClr val="D7E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1" name="Google Shape;2661;p78"/>
            <p:cNvGrpSpPr/>
            <p:nvPr/>
          </p:nvGrpSpPr>
          <p:grpSpPr>
            <a:xfrm>
              <a:off x="1623756" y="3405252"/>
              <a:ext cx="1114384" cy="1198247"/>
              <a:chOff x="2342231" y="2896027"/>
              <a:chExt cx="1114384" cy="1198247"/>
            </a:xfrm>
          </p:grpSpPr>
          <p:sp>
            <p:nvSpPr>
              <p:cNvPr id="2662" name="Google Shape;2662;p78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78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78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78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78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78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78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78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0" name="Google Shape;2670;p78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1" name="Google Shape;2671;p78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2" name="Google Shape;2672;p78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3" name="Google Shape;2673;p78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4" name="Google Shape;2674;p78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5" name="Google Shape;2675;p78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6" name="Google Shape;2676;p78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78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78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78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78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78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78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78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78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78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78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78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78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78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78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78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78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78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78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78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78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78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78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78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78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78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78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78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78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78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78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7" name="Google Shape;2707;p78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78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78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78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78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78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78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78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78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78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78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78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78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78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78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78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78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78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78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78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78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78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78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78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78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2" name="Google Shape;2732;p78"/>
            <p:cNvGrpSpPr/>
            <p:nvPr/>
          </p:nvGrpSpPr>
          <p:grpSpPr>
            <a:xfrm>
              <a:off x="769880" y="2098936"/>
              <a:ext cx="1402092" cy="885514"/>
              <a:chOff x="4361525" y="543750"/>
              <a:chExt cx="1106100" cy="698575"/>
            </a:xfrm>
          </p:grpSpPr>
          <p:sp>
            <p:nvSpPr>
              <p:cNvPr id="2733" name="Google Shape;2733;p78"/>
              <p:cNvSpPr/>
              <p:nvPr/>
            </p:nvSpPr>
            <p:spPr>
              <a:xfrm>
                <a:off x="4720325" y="586600"/>
                <a:ext cx="739425" cy="6557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26229" extrusionOk="0">
                    <a:moveTo>
                      <a:pt x="20500" y="1"/>
                    </a:moveTo>
                    <a:cubicBezTo>
                      <a:pt x="20247" y="1"/>
                      <a:pt x="19990" y="33"/>
                      <a:pt x="19732" y="98"/>
                    </a:cubicBezTo>
                    <a:lnTo>
                      <a:pt x="2364" y="4574"/>
                    </a:lnTo>
                    <a:cubicBezTo>
                      <a:pt x="1587" y="4774"/>
                      <a:pt x="935" y="5267"/>
                      <a:pt x="526" y="5961"/>
                    </a:cubicBezTo>
                    <a:cubicBezTo>
                      <a:pt x="116" y="6654"/>
                      <a:pt x="1" y="7464"/>
                      <a:pt x="200" y="8241"/>
                    </a:cubicBezTo>
                    <a:lnTo>
                      <a:pt x="4235" y="23896"/>
                    </a:lnTo>
                    <a:lnTo>
                      <a:pt x="6021" y="24401"/>
                    </a:lnTo>
                    <a:lnTo>
                      <a:pt x="6021" y="24401"/>
                    </a:lnTo>
                    <a:lnTo>
                      <a:pt x="1923" y="8514"/>
                    </a:lnTo>
                    <a:cubicBezTo>
                      <a:pt x="1640" y="7401"/>
                      <a:pt x="2322" y="6234"/>
                      <a:pt x="3447" y="5951"/>
                    </a:cubicBezTo>
                    <a:lnTo>
                      <a:pt x="19448" y="1821"/>
                    </a:lnTo>
                    <a:cubicBezTo>
                      <a:pt x="19620" y="1778"/>
                      <a:pt x="19793" y="1757"/>
                      <a:pt x="19963" y="1757"/>
                    </a:cubicBezTo>
                    <a:cubicBezTo>
                      <a:pt x="20906" y="1757"/>
                      <a:pt x="21774" y="2392"/>
                      <a:pt x="22023" y="3345"/>
                    </a:cubicBezTo>
                    <a:lnTo>
                      <a:pt x="27917" y="26229"/>
                    </a:lnTo>
                    <a:lnTo>
                      <a:pt x="29577" y="26229"/>
                    </a:lnTo>
                    <a:lnTo>
                      <a:pt x="23399" y="2262"/>
                    </a:lnTo>
                    <a:cubicBezTo>
                      <a:pt x="23126" y="1181"/>
                      <a:pt x="22296" y="392"/>
                      <a:pt x="21297" y="109"/>
                    </a:cubicBezTo>
                    <a:cubicBezTo>
                      <a:pt x="21041" y="38"/>
                      <a:pt x="20774" y="1"/>
                      <a:pt x="20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78"/>
              <p:cNvSpPr/>
              <p:nvPr/>
            </p:nvSpPr>
            <p:spPr>
              <a:xfrm>
                <a:off x="4712175" y="578850"/>
                <a:ext cx="755450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30218" h="26539" extrusionOk="0">
                    <a:moveTo>
                      <a:pt x="20803" y="0"/>
                    </a:moveTo>
                    <a:cubicBezTo>
                      <a:pt x="20533" y="0"/>
                      <a:pt x="20258" y="34"/>
                      <a:pt x="19984" y="104"/>
                    </a:cubicBezTo>
                    <a:lnTo>
                      <a:pt x="2606" y="4580"/>
                    </a:lnTo>
                    <a:cubicBezTo>
                      <a:pt x="1756" y="4800"/>
                      <a:pt x="1041" y="5346"/>
                      <a:pt x="589" y="6114"/>
                    </a:cubicBezTo>
                    <a:cubicBezTo>
                      <a:pt x="127" y="6880"/>
                      <a:pt x="1" y="7774"/>
                      <a:pt x="222" y="8624"/>
                    </a:cubicBezTo>
                    <a:lnTo>
                      <a:pt x="4214" y="24111"/>
                    </a:lnTo>
                    <a:lnTo>
                      <a:pt x="4382" y="24153"/>
                    </a:lnTo>
                    <a:lnTo>
                      <a:pt x="4561" y="24206"/>
                    </a:lnTo>
                    <a:lnTo>
                      <a:pt x="526" y="8551"/>
                    </a:lnTo>
                    <a:cubicBezTo>
                      <a:pt x="327" y="7774"/>
                      <a:pt x="442" y="6964"/>
                      <a:pt x="852" y="6271"/>
                    </a:cubicBezTo>
                    <a:cubicBezTo>
                      <a:pt x="1261" y="5577"/>
                      <a:pt x="1913" y="5084"/>
                      <a:pt x="2690" y="4884"/>
                    </a:cubicBezTo>
                    <a:lnTo>
                      <a:pt x="20058" y="408"/>
                    </a:lnTo>
                    <a:cubicBezTo>
                      <a:pt x="20316" y="343"/>
                      <a:pt x="20573" y="311"/>
                      <a:pt x="20826" y="311"/>
                    </a:cubicBezTo>
                    <a:cubicBezTo>
                      <a:pt x="21100" y="311"/>
                      <a:pt x="21367" y="348"/>
                      <a:pt x="21623" y="419"/>
                    </a:cubicBezTo>
                    <a:cubicBezTo>
                      <a:pt x="22622" y="702"/>
                      <a:pt x="23452" y="1491"/>
                      <a:pt x="23725" y="2572"/>
                    </a:cubicBezTo>
                    <a:lnTo>
                      <a:pt x="29903" y="26539"/>
                    </a:lnTo>
                    <a:lnTo>
                      <a:pt x="30218" y="26539"/>
                    </a:lnTo>
                    <a:lnTo>
                      <a:pt x="24030" y="2488"/>
                    </a:lnTo>
                    <a:cubicBezTo>
                      <a:pt x="23639" y="997"/>
                      <a:pt x="22280" y="0"/>
                      <a:pt x="208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78"/>
              <p:cNvSpPr/>
              <p:nvPr/>
            </p:nvSpPr>
            <p:spPr>
              <a:xfrm>
                <a:off x="4761300" y="630525"/>
                <a:ext cx="656950" cy="611800"/>
              </a:xfrm>
              <a:custGeom>
                <a:avLst/>
                <a:gdLst/>
                <a:ahLst/>
                <a:cxnLst/>
                <a:rect l="l" t="t" r="r" b="b"/>
                <a:pathLst>
                  <a:path w="26278" h="24472" extrusionOk="0">
                    <a:moveTo>
                      <a:pt x="18324" y="0"/>
                    </a:moveTo>
                    <a:cubicBezTo>
                      <a:pt x="18154" y="0"/>
                      <a:pt x="17981" y="21"/>
                      <a:pt x="17809" y="64"/>
                    </a:cubicBezTo>
                    <a:lnTo>
                      <a:pt x="1808" y="4194"/>
                    </a:lnTo>
                    <a:cubicBezTo>
                      <a:pt x="683" y="4477"/>
                      <a:pt x="1" y="5644"/>
                      <a:pt x="284" y="6757"/>
                    </a:cubicBezTo>
                    <a:lnTo>
                      <a:pt x="4382" y="22644"/>
                    </a:lnTo>
                    <a:lnTo>
                      <a:pt x="6735" y="23305"/>
                    </a:lnTo>
                    <a:lnTo>
                      <a:pt x="3121" y="9300"/>
                    </a:lnTo>
                    <a:cubicBezTo>
                      <a:pt x="4813" y="8869"/>
                      <a:pt x="5832" y="7136"/>
                      <a:pt x="5401" y="5444"/>
                    </a:cubicBezTo>
                    <a:lnTo>
                      <a:pt x="15278" y="2901"/>
                    </a:lnTo>
                    <a:cubicBezTo>
                      <a:pt x="15641" y="4331"/>
                      <a:pt x="16936" y="5280"/>
                      <a:pt x="18349" y="5280"/>
                    </a:cubicBezTo>
                    <a:cubicBezTo>
                      <a:pt x="18608" y="5280"/>
                      <a:pt x="18871" y="5248"/>
                      <a:pt x="19133" y="5181"/>
                    </a:cubicBezTo>
                    <a:lnTo>
                      <a:pt x="24103" y="24472"/>
                    </a:lnTo>
                    <a:lnTo>
                      <a:pt x="26278" y="24472"/>
                    </a:lnTo>
                    <a:lnTo>
                      <a:pt x="20384" y="1588"/>
                    </a:lnTo>
                    <a:cubicBezTo>
                      <a:pt x="20135" y="635"/>
                      <a:pt x="19267" y="0"/>
                      <a:pt x="18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78"/>
              <p:cNvSpPr/>
              <p:nvPr/>
            </p:nvSpPr>
            <p:spPr>
              <a:xfrm>
                <a:off x="5036825" y="1140850"/>
                <a:ext cx="20650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4059" extrusionOk="0">
                    <a:moveTo>
                      <a:pt x="5202" y="0"/>
                    </a:moveTo>
                    <a:cubicBezTo>
                      <a:pt x="5065" y="0"/>
                      <a:pt x="4925" y="18"/>
                      <a:pt x="4782" y="55"/>
                    </a:cubicBezTo>
                    <a:cubicBezTo>
                      <a:pt x="2807" y="560"/>
                      <a:pt x="4162" y="3354"/>
                      <a:pt x="3164" y="3607"/>
                    </a:cubicBezTo>
                    <a:cubicBezTo>
                      <a:pt x="3121" y="3618"/>
                      <a:pt x="3079" y="3624"/>
                      <a:pt x="3039" y="3624"/>
                    </a:cubicBezTo>
                    <a:cubicBezTo>
                      <a:pt x="2785" y="3624"/>
                      <a:pt x="2591" y="3398"/>
                      <a:pt x="2491" y="3008"/>
                    </a:cubicBezTo>
                    <a:cubicBezTo>
                      <a:pt x="2344" y="2430"/>
                      <a:pt x="2459" y="1484"/>
                      <a:pt x="2817" y="781"/>
                    </a:cubicBezTo>
                    <a:lnTo>
                      <a:pt x="1577" y="507"/>
                    </a:lnTo>
                    <a:cubicBezTo>
                      <a:pt x="1294" y="1127"/>
                      <a:pt x="1168" y="1894"/>
                      <a:pt x="1241" y="2640"/>
                    </a:cubicBezTo>
                    <a:lnTo>
                      <a:pt x="1" y="2955"/>
                    </a:lnTo>
                    <a:lnTo>
                      <a:pt x="274" y="4006"/>
                    </a:lnTo>
                    <a:lnTo>
                      <a:pt x="1472" y="3702"/>
                    </a:lnTo>
                    <a:cubicBezTo>
                      <a:pt x="1525" y="3828"/>
                      <a:pt x="1577" y="3943"/>
                      <a:pt x="1640" y="4059"/>
                    </a:cubicBezTo>
                    <a:lnTo>
                      <a:pt x="4719" y="4059"/>
                    </a:lnTo>
                    <a:cubicBezTo>
                      <a:pt x="5034" y="3039"/>
                      <a:pt x="4635" y="1673"/>
                      <a:pt x="5296" y="1505"/>
                    </a:cubicBezTo>
                    <a:cubicBezTo>
                      <a:pt x="5329" y="1498"/>
                      <a:pt x="5360" y="1494"/>
                      <a:pt x="5390" y="1494"/>
                    </a:cubicBezTo>
                    <a:cubicBezTo>
                      <a:pt x="5613" y="1494"/>
                      <a:pt x="5771" y="1696"/>
                      <a:pt x="5864" y="2020"/>
                    </a:cubicBezTo>
                    <a:cubicBezTo>
                      <a:pt x="5980" y="2472"/>
                      <a:pt x="5927" y="3270"/>
                      <a:pt x="5738" y="3954"/>
                    </a:cubicBezTo>
                    <a:lnTo>
                      <a:pt x="6263" y="4059"/>
                    </a:lnTo>
                    <a:lnTo>
                      <a:pt x="7019" y="4059"/>
                    </a:lnTo>
                    <a:cubicBezTo>
                      <a:pt x="7177" y="3522"/>
                      <a:pt x="7219" y="2871"/>
                      <a:pt x="7124" y="2241"/>
                    </a:cubicBezTo>
                    <a:lnTo>
                      <a:pt x="8259" y="1946"/>
                    </a:lnTo>
                    <a:lnTo>
                      <a:pt x="7997" y="896"/>
                    </a:lnTo>
                    <a:lnTo>
                      <a:pt x="6809" y="1201"/>
                    </a:lnTo>
                    <a:cubicBezTo>
                      <a:pt x="6451" y="440"/>
                      <a:pt x="5875" y="0"/>
                      <a:pt x="5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78"/>
              <p:cNvSpPr/>
              <p:nvPr/>
            </p:nvSpPr>
            <p:spPr>
              <a:xfrm>
                <a:off x="4839300" y="703025"/>
                <a:ext cx="524600" cy="539300"/>
              </a:xfrm>
              <a:custGeom>
                <a:avLst/>
                <a:gdLst/>
                <a:ahLst/>
                <a:cxnLst/>
                <a:rect l="l" t="t" r="r" b="b"/>
                <a:pathLst>
                  <a:path w="20984" h="21572" extrusionOk="0">
                    <a:moveTo>
                      <a:pt x="8770" y="4699"/>
                    </a:moveTo>
                    <a:cubicBezTo>
                      <a:pt x="9915" y="4699"/>
                      <a:pt x="10963" y="5471"/>
                      <a:pt x="11264" y="6631"/>
                    </a:cubicBezTo>
                    <a:cubicBezTo>
                      <a:pt x="11611" y="8007"/>
                      <a:pt x="10781" y="9415"/>
                      <a:pt x="9405" y="9772"/>
                    </a:cubicBezTo>
                    <a:cubicBezTo>
                      <a:pt x="9189" y="9828"/>
                      <a:pt x="8972" y="9855"/>
                      <a:pt x="8758" y="9855"/>
                    </a:cubicBezTo>
                    <a:cubicBezTo>
                      <a:pt x="7612" y="9855"/>
                      <a:pt x="6564" y="9082"/>
                      <a:pt x="6263" y="7913"/>
                    </a:cubicBezTo>
                    <a:cubicBezTo>
                      <a:pt x="5906" y="6536"/>
                      <a:pt x="6736" y="5128"/>
                      <a:pt x="8123" y="4782"/>
                    </a:cubicBezTo>
                    <a:cubicBezTo>
                      <a:pt x="8339" y="4726"/>
                      <a:pt x="8556" y="4699"/>
                      <a:pt x="8770" y="4699"/>
                    </a:cubicBezTo>
                    <a:close/>
                    <a:moveTo>
                      <a:pt x="12158" y="1"/>
                    </a:moveTo>
                    <a:lnTo>
                      <a:pt x="2281" y="2544"/>
                    </a:lnTo>
                    <a:cubicBezTo>
                      <a:pt x="2712" y="4236"/>
                      <a:pt x="1693" y="5969"/>
                      <a:pt x="1" y="6400"/>
                    </a:cubicBezTo>
                    <a:lnTo>
                      <a:pt x="3615" y="20405"/>
                    </a:lnTo>
                    <a:lnTo>
                      <a:pt x="4971" y="20794"/>
                    </a:lnTo>
                    <a:cubicBezTo>
                      <a:pt x="4530" y="17295"/>
                      <a:pt x="6746" y="13944"/>
                      <a:pt x="10245" y="13040"/>
                    </a:cubicBezTo>
                    <a:cubicBezTo>
                      <a:pt x="10844" y="12885"/>
                      <a:pt x="11444" y="12811"/>
                      <a:pt x="12034" y="12811"/>
                    </a:cubicBezTo>
                    <a:cubicBezTo>
                      <a:pt x="15197" y="12811"/>
                      <a:pt x="18079" y="14941"/>
                      <a:pt x="18903" y="18147"/>
                    </a:cubicBezTo>
                    <a:cubicBezTo>
                      <a:pt x="19207" y="19312"/>
                      <a:pt x="19197" y="20479"/>
                      <a:pt x="18934" y="21572"/>
                    </a:cubicBezTo>
                    <a:lnTo>
                      <a:pt x="20983" y="21572"/>
                    </a:lnTo>
                    <a:lnTo>
                      <a:pt x="16013" y="2281"/>
                    </a:lnTo>
                    <a:cubicBezTo>
                      <a:pt x="15751" y="2348"/>
                      <a:pt x="15488" y="2380"/>
                      <a:pt x="15229" y="2380"/>
                    </a:cubicBezTo>
                    <a:cubicBezTo>
                      <a:pt x="13816" y="2380"/>
                      <a:pt x="12521" y="1431"/>
                      <a:pt x="12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78"/>
              <p:cNvSpPr/>
              <p:nvPr/>
            </p:nvSpPr>
            <p:spPr>
              <a:xfrm>
                <a:off x="4952525" y="1023275"/>
                <a:ext cx="366975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14679" h="8762" extrusionOk="0">
                    <a:moveTo>
                      <a:pt x="7505" y="1"/>
                    </a:moveTo>
                    <a:cubicBezTo>
                      <a:pt x="6915" y="1"/>
                      <a:pt x="6315" y="75"/>
                      <a:pt x="5716" y="230"/>
                    </a:cubicBezTo>
                    <a:cubicBezTo>
                      <a:pt x="2217" y="1134"/>
                      <a:pt x="1" y="4485"/>
                      <a:pt x="442" y="7984"/>
                    </a:cubicBezTo>
                    <a:lnTo>
                      <a:pt x="3174" y="8762"/>
                    </a:lnTo>
                    <a:lnTo>
                      <a:pt x="5012" y="8762"/>
                    </a:lnTo>
                    <a:cubicBezTo>
                      <a:pt x="4949" y="8646"/>
                      <a:pt x="4897" y="8531"/>
                      <a:pt x="4844" y="8405"/>
                    </a:cubicBezTo>
                    <a:lnTo>
                      <a:pt x="3646" y="8709"/>
                    </a:lnTo>
                    <a:lnTo>
                      <a:pt x="3373" y="7658"/>
                    </a:lnTo>
                    <a:lnTo>
                      <a:pt x="4613" y="7343"/>
                    </a:lnTo>
                    <a:cubicBezTo>
                      <a:pt x="4540" y="6597"/>
                      <a:pt x="4666" y="5830"/>
                      <a:pt x="4949" y="5210"/>
                    </a:cubicBezTo>
                    <a:lnTo>
                      <a:pt x="6189" y="5484"/>
                    </a:lnTo>
                    <a:cubicBezTo>
                      <a:pt x="5831" y="6187"/>
                      <a:pt x="5716" y="7133"/>
                      <a:pt x="5863" y="7711"/>
                    </a:cubicBezTo>
                    <a:cubicBezTo>
                      <a:pt x="5963" y="8101"/>
                      <a:pt x="6157" y="8327"/>
                      <a:pt x="6411" y="8327"/>
                    </a:cubicBezTo>
                    <a:cubicBezTo>
                      <a:pt x="6451" y="8327"/>
                      <a:pt x="6493" y="8321"/>
                      <a:pt x="6536" y="8310"/>
                    </a:cubicBezTo>
                    <a:cubicBezTo>
                      <a:pt x="7534" y="8057"/>
                      <a:pt x="6179" y="5263"/>
                      <a:pt x="8154" y="4758"/>
                    </a:cubicBezTo>
                    <a:cubicBezTo>
                      <a:pt x="8297" y="4721"/>
                      <a:pt x="8437" y="4703"/>
                      <a:pt x="8574" y="4703"/>
                    </a:cubicBezTo>
                    <a:cubicBezTo>
                      <a:pt x="9247" y="4703"/>
                      <a:pt x="9823" y="5143"/>
                      <a:pt x="10181" y="5904"/>
                    </a:cubicBezTo>
                    <a:lnTo>
                      <a:pt x="11369" y="5599"/>
                    </a:lnTo>
                    <a:lnTo>
                      <a:pt x="11631" y="6649"/>
                    </a:lnTo>
                    <a:lnTo>
                      <a:pt x="10496" y="6944"/>
                    </a:lnTo>
                    <a:cubicBezTo>
                      <a:pt x="10591" y="7574"/>
                      <a:pt x="10549" y="8225"/>
                      <a:pt x="10391" y="8762"/>
                    </a:cubicBezTo>
                    <a:lnTo>
                      <a:pt x="14405" y="8762"/>
                    </a:lnTo>
                    <a:cubicBezTo>
                      <a:pt x="14668" y="7669"/>
                      <a:pt x="14678" y="6502"/>
                      <a:pt x="14374" y="5337"/>
                    </a:cubicBezTo>
                    <a:cubicBezTo>
                      <a:pt x="13550" y="2131"/>
                      <a:pt x="10668" y="1"/>
                      <a:pt x="7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78"/>
              <p:cNvSpPr/>
              <p:nvPr/>
            </p:nvSpPr>
            <p:spPr>
              <a:xfrm>
                <a:off x="5152675" y="1178200"/>
                <a:ext cx="4072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565" extrusionOk="0">
                    <a:moveTo>
                      <a:pt x="756" y="0"/>
                    </a:moveTo>
                    <a:cubicBezTo>
                      <a:pt x="726" y="0"/>
                      <a:pt x="695" y="4"/>
                      <a:pt x="662" y="11"/>
                    </a:cubicBezTo>
                    <a:cubicBezTo>
                      <a:pt x="1" y="179"/>
                      <a:pt x="400" y="1545"/>
                      <a:pt x="85" y="2565"/>
                    </a:cubicBezTo>
                    <a:lnTo>
                      <a:pt x="1629" y="2565"/>
                    </a:lnTo>
                    <a:lnTo>
                      <a:pt x="1104" y="2460"/>
                    </a:lnTo>
                    <a:cubicBezTo>
                      <a:pt x="1293" y="1776"/>
                      <a:pt x="1346" y="978"/>
                      <a:pt x="1230" y="526"/>
                    </a:cubicBezTo>
                    <a:cubicBezTo>
                      <a:pt x="1137" y="202"/>
                      <a:pt x="979" y="0"/>
                      <a:pt x="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78"/>
              <p:cNvSpPr/>
              <p:nvPr/>
            </p:nvSpPr>
            <p:spPr>
              <a:xfrm>
                <a:off x="4986925" y="820475"/>
                <a:ext cx="142675" cy="128950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5158" extrusionOk="0">
                    <a:moveTo>
                      <a:pt x="2865" y="1"/>
                    </a:moveTo>
                    <a:cubicBezTo>
                      <a:pt x="2651" y="1"/>
                      <a:pt x="2434" y="28"/>
                      <a:pt x="2218" y="84"/>
                    </a:cubicBezTo>
                    <a:cubicBezTo>
                      <a:pt x="831" y="430"/>
                      <a:pt x="1" y="1838"/>
                      <a:pt x="358" y="3215"/>
                    </a:cubicBezTo>
                    <a:cubicBezTo>
                      <a:pt x="659" y="4384"/>
                      <a:pt x="1707" y="5157"/>
                      <a:pt x="2853" y="5157"/>
                    </a:cubicBezTo>
                    <a:cubicBezTo>
                      <a:pt x="3067" y="5157"/>
                      <a:pt x="3284" y="5130"/>
                      <a:pt x="3500" y="5074"/>
                    </a:cubicBezTo>
                    <a:cubicBezTo>
                      <a:pt x="4876" y="4717"/>
                      <a:pt x="5706" y="3309"/>
                      <a:pt x="5359" y="1933"/>
                    </a:cubicBezTo>
                    <a:cubicBezTo>
                      <a:pt x="5058" y="773"/>
                      <a:pt x="4010" y="1"/>
                      <a:pt x="2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78"/>
              <p:cNvSpPr/>
              <p:nvPr/>
            </p:nvSpPr>
            <p:spPr>
              <a:xfrm>
                <a:off x="4546175" y="551525"/>
                <a:ext cx="825325" cy="690800"/>
              </a:xfrm>
              <a:custGeom>
                <a:avLst/>
                <a:gdLst/>
                <a:ahLst/>
                <a:cxnLst/>
                <a:rect l="l" t="t" r="r" b="b"/>
                <a:pathLst>
                  <a:path w="33013" h="27632" extrusionOk="0">
                    <a:moveTo>
                      <a:pt x="19703" y="1"/>
                    </a:moveTo>
                    <a:cubicBezTo>
                      <a:pt x="19323" y="1"/>
                      <a:pt x="18934" y="76"/>
                      <a:pt x="18555" y="230"/>
                    </a:cubicBezTo>
                    <a:lnTo>
                      <a:pt x="1955" y="7017"/>
                    </a:lnTo>
                    <a:cubicBezTo>
                      <a:pt x="1209" y="7322"/>
                      <a:pt x="631" y="7889"/>
                      <a:pt x="326" y="8636"/>
                    </a:cubicBezTo>
                    <a:cubicBezTo>
                      <a:pt x="11" y="9381"/>
                      <a:pt x="0" y="10201"/>
                      <a:pt x="305" y="10936"/>
                    </a:cubicBezTo>
                    <a:lnTo>
                      <a:pt x="6430" y="25909"/>
                    </a:lnTo>
                    <a:lnTo>
                      <a:pt x="8270" y="26171"/>
                    </a:lnTo>
                    <a:lnTo>
                      <a:pt x="2060" y="10989"/>
                    </a:lnTo>
                    <a:cubicBezTo>
                      <a:pt x="1618" y="9906"/>
                      <a:pt x="2134" y="8678"/>
                      <a:pt x="3215" y="8236"/>
                    </a:cubicBezTo>
                    <a:lnTo>
                      <a:pt x="18513" y="1974"/>
                    </a:lnTo>
                    <a:cubicBezTo>
                      <a:pt x="18770" y="1871"/>
                      <a:pt x="19036" y="1822"/>
                      <a:pt x="19299" y="1822"/>
                    </a:cubicBezTo>
                    <a:cubicBezTo>
                      <a:pt x="20133" y="1822"/>
                      <a:pt x="20930" y="2315"/>
                      <a:pt x="21266" y="3130"/>
                    </a:cubicBezTo>
                    <a:lnTo>
                      <a:pt x="31279" y="27632"/>
                    </a:lnTo>
                    <a:lnTo>
                      <a:pt x="33012" y="27632"/>
                    </a:lnTo>
                    <a:lnTo>
                      <a:pt x="22485" y="1869"/>
                    </a:lnTo>
                    <a:cubicBezTo>
                      <a:pt x="22064" y="850"/>
                      <a:pt x="21140" y="177"/>
                      <a:pt x="20110" y="30"/>
                    </a:cubicBezTo>
                    <a:cubicBezTo>
                      <a:pt x="19976" y="11"/>
                      <a:pt x="19840" y="1"/>
                      <a:pt x="19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78"/>
              <p:cNvSpPr/>
              <p:nvPr/>
            </p:nvSpPr>
            <p:spPr>
              <a:xfrm>
                <a:off x="4538300" y="543750"/>
                <a:ext cx="841600" cy="698575"/>
              </a:xfrm>
              <a:custGeom>
                <a:avLst/>
                <a:gdLst/>
                <a:ahLst/>
                <a:cxnLst/>
                <a:rect l="l" t="t" r="r" b="b"/>
                <a:pathLst>
                  <a:path w="33664" h="27943" extrusionOk="0">
                    <a:moveTo>
                      <a:pt x="20004" y="0"/>
                    </a:moveTo>
                    <a:cubicBezTo>
                      <a:pt x="19587" y="0"/>
                      <a:pt x="19164" y="79"/>
                      <a:pt x="18755" y="247"/>
                    </a:cubicBezTo>
                    <a:lnTo>
                      <a:pt x="2154" y="7044"/>
                    </a:lnTo>
                    <a:cubicBezTo>
                      <a:pt x="1335" y="7371"/>
                      <a:pt x="694" y="8011"/>
                      <a:pt x="347" y="8831"/>
                    </a:cubicBezTo>
                    <a:cubicBezTo>
                      <a:pt x="11" y="9650"/>
                      <a:pt x="0" y="10554"/>
                      <a:pt x="336" y="11373"/>
                    </a:cubicBezTo>
                    <a:lnTo>
                      <a:pt x="6388" y="26167"/>
                    </a:lnTo>
                    <a:lnTo>
                      <a:pt x="6567" y="26199"/>
                    </a:lnTo>
                    <a:lnTo>
                      <a:pt x="6745" y="26220"/>
                    </a:lnTo>
                    <a:lnTo>
                      <a:pt x="6745" y="26220"/>
                    </a:lnTo>
                    <a:lnTo>
                      <a:pt x="620" y="11247"/>
                    </a:lnTo>
                    <a:cubicBezTo>
                      <a:pt x="315" y="10512"/>
                      <a:pt x="326" y="9692"/>
                      <a:pt x="641" y="8947"/>
                    </a:cubicBezTo>
                    <a:cubicBezTo>
                      <a:pt x="946" y="8200"/>
                      <a:pt x="1524" y="7633"/>
                      <a:pt x="2270" y="7328"/>
                    </a:cubicBezTo>
                    <a:lnTo>
                      <a:pt x="18870" y="541"/>
                    </a:lnTo>
                    <a:cubicBezTo>
                      <a:pt x="19249" y="387"/>
                      <a:pt x="19638" y="312"/>
                      <a:pt x="20018" y="312"/>
                    </a:cubicBezTo>
                    <a:cubicBezTo>
                      <a:pt x="20155" y="312"/>
                      <a:pt x="20291" y="322"/>
                      <a:pt x="20425" y="341"/>
                    </a:cubicBezTo>
                    <a:cubicBezTo>
                      <a:pt x="21455" y="488"/>
                      <a:pt x="22379" y="1161"/>
                      <a:pt x="22800" y="2180"/>
                    </a:cubicBezTo>
                    <a:lnTo>
                      <a:pt x="33327" y="27943"/>
                    </a:lnTo>
                    <a:lnTo>
                      <a:pt x="33664" y="27943"/>
                    </a:lnTo>
                    <a:lnTo>
                      <a:pt x="23084" y="2064"/>
                    </a:lnTo>
                    <a:cubicBezTo>
                      <a:pt x="22558" y="781"/>
                      <a:pt x="21312" y="0"/>
                      <a:pt x="20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78"/>
              <p:cNvSpPr/>
              <p:nvPr/>
            </p:nvSpPr>
            <p:spPr>
              <a:xfrm>
                <a:off x="4586625" y="597050"/>
                <a:ext cx="741550" cy="645275"/>
              </a:xfrm>
              <a:custGeom>
                <a:avLst/>
                <a:gdLst/>
                <a:ahLst/>
                <a:cxnLst/>
                <a:rect l="l" t="t" r="r" b="b"/>
                <a:pathLst>
                  <a:path w="29662" h="25811" extrusionOk="0">
                    <a:moveTo>
                      <a:pt x="17681" y="1"/>
                    </a:moveTo>
                    <a:cubicBezTo>
                      <a:pt x="17418" y="1"/>
                      <a:pt x="17152" y="50"/>
                      <a:pt x="16895" y="153"/>
                    </a:cubicBezTo>
                    <a:lnTo>
                      <a:pt x="1597" y="6415"/>
                    </a:lnTo>
                    <a:cubicBezTo>
                      <a:pt x="516" y="6857"/>
                      <a:pt x="0" y="8085"/>
                      <a:pt x="442" y="9168"/>
                    </a:cubicBezTo>
                    <a:lnTo>
                      <a:pt x="6652" y="24350"/>
                    </a:lnTo>
                    <a:lnTo>
                      <a:pt x="9068" y="24686"/>
                    </a:lnTo>
                    <a:lnTo>
                      <a:pt x="3594" y="11300"/>
                    </a:lnTo>
                    <a:cubicBezTo>
                      <a:pt x="5212" y="10639"/>
                      <a:pt x="5989" y="8790"/>
                      <a:pt x="5328" y="7172"/>
                    </a:cubicBezTo>
                    <a:lnTo>
                      <a:pt x="14763" y="3305"/>
                    </a:lnTo>
                    <a:cubicBezTo>
                      <a:pt x="15264" y="4531"/>
                      <a:pt x="16447" y="5275"/>
                      <a:pt x="17695" y="5275"/>
                    </a:cubicBezTo>
                    <a:cubicBezTo>
                      <a:pt x="18094" y="5275"/>
                      <a:pt x="18500" y="5199"/>
                      <a:pt x="18891" y="5038"/>
                    </a:cubicBezTo>
                    <a:lnTo>
                      <a:pt x="27381" y="25811"/>
                    </a:lnTo>
                    <a:lnTo>
                      <a:pt x="29661" y="25811"/>
                    </a:lnTo>
                    <a:lnTo>
                      <a:pt x="19648" y="1309"/>
                    </a:lnTo>
                    <a:cubicBezTo>
                      <a:pt x="19312" y="494"/>
                      <a:pt x="18515" y="1"/>
                      <a:pt x="17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78"/>
              <p:cNvSpPr/>
              <p:nvPr/>
            </p:nvSpPr>
            <p:spPr>
              <a:xfrm>
                <a:off x="4919675" y="1109900"/>
                <a:ext cx="201250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5297" extrusionOk="0">
                    <a:moveTo>
                      <a:pt x="4963" y="0"/>
                    </a:moveTo>
                    <a:cubicBezTo>
                      <a:pt x="4762" y="0"/>
                      <a:pt x="4557" y="42"/>
                      <a:pt x="4351" y="127"/>
                    </a:cubicBezTo>
                    <a:cubicBezTo>
                      <a:pt x="2459" y="894"/>
                      <a:pt x="4172" y="3479"/>
                      <a:pt x="3227" y="3868"/>
                    </a:cubicBezTo>
                    <a:cubicBezTo>
                      <a:pt x="3166" y="3893"/>
                      <a:pt x="3107" y="3905"/>
                      <a:pt x="3050" y="3905"/>
                    </a:cubicBezTo>
                    <a:cubicBezTo>
                      <a:pt x="2821" y="3905"/>
                      <a:pt x="2624" y="3708"/>
                      <a:pt x="2480" y="3363"/>
                    </a:cubicBezTo>
                    <a:cubicBezTo>
                      <a:pt x="2260" y="2806"/>
                      <a:pt x="2239" y="1861"/>
                      <a:pt x="2491" y="1115"/>
                    </a:cubicBezTo>
                    <a:lnTo>
                      <a:pt x="1241" y="1010"/>
                    </a:lnTo>
                    <a:cubicBezTo>
                      <a:pt x="1031" y="1661"/>
                      <a:pt x="1010" y="2439"/>
                      <a:pt x="1189" y="3163"/>
                    </a:cubicBezTo>
                    <a:lnTo>
                      <a:pt x="1" y="3647"/>
                    </a:lnTo>
                    <a:lnTo>
                      <a:pt x="411" y="4655"/>
                    </a:lnTo>
                    <a:lnTo>
                      <a:pt x="1567" y="4183"/>
                    </a:lnTo>
                    <a:cubicBezTo>
                      <a:pt x="1777" y="4582"/>
                      <a:pt x="2050" y="4897"/>
                      <a:pt x="2354" y="5108"/>
                    </a:cubicBezTo>
                    <a:lnTo>
                      <a:pt x="3699" y="5297"/>
                    </a:lnTo>
                    <a:lnTo>
                      <a:pt x="3804" y="5297"/>
                    </a:lnTo>
                    <a:cubicBezTo>
                      <a:pt x="3825" y="5286"/>
                      <a:pt x="3857" y="5276"/>
                      <a:pt x="3878" y="5265"/>
                    </a:cubicBezTo>
                    <a:cubicBezTo>
                      <a:pt x="5812" y="4477"/>
                      <a:pt x="4130" y="1872"/>
                      <a:pt x="5055" y="1503"/>
                    </a:cubicBezTo>
                    <a:cubicBezTo>
                      <a:pt x="5105" y="1480"/>
                      <a:pt x="5154" y="1470"/>
                      <a:pt x="5202" y="1470"/>
                    </a:cubicBezTo>
                    <a:cubicBezTo>
                      <a:pt x="5395" y="1470"/>
                      <a:pt x="5565" y="1646"/>
                      <a:pt x="5675" y="1924"/>
                    </a:cubicBezTo>
                    <a:cubicBezTo>
                      <a:pt x="5854" y="2355"/>
                      <a:pt x="5917" y="3163"/>
                      <a:pt x="5822" y="3857"/>
                    </a:cubicBezTo>
                    <a:lnTo>
                      <a:pt x="7093" y="3941"/>
                    </a:lnTo>
                    <a:cubicBezTo>
                      <a:pt x="7198" y="3353"/>
                      <a:pt x="7156" y="2649"/>
                      <a:pt x="6967" y="1977"/>
                    </a:cubicBezTo>
                    <a:lnTo>
                      <a:pt x="8049" y="1535"/>
                    </a:lnTo>
                    <a:lnTo>
                      <a:pt x="7640" y="527"/>
                    </a:lnTo>
                    <a:lnTo>
                      <a:pt x="6515" y="989"/>
                    </a:lnTo>
                    <a:cubicBezTo>
                      <a:pt x="6100" y="354"/>
                      <a:pt x="5551" y="0"/>
                      <a:pt x="4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78"/>
              <p:cNvSpPr/>
              <p:nvPr/>
            </p:nvSpPr>
            <p:spPr>
              <a:xfrm>
                <a:off x="4676450" y="679675"/>
                <a:ext cx="594700" cy="562650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2506" extrusionOk="0">
                    <a:moveTo>
                      <a:pt x="8804" y="5088"/>
                    </a:moveTo>
                    <a:cubicBezTo>
                      <a:pt x="9818" y="5088"/>
                      <a:pt x="10775" y="5692"/>
                      <a:pt x="11180" y="6693"/>
                    </a:cubicBezTo>
                    <a:cubicBezTo>
                      <a:pt x="11726" y="8006"/>
                      <a:pt x="11096" y="9519"/>
                      <a:pt x="9772" y="10055"/>
                    </a:cubicBezTo>
                    <a:cubicBezTo>
                      <a:pt x="9452" y="10185"/>
                      <a:pt x="9121" y="10246"/>
                      <a:pt x="8796" y="10246"/>
                    </a:cubicBezTo>
                    <a:cubicBezTo>
                      <a:pt x="7778" y="10246"/>
                      <a:pt x="6816" y="9643"/>
                      <a:pt x="6410" y="8647"/>
                    </a:cubicBezTo>
                    <a:cubicBezTo>
                      <a:pt x="5874" y="7323"/>
                      <a:pt x="6505" y="5821"/>
                      <a:pt x="7818" y="5285"/>
                    </a:cubicBezTo>
                    <a:cubicBezTo>
                      <a:pt x="8141" y="5151"/>
                      <a:pt x="8475" y="5088"/>
                      <a:pt x="8804" y="5088"/>
                    </a:cubicBezTo>
                    <a:close/>
                    <a:moveTo>
                      <a:pt x="11170" y="0"/>
                    </a:moveTo>
                    <a:lnTo>
                      <a:pt x="1735" y="3867"/>
                    </a:lnTo>
                    <a:cubicBezTo>
                      <a:pt x="2396" y="5485"/>
                      <a:pt x="1619" y="7334"/>
                      <a:pt x="1" y="7995"/>
                    </a:cubicBezTo>
                    <a:lnTo>
                      <a:pt x="5475" y="21381"/>
                    </a:lnTo>
                    <a:lnTo>
                      <a:pt x="6872" y="21581"/>
                    </a:lnTo>
                    <a:cubicBezTo>
                      <a:pt x="5958" y="18177"/>
                      <a:pt x="7703" y="14542"/>
                      <a:pt x="11054" y="13176"/>
                    </a:cubicBezTo>
                    <a:cubicBezTo>
                      <a:pt x="11933" y="12817"/>
                      <a:pt x="12842" y="12646"/>
                      <a:pt x="13737" y="12646"/>
                    </a:cubicBezTo>
                    <a:cubicBezTo>
                      <a:pt x="16535" y="12646"/>
                      <a:pt x="19190" y="14309"/>
                      <a:pt x="20321" y="17063"/>
                    </a:cubicBezTo>
                    <a:cubicBezTo>
                      <a:pt x="21056" y="18880"/>
                      <a:pt x="20993" y="20825"/>
                      <a:pt x="20290" y="22506"/>
                    </a:cubicBezTo>
                    <a:lnTo>
                      <a:pt x="23788" y="22506"/>
                    </a:lnTo>
                    <a:lnTo>
                      <a:pt x="15298" y="1733"/>
                    </a:lnTo>
                    <a:cubicBezTo>
                      <a:pt x="14907" y="1894"/>
                      <a:pt x="14501" y="1970"/>
                      <a:pt x="14102" y="1970"/>
                    </a:cubicBezTo>
                    <a:cubicBezTo>
                      <a:pt x="12854" y="1970"/>
                      <a:pt x="11671" y="1226"/>
                      <a:pt x="1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78"/>
              <p:cNvSpPr/>
              <p:nvPr/>
            </p:nvSpPr>
            <p:spPr>
              <a:xfrm>
                <a:off x="4825400" y="995825"/>
                <a:ext cx="377475" cy="246500"/>
              </a:xfrm>
              <a:custGeom>
                <a:avLst/>
                <a:gdLst/>
                <a:ahLst/>
                <a:cxnLst/>
                <a:rect l="l" t="t" r="r" b="b"/>
                <a:pathLst>
                  <a:path w="15099" h="9860" extrusionOk="0">
                    <a:moveTo>
                      <a:pt x="7779" y="0"/>
                    </a:moveTo>
                    <a:cubicBezTo>
                      <a:pt x="6884" y="0"/>
                      <a:pt x="5975" y="171"/>
                      <a:pt x="5096" y="530"/>
                    </a:cubicBezTo>
                    <a:cubicBezTo>
                      <a:pt x="1745" y="1896"/>
                      <a:pt x="0" y="5531"/>
                      <a:pt x="914" y="8935"/>
                    </a:cubicBezTo>
                    <a:lnTo>
                      <a:pt x="6125" y="9671"/>
                    </a:lnTo>
                    <a:cubicBezTo>
                      <a:pt x="5821" y="9460"/>
                      <a:pt x="5548" y="9145"/>
                      <a:pt x="5338" y="8746"/>
                    </a:cubicBezTo>
                    <a:lnTo>
                      <a:pt x="4182" y="9218"/>
                    </a:lnTo>
                    <a:lnTo>
                      <a:pt x="3772" y="8210"/>
                    </a:lnTo>
                    <a:lnTo>
                      <a:pt x="4960" y="7726"/>
                    </a:lnTo>
                    <a:cubicBezTo>
                      <a:pt x="4781" y="7002"/>
                      <a:pt x="4802" y="6224"/>
                      <a:pt x="5012" y="5573"/>
                    </a:cubicBezTo>
                    <a:lnTo>
                      <a:pt x="6262" y="5678"/>
                    </a:lnTo>
                    <a:cubicBezTo>
                      <a:pt x="6010" y="6424"/>
                      <a:pt x="6031" y="7369"/>
                      <a:pt x="6251" y="7926"/>
                    </a:cubicBezTo>
                    <a:cubicBezTo>
                      <a:pt x="6395" y="8271"/>
                      <a:pt x="6592" y="8468"/>
                      <a:pt x="6821" y="8468"/>
                    </a:cubicBezTo>
                    <a:cubicBezTo>
                      <a:pt x="6878" y="8468"/>
                      <a:pt x="6937" y="8456"/>
                      <a:pt x="6998" y="8431"/>
                    </a:cubicBezTo>
                    <a:cubicBezTo>
                      <a:pt x="7943" y="8042"/>
                      <a:pt x="6230" y="5457"/>
                      <a:pt x="8122" y="4690"/>
                    </a:cubicBezTo>
                    <a:cubicBezTo>
                      <a:pt x="8328" y="4605"/>
                      <a:pt x="8533" y="4563"/>
                      <a:pt x="8734" y="4563"/>
                    </a:cubicBezTo>
                    <a:cubicBezTo>
                      <a:pt x="9322" y="4563"/>
                      <a:pt x="9871" y="4917"/>
                      <a:pt x="10286" y="5552"/>
                    </a:cubicBezTo>
                    <a:lnTo>
                      <a:pt x="11411" y="5090"/>
                    </a:lnTo>
                    <a:lnTo>
                      <a:pt x="11820" y="6098"/>
                    </a:lnTo>
                    <a:lnTo>
                      <a:pt x="10738" y="6540"/>
                    </a:lnTo>
                    <a:cubicBezTo>
                      <a:pt x="10927" y="7212"/>
                      <a:pt x="10969" y="7916"/>
                      <a:pt x="10864" y="8504"/>
                    </a:cubicBezTo>
                    <a:lnTo>
                      <a:pt x="9593" y="8420"/>
                    </a:lnTo>
                    <a:cubicBezTo>
                      <a:pt x="9688" y="7726"/>
                      <a:pt x="9625" y="6918"/>
                      <a:pt x="9446" y="6487"/>
                    </a:cubicBezTo>
                    <a:cubicBezTo>
                      <a:pt x="9336" y="6209"/>
                      <a:pt x="9166" y="6033"/>
                      <a:pt x="8973" y="6033"/>
                    </a:cubicBezTo>
                    <a:cubicBezTo>
                      <a:pt x="8925" y="6033"/>
                      <a:pt x="8876" y="6043"/>
                      <a:pt x="8826" y="6066"/>
                    </a:cubicBezTo>
                    <a:cubicBezTo>
                      <a:pt x="7901" y="6435"/>
                      <a:pt x="9583" y="9040"/>
                      <a:pt x="7649" y="9828"/>
                    </a:cubicBezTo>
                    <a:cubicBezTo>
                      <a:pt x="7628" y="9839"/>
                      <a:pt x="7596" y="9849"/>
                      <a:pt x="7575" y="9860"/>
                    </a:cubicBezTo>
                    <a:lnTo>
                      <a:pt x="14332" y="9860"/>
                    </a:lnTo>
                    <a:cubicBezTo>
                      <a:pt x="15035" y="8179"/>
                      <a:pt x="15098" y="6234"/>
                      <a:pt x="14363" y="4417"/>
                    </a:cubicBezTo>
                    <a:cubicBezTo>
                      <a:pt x="13232" y="1663"/>
                      <a:pt x="10577" y="0"/>
                      <a:pt x="77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78"/>
              <p:cNvSpPr/>
              <p:nvPr/>
            </p:nvSpPr>
            <p:spPr>
              <a:xfrm>
                <a:off x="4823300" y="806850"/>
                <a:ext cx="146325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160" extrusionOk="0">
                    <a:moveTo>
                      <a:pt x="2930" y="1"/>
                    </a:moveTo>
                    <a:cubicBezTo>
                      <a:pt x="2601" y="1"/>
                      <a:pt x="2267" y="64"/>
                      <a:pt x="1944" y="198"/>
                    </a:cubicBezTo>
                    <a:cubicBezTo>
                      <a:pt x="631" y="734"/>
                      <a:pt x="0" y="2236"/>
                      <a:pt x="536" y="3560"/>
                    </a:cubicBezTo>
                    <a:cubicBezTo>
                      <a:pt x="942" y="4556"/>
                      <a:pt x="1904" y="5159"/>
                      <a:pt x="2922" y="5159"/>
                    </a:cubicBezTo>
                    <a:cubicBezTo>
                      <a:pt x="3247" y="5159"/>
                      <a:pt x="3578" y="5098"/>
                      <a:pt x="3898" y="4968"/>
                    </a:cubicBezTo>
                    <a:cubicBezTo>
                      <a:pt x="5222" y="4432"/>
                      <a:pt x="5852" y="2919"/>
                      <a:pt x="5306" y="1606"/>
                    </a:cubicBezTo>
                    <a:cubicBezTo>
                      <a:pt x="4901" y="605"/>
                      <a:pt x="3944" y="1"/>
                      <a:pt x="2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78"/>
              <p:cNvSpPr/>
              <p:nvPr/>
            </p:nvSpPr>
            <p:spPr>
              <a:xfrm>
                <a:off x="4369400" y="553850"/>
                <a:ext cx="910175" cy="688475"/>
              </a:xfrm>
              <a:custGeom>
                <a:avLst/>
                <a:gdLst/>
                <a:ahLst/>
                <a:cxnLst/>
                <a:rect l="l" t="t" r="r" b="b"/>
                <a:pathLst>
                  <a:path w="36407" h="27539" extrusionOk="0">
                    <a:moveTo>
                      <a:pt x="18608" y="0"/>
                    </a:moveTo>
                    <a:cubicBezTo>
                      <a:pt x="18093" y="0"/>
                      <a:pt x="17568" y="137"/>
                      <a:pt x="17095" y="410"/>
                    </a:cubicBezTo>
                    <a:lnTo>
                      <a:pt x="1598" y="9456"/>
                    </a:lnTo>
                    <a:cubicBezTo>
                      <a:pt x="904" y="9855"/>
                      <a:pt x="410" y="10507"/>
                      <a:pt x="211" y="11295"/>
                    </a:cubicBezTo>
                    <a:cubicBezTo>
                      <a:pt x="1" y="12073"/>
                      <a:pt x="106" y="12881"/>
                      <a:pt x="515" y="13575"/>
                    </a:cubicBezTo>
                    <a:lnTo>
                      <a:pt x="8658" y="27539"/>
                    </a:lnTo>
                    <a:lnTo>
                      <a:pt x="10518" y="27539"/>
                    </a:lnTo>
                    <a:lnTo>
                      <a:pt x="2259" y="13376"/>
                    </a:lnTo>
                    <a:cubicBezTo>
                      <a:pt x="1671" y="12367"/>
                      <a:pt x="2007" y="11074"/>
                      <a:pt x="3016" y="10486"/>
                    </a:cubicBezTo>
                    <a:lnTo>
                      <a:pt x="17295" y="2154"/>
                    </a:lnTo>
                    <a:cubicBezTo>
                      <a:pt x="17625" y="1959"/>
                      <a:pt x="17989" y="1867"/>
                      <a:pt x="18350" y="1867"/>
                    </a:cubicBezTo>
                    <a:cubicBezTo>
                      <a:pt x="19076" y="1867"/>
                      <a:pt x="19787" y="2243"/>
                      <a:pt x="20174" y="2911"/>
                    </a:cubicBezTo>
                    <a:lnTo>
                      <a:pt x="34547" y="27539"/>
                    </a:lnTo>
                    <a:lnTo>
                      <a:pt x="36406" y="27539"/>
                    </a:lnTo>
                    <a:lnTo>
                      <a:pt x="21213" y="1503"/>
                    </a:lnTo>
                    <a:cubicBezTo>
                      <a:pt x="20646" y="536"/>
                      <a:pt x="19637" y="0"/>
                      <a:pt x="18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78"/>
              <p:cNvSpPr/>
              <p:nvPr/>
            </p:nvSpPr>
            <p:spPr>
              <a:xfrm>
                <a:off x="4361525" y="546200"/>
                <a:ext cx="926975" cy="696125"/>
              </a:xfrm>
              <a:custGeom>
                <a:avLst/>
                <a:gdLst/>
                <a:ahLst/>
                <a:cxnLst/>
                <a:rect l="l" t="t" r="r" b="b"/>
                <a:pathLst>
                  <a:path w="37079" h="27845" extrusionOk="0">
                    <a:moveTo>
                      <a:pt x="18917" y="0"/>
                    </a:moveTo>
                    <a:cubicBezTo>
                      <a:pt x="18350" y="0"/>
                      <a:pt x="17776" y="146"/>
                      <a:pt x="17253" y="453"/>
                    </a:cubicBezTo>
                    <a:lnTo>
                      <a:pt x="1755" y="9489"/>
                    </a:lnTo>
                    <a:cubicBezTo>
                      <a:pt x="998" y="9941"/>
                      <a:pt x="452" y="10656"/>
                      <a:pt x="221" y="11517"/>
                    </a:cubicBezTo>
                    <a:cubicBezTo>
                      <a:pt x="1" y="12379"/>
                      <a:pt x="116" y="13271"/>
                      <a:pt x="557" y="14039"/>
                    </a:cubicBezTo>
                    <a:lnTo>
                      <a:pt x="8616" y="27845"/>
                    </a:lnTo>
                    <a:lnTo>
                      <a:pt x="8973" y="27845"/>
                    </a:lnTo>
                    <a:lnTo>
                      <a:pt x="830" y="13881"/>
                    </a:lnTo>
                    <a:cubicBezTo>
                      <a:pt x="421" y="13187"/>
                      <a:pt x="316" y="12379"/>
                      <a:pt x="526" y="11601"/>
                    </a:cubicBezTo>
                    <a:cubicBezTo>
                      <a:pt x="725" y="10813"/>
                      <a:pt x="1219" y="10161"/>
                      <a:pt x="1913" y="9762"/>
                    </a:cubicBezTo>
                    <a:lnTo>
                      <a:pt x="17410" y="716"/>
                    </a:lnTo>
                    <a:cubicBezTo>
                      <a:pt x="17883" y="443"/>
                      <a:pt x="18408" y="306"/>
                      <a:pt x="18923" y="306"/>
                    </a:cubicBezTo>
                    <a:cubicBezTo>
                      <a:pt x="19952" y="306"/>
                      <a:pt x="20961" y="842"/>
                      <a:pt x="21528" y="1809"/>
                    </a:cubicBezTo>
                    <a:lnTo>
                      <a:pt x="36721" y="27845"/>
                    </a:lnTo>
                    <a:lnTo>
                      <a:pt x="37078" y="27845"/>
                    </a:lnTo>
                    <a:lnTo>
                      <a:pt x="21791" y="1651"/>
                    </a:lnTo>
                    <a:cubicBezTo>
                      <a:pt x="21174" y="591"/>
                      <a:pt x="20059" y="0"/>
                      <a:pt x="18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78"/>
              <p:cNvSpPr/>
              <p:nvPr/>
            </p:nvSpPr>
            <p:spPr>
              <a:xfrm>
                <a:off x="4411150" y="600525"/>
                <a:ext cx="821925" cy="641800"/>
              </a:xfrm>
              <a:custGeom>
                <a:avLst/>
                <a:gdLst/>
                <a:ahLst/>
                <a:cxnLst/>
                <a:rect l="l" t="t" r="r" b="b"/>
                <a:pathLst>
                  <a:path w="32877" h="25672" extrusionOk="0">
                    <a:moveTo>
                      <a:pt x="16680" y="0"/>
                    </a:moveTo>
                    <a:cubicBezTo>
                      <a:pt x="16319" y="0"/>
                      <a:pt x="15955" y="92"/>
                      <a:pt x="15625" y="287"/>
                    </a:cubicBezTo>
                    <a:lnTo>
                      <a:pt x="1346" y="8619"/>
                    </a:lnTo>
                    <a:cubicBezTo>
                      <a:pt x="337" y="9207"/>
                      <a:pt x="1" y="10500"/>
                      <a:pt x="589" y="11509"/>
                    </a:cubicBezTo>
                    <a:lnTo>
                      <a:pt x="8848" y="25672"/>
                    </a:lnTo>
                    <a:lnTo>
                      <a:pt x="11296" y="25672"/>
                    </a:lnTo>
                    <a:lnTo>
                      <a:pt x="4004" y="13179"/>
                    </a:lnTo>
                    <a:cubicBezTo>
                      <a:pt x="5517" y="12296"/>
                      <a:pt x="6022" y="10353"/>
                      <a:pt x="5139" y="8850"/>
                    </a:cubicBezTo>
                    <a:lnTo>
                      <a:pt x="13954" y="3702"/>
                    </a:lnTo>
                    <a:cubicBezTo>
                      <a:pt x="14544" y="4713"/>
                      <a:pt x="15604" y="5279"/>
                      <a:pt x="16693" y="5279"/>
                    </a:cubicBezTo>
                    <a:cubicBezTo>
                      <a:pt x="17234" y="5279"/>
                      <a:pt x="17781" y="5140"/>
                      <a:pt x="18283" y="4847"/>
                    </a:cubicBezTo>
                    <a:lnTo>
                      <a:pt x="30428" y="25672"/>
                    </a:lnTo>
                    <a:lnTo>
                      <a:pt x="32877" y="25672"/>
                    </a:lnTo>
                    <a:lnTo>
                      <a:pt x="18504" y="1044"/>
                    </a:lnTo>
                    <a:cubicBezTo>
                      <a:pt x="18117" y="376"/>
                      <a:pt x="17406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78"/>
              <p:cNvSpPr/>
              <p:nvPr/>
            </p:nvSpPr>
            <p:spPr>
              <a:xfrm>
                <a:off x="4797025" y="1106475"/>
                <a:ext cx="19202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5434" extrusionOk="0">
                    <a:moveTo>
                      <a:pt x="4605" y="0"/>
                    </a:moveTo>
                    <a:cubicBezTo>
                      <a:pt x="4338" y="0"/>
                      <a:pt x="4071" y="72"/>
                      <a:pt x="3814" y="222"/>
                    </a:cubicBezTo>
                    <a:cubicBezTo>
                      <a:pt x="2049" y="1252"/>
                      <a:pt x="4108" y="3574"/>
                      <a:pt x="3226" y="4089"/>
                    </a:cubicBezTo>
                    <a:cubicBezTo>
                      <a:pt x="3152" y="4133"/>
                      <a:pt x="3077" y="4154"/>
                      <a:pt x="3003" y="4154"/>
                    </a:cubicBezTo>
                    <a:cubicBezTo>
                      <a:pt x="2794" y="4154"/>
                      <a:pt x="2588" y="3985"/>
                      <a:pt x="2417" y="3690"/>
                    </a:cubicBezTo>
                    <a:cubicBezTo>
                      <a:pt x="2112" y="3174"/>
                      <a:pt x="1965" y="2229"/>
                      <a:pt x="2112" y="1462"/>
                    </a:cubicBezTo>
                    <a:lnTo>
                      <a:pt x="2112" y="1462"/>
                    </a:lnTo>
                    <a:lnTo>
                      <a:pt x="851" y="1535"/>
                    </a:lnTo>
                    <a:cubicBezTo>
                      <a:pt x="746" y="2208"/>
                      <a:pt x="830" y="2985"/>
                      <a:pt x="1103" y="3679"/>
                    </a:cubicBezTo>
                    <a:lnTo>
                      <a:pt x="1" y="4320"/>
                    </a:lnTo>
                    <a:lnTo>
                      <a:pt x="547" y="5255"/>
                    </a:lnTo>
                    <a:lnTo>
                      <a:pt x="1619" y="4635"/>
                    </a:lnTo>
                    <a:cubicBezTo>
                      <a:pt x="1892" y="4992"/>
                      <a:pt x="2207" y="5266"/>
                      <a:pt x="2532" y="5434"/>
                    </a:cubicBezTo>
                    <a:lnTo>
                      <a:pt x="3972" y="5434"/>
                    </a:lnTo>
                    <a:cubicBezTo>
                      <a:pt x="4003" y="5413"/>
                      <a:pt x="4035" y="5402"/>
                      <a:pt x="4066" y="5381"/>
                    </a:cubicBezTo>
                    <a:cubicBezTo>
                      <a:pt x="5863" y="4330"/>
                      <a:pt x="3846" y="1988"/>
                      <a:pt x="4697" y="1483"/>
                    </a:cubicBezTo>
                    <a:cubicBezTo>
                      <a:pt x="4758" y="1449"/>
                      <a:pt x="4820" y="1432"/>
                      <a:pt x="4881" y="1432"/>
                    </a:cubicBezTo>
                    <a:cubicBezTo>
                      <a:pt x="5062" y="1432"/>
                      <a:pt x="5239" y="1576"/>
                      <a:pt x="5380" y="1819"/>
                    </a:cubicBezTo>
                    <a:cubicBezTo>
                      <a:pt x="5621" y="2229"/>
                      <a:pt x="5789" y="3006"/>
                      <a:pt x="5789" y="3721"/>
                    </a:cubicBezTo>
                    <a:lnTo>
                      <a:pt x="7061" y="3616"/>
                    </a:lnTo>
                    <a:cubicBezTo>
                      <a:pt x="7082" y="3027"/>
                      <a:pt x="6945" y="2324"/>
                      <a:pt x="6662" y="1693"/>
                    </a:cubicBezTo>
                    <a:lnTo>
                      <a:pt x="7681" y="1105"/>
                    </a:lnTo>
                    <a:lnTo>
                      <a:pt x="7134" y="159"/>
                    </a:lnTo>
                    <a:lnTo>
                      <a:pt x="6084" y="779"/>
                    </a:lnTo>
                    <a:cubicBezTo>
                      <a:pt x="5640" y="273"/>
                      <a:pt x="5123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78"/>
              <p:cNvSpPr/>
              <p:nvPr/>
            </p:nvSpPr>
            <p:spPr>
              <a:xfrm>
                <a:off x="4511250" y="693050"/>
                <a:ext cx="660625" cy="549275"/>
              </a:xfrm>
              <a:custGeom>
                <a:avLst/>
                <a:gdLst/>
                <a:ahLst/>
                <a:cxnLst/>
                <a:rect l="l" t="t" r="r" b="b"/>
                <a:pathLst>
                  <a:path w="26425" h="21971" extrusionOk="0">
                    <a:moveTo>
                      <a:pt x="8655" y="5347"/>
                    </a:moveTo>
                    <a:cubicBezTo>
                      <a:pt x="9544" y="5347"/>
                      <a:pt x="10410" y="5808"/>
                      <a:pt x="10895" y="6631"/>
                    </a:cubicBezTo>
                    <a:cubicBezTo>
                      <a:pt x="11610" y="7860"/>
                      <a:pt x="11201" y="9436"/>
                      <a:pt x="9961" y="10150"/>
                    </a:cubicBezTo>
                    <a:cubicBezTo>
                      <a:pt x="9551" y="10392"/>
                      <a:pt x="9104" y="10506"/>
                      <a:pt x="8662" y="10506"/>
                    </a:cubicBezTo>
                    <a:cubicBezTo>
                      <a:pt x="7777" y="10506"/>
                      <a:pt x="6917" y="10046"/>
                      <a:pt x="6441" y="9226"/>
                    </a:cubicBezTo>
                    <a:cubicBezTo>
                      <a:pt x="5716" y="7997"/>
                      <a:pt x="6136" y="6421"/>
                      <a:pt x="7365" y="5695"/>
                    </a:cubicBezTo>
                    <a:cubicBezTo>
                      <a:pt x="7772" y="5459"/>
                      <a:pt x="8216" y="5347"/>
                      <a:pt x="8655" y="5347"/>
                    </a:cubicBezTo>
                    <a:close/>
                    <a:moveTo>
                      <a:pt x="9950" y="1"/>
                    </a:moveTo>
                    <a:lnTo>
                      <a:pt x="1135" y="5149"/>
                    </a:lnTo>
                    <a:cubicBezTo>
                      <a:pt x="2018" y="6652"/>
                      <a:pt x="1513" y="8595"/>
                      <a:pt x="0" y="9478"/>
                    </a:cubicBezTo>
                    <a:lnTo>
                      <a:pt x="7292" y="21971"/>
                    </a:lnTo>
                    <a:lnTo>
                      <a:pt x="8700" y="21971"/>
                    </a:lnTo>
                    <a:cubicBezTo>
                      <a:pt x="7323" y="18724"/>
                      <a:pt x="8542" y="14889"/>
                      <a:pt x="11663" y="13071"/>
                    </a:cubicBezTo>
                    <a:cubicBezTo>
                      <a:pt x="12792" y="12411"/>
                      <a:pt x="14027" y="12096"/>
                      <a:pt x="15245" y="12096"/>
                    </a:cubicBezTo>
                    <a:cubicBezTo>
                      <a:pt x="17688" y="12096"/>
                      <a:pt x="20063" y="13360"/>
                      <a:pt x="21381" y="15625"/>
                    </a:cubicBezTo>
                    <a:cubicBezTo>
                      <a:pt x="22558" y="17631"/>
                      <a:pt x="22632" y="19985"/>
                      <a:pt x="21791" y="21971"/>
                    </a:cubicBezTo>
                    <a:lnTo>
                      <a:pt x="26424" y="21971"/>
                    </a:lnTo>
                    <a:lnTo>
                      <a:pt x="14279" y="1146"/>
                    </a:lnTo>
                    <a:cubicBezTo>
                      <a:pt x="13777" y="1439"/>
                      <a:pt x="13230" y="1578"/>
                      <a:pt x="12689" y="1578"/>
                    </a:cubicBezTo>
                    <a:cubicBezTo>
                      <a:pt x="11600" y="1578"/>
                      <a:pt x="10540" y="1012"/>
                      <a:pt x="9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78"/>
              <p:cNvSpPr/>
              <p:nvPr/>
            </p:nvSpPr>
            <p:spPr>
              <a:xfrm>
                <a:off x="4694325" y="995450"/>
                <a:ext cx="3827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5309" h="9875" extrusionOk="0">
                    <a:moveTo>
                      <a:pt x="7922" y="0"/>
                    </a:moveTo>
                    <a:cubicBezTo>
                      <a:pt x="6704" y="0"/>
                      <a:pt x="5469" y="315"/>
                      <a:pt x="4340" y="975"/>
                    </a:cubicBezTo>
                    <a:cubicBezTo>
                      <a:pt x="1219" y="2793"/>
                      <a:pt x="0" y="6628"/>
                      <a:pt x="1377" y="9875"/>
                    </a:cubicBezTo>
                    <a:lnTo>
                      <a:pt x="6640" y="9875"/>
                    </a:lnTo>
                    <a:cubicBezTo>
                      <a:pt x="6315" y="9707"/>
                      <a:pt x="6000" y="9433"/>
                      <a:pt x="5727" y="9076"/>
                    </a:cubicBezTo>
                    <a:lnTo>
                      <a:pt x="4655" y="9696"/>
                    </a:lnTo>
                    <a:lnTo>
                      <a:pt x="4109" y="8761"/>
                    </a:lnTo>
                    <a:lnTo>
                      <a:pt x="5211" y="8120"/>
                    </a:lnTo>
                    <a:cubicBezTo>
                      <a:pt x="4938" y="7426"/>
                      <a:pt x="4854" y="6649"/>
                      <a:pt x="4959" y="5976"/>
                    </a:cubicBezTo>
                    <a:lnTo>
                      <a:pt x="6220" y="5903"/>
                    </a:lnTo>
                    <a:lnTo>
                      <a:pt x="6220" y="5903"/>
                    </a:lnTo>
                    <a:cubicBezTo>
                      <a:pt x="6073" y="6670"/>
                      <a:pt x="6220" y="7615"/>
                      <a:pt x="6525" y="8131"/>
                    </a:cubicBezTo>
                    <a:cubicBezTo>
                      <a:pt x="6696" y="8426"/>
                      <a:pt x="6902" y="8595"/>
                      <a:pt x="7111" y="8595"/>
                    </a:cubicBezTo>
                    <a:cubicBezTo>
                      <a:pt x="7185" y="8595"/>
                      <a:pt x="7260" y="8574"/>
                      <a:pt x="7334" y="8530"/>
                    </a:cubicBezTo>
                    <a:cubicBezTo>
                      <a:pt x="8216" y="8015"/>
                      <a:pt x="6157" y="5693"/>
                      <a:pt x="7922" y="4663"/>
                    </a:cubicBezTo>
                    <a:cubicBezTo>
                      <a:pt x="8179" y="4513"/>
                      <a:pt x="8446" y="4441"/>
                      <a:pt x="8713" y="4441"/>
                    </a:cubicBezTo>
                    <a:cubicBezTo>
                      <a:pt x="9231" y="4441"/>
                      <a:pt x="9748" y="4714"/>
                      <a:pt x="10192" y="5220"/>
                    </a:cubicBezTo>
                    <a:lnTo>
                      <a:pt x="11242" y="4600"/>
                    </a:lnTo>
                    <a:lnTo>
                      <a:pt x="11789" y="5546"/>
                    </a:lnTo>
                    <a:lnTo>
                      <a:pt x="10770" y="6134"/>
                    </a:lnTo>
                    <a:cubicBezTo>
                      <a:pt x="11053" y="6765"/>
                      <a:pt x="11190" y="7468"/>
                      <a:pt x="11169" y="8057"/>
                    </a:cubicBezTo>
                    <a:lnTo>
                      <a:pt x="9897" y="8162"/>
                    </a:lnTo>
                    <a:cubicBezTo>
                      <a:pt x="9897" y="7447"/>
                      <a:pt x="9729" y="6670"/>
                      <a:pt x="9488" y="6260"/>
                    </a:cubicBezTo>
                    <a:cubicBezTo>
                      <a:pt x="9347" y="6017"/>
                      <a:pt x="9170" y="5873"/>
                      <a:pt x="8989" y="5873"/>
                    </a:cubicBezTo>
                    <a:cubicBezTo>
                      <a:pt x="8928" y="5873"/>
                      <a:pt x="8866" y="5890"/>
                      <a:pt x="8805" y="5924"/>
                    </a:cubicBezTo>
                    <a:cubicBezTo>
                      <a:pt x="7954" y="6429"/>
                      <a:pt x="9971" y="8771"/>
                      <a:pt x="8174" y="9822"/>
                    </a:cubicBezTo>
                    <a:cubicBezTo>
                      <a:pt x="8143" y="9843"/>
                      <a:pt x="8111" y="9854"/>
                      <a:pt x="8080" y="9875"/>
                    </a:cubicBezTo>
                    <a:lnTo>
                      <a:pt x="14468" y="9875"/>
                    </a:lnTo>
                    <a:cubicBezTo>
                      <a:pt x="15309" y="7889"/>
                      <a:pt x="15235" y="5535"/>
                      <a:pt x="14058" y="3529"/>
                    </a:cubicBezTo>
                    <a:cubicBezTo>
                      <a:pt x="12740" y="1264"/>
                      <a:pt x="10365" y="0"/>
                      <a:pt x="7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78"/>
              <p:cNvSpPr/>
              <p:nvPr/>
            </p:nvSpPr>
            <p:spPr>
              <a:xfrm>
                <a:off x="4654150" y="826725"/>
                <a:ext cx="147350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5160" extrusionOk="0">
                    <a:moveTo>
                      <a:pt x="2939" y="0"/>
                    </a:moveTo>
                    <a:cubicBezTo>
                      <a:pt x="2500" y="0"/>
                      <a:pt x="2056" y="112"/>
                      <a:pt x="1649" y="348"/>
                    </a:cubicBezTo>
                    <a:cubicBezTo>
                      <a:pt x="420" y="1074"/>
                      <a:pt x="0" y="2650"/>
                      <a:pt x="725" y="3879"/>
                    </a:cubicBezTo>
                    <a:cubicBezTo>
                      <a:pt x="1201" y="4699"/>
                      <a:pt x="2061" y="5159"/>
                      <a:pt x="2946" y="5159"/>
                    </a:cubicBezTo>
                    <a:cubicBezTo>
                      <a:pt x="3388" y="5159"/>
                      <a:pt x="3835" y="5045"/>
                      <a:pt x="4245" y="4803"/>
                    </a:cubicBezTo>
                    <a:cubicBezTo>
                      <a:pt x="5485" y="4089"/>
                      <a:pt x="5894" y="2513"/>
                      <a:pt x="5179" y="1284"/>
                    </a:cubicBezTo>
                    <a:cubicBezTo>
                      <a:pt x="4694" y="461"/>
                      <a:pt x="3828" y="0"/>
                      <a:pt x="2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5" name="Google Shape;2755;p78"/>
          <p:cNvSpPr txBox="1">
            <a:spLocks noGrp="1"/>
          </p:cNvSpPr>
          <p:nvPr>
            <p:ph type="title" idx="4294967295"/>
          </p:nvPr>
        </p:nvSpPr>
        <p:spPr>
          <a:xfrm>
            <a:off x="4673925" y="725977"/>
            <a:ext cx="125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Computer Vision</a:t>
            </a:r>
            <a:endParaRPr sz="1400" dirty="0"/>
          </a:p>
        </p:txBody>
      </p:sp>
      <p:sp>
        <p:nvSpPr>
          <p:cNvPr id="2756" name="Google Shape;2756;p78"/>
          <p:cNvSpPr txBox="1">
            <a:spLocks noGrp="1"/>
          </p:cNvSpPr>
          <p:nvPr>
            <p:ph type="title" idx="4294967295"/>
          </p:nvPr>
        </p:nvSpPr>
        <p:spPr>
          <a:xfrm>
            <a:off x="6725600" y="725977"/>
            <a:ext cx="125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CNN</a:t>
            </a:r>
            <a:endParaRPr sz="1400" dirty="0"/>
          </a:p>
        </p:txBody>
      </p:sp>
      <p:sp>
        <p:nvSpPr>
          <p:cNvPr id="2757" name="Google Shape;2757;p78"/>
          <p:cNvSpPr txBox="1">
            <a:spLocks noGrp="1"/>
          </p:cNvSpPr>
          <p:nvPr>
            <p:ph type="title" idx="4294967295"/>
          </p:nvPr>
        </p:nvSpPr>
        <p:spPr>
          <a:xfrm>
            <a:off x="4673925" y="3931450"/>
            <a:ext cx="125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NLP</a:t>
            </a:r>
            <a:endParaRPr sz="1400" dirty="0"/>
          </a:p>
        </p:txBody>
      </p:sp>
      <p:sp>
        <p:nvSpPr>
          <p:cNvPr id="2758" name="Google Shape;2758;p78"/>
          <p:cNvSpPr txBox="1">
            <a:spLocks noGrp="1"/>
          </p:cNvSpPr>
          <p:nvPr>
            <p:ph type="title" idx="4294967295"/>
          </p:nvPr>
        </p:nvSpPr>
        <p:spPr>
          <a:xfrm>
            <a:off x="6725600" y="3931450"/>
            <a:ext cx="1257600" cy="4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SVM</a:t>
            </a:r>
            <a:endParaRPr sz="1400" dirty="0"/>
          </a:p>
        </p:txBody>
      </p:sp>
      <p:sp>
        <p:nvSpPr>
          <p:cNvPr id="186" name="Google Shape;13650;p109">
            <a:extLst>
              <a:ext uri="{FF2B5EF4-FFF2-40B4-BE49-F238E27FC236}">
                <a16:creationId xmlns:a16="http://schemas.microsoft.com/office/drawing/2014/main" id="{F9B1BD80-6C71-4A0F-9E71-133285A97544}"/>
              </a:ext>
            </a:extLst>
          </p:cNvPr>
          <p:cNvSpPr/>
          <p:nvPr/>
        </p:nvSpPr>
        <p:spPr>
          <a:xfrm>
            <a:off x="5150752" y="1575231"/>
            <a:ext cx="358199" cy="35915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3686;p109">
            <a:extLst>
              <a:ext uri="{FF2B5EF4-FFF2-40B4-BE49-F238E27FC236}">
                <a16:creationId xmlns:a16="http://schemas.microsoft.com/office/drawing/2014/main" id="{CC0AE5FD-3DF8-458F-B986-770BA073AC37}"/>
              </a:ext>
            </a:extLst>
          </p:cNvPr>
          <p:cNvSpPr/>
          <p:nvPr/>
        </p:nvSpPr>
        <p:spPr>
          <a:xfrm>
            <a:off x="7175757" y="1528536"/>
            <a:ext cx="357274" cy="356797"/>
          </a:xfrm>
          <a:custGeom>
            <a:avLst/>
            <a:gdLst/>
            <a:ahLst/>
            <a:cxnLst/>
            <a:rect l="l" t="t" r="r" b="b"/>
            <a:pathLst>
              <a:path w="11973" h="11957" extrusionOk="0">
                <a:moveTo>
                  <a:pt x="5986" y="748"/>
                </a:moveTo>
                <a:lnTo>
                  <a:pt x="8003" y="1756"/>
                </a:lnTo>
                <a:lnTo>
                  <a:pt x="5986" y="2796"/>
                </a:lnTo>
                <a:lnTo>
                  <a:pt x="4002" y="1756"/>
                </a:lnTo>
                <a:lnTo>
                  <a:pt x="5986" y="748"/>
                </a:lnTo>
                <a:close/>
                <a:moveTo>
                  <a:pt x="3561" y="2324"/>
                </a:moveTo>
                <a:lnTo>
                  <a:pt x="5671" y="3395"/>
                </a:lnTo>
                <a:lnTo>
                  <a:pt x="5671" y="6136"/>
                </a:lnTo>
                <a:lnTo>
                  <a:pt x="3561" y="5064"/>
                </a:lnTo>
                <a:lnTo>
                  <a:pt x="3561" y="2324"/>
                </a:lnTo>
                <a:close/>
                <a:moveTo>
                  <a:pt x="8475" y="2324"/>
                </a:moveTo>
                <a:lnTo>
                  <a:pt x="8475" y="5064"/>
                </a:lnTo>
                <a:lnTo>
                  <a:pt x="6364" y="6136"/>
                </a:lnTo>
                <a:lnTo>
                  <a:pt x="6364" y="3395"/>
                </a:lnTo>
                <a:lnTo>
                  <a:pt x="8475" y="2324"/>
                </a:lnTo>
                <a:close/>
                <a:moveTo>
                  <a:pt x="3214" y="5663"/>
                </a:moveTo>
                <a:lnTo>
                  <a:pt x="5230" y="6703"/>
                </a:lnTo>
                <a:lnTo>
                  <a:pt x="3214" y="7711"/>
                </a:lnTo>
                <a:lnTo>
                  <a:pt x="1166" y="6703"/>
                </a:lnTo>
                <a:lnTo>
                  <a:pt x="3214" y="5663"/>
                </a:lnTo>
                <a:close/>
                <a:moveTo>
                  <a:pt x="8822" y="5663"/>
                </a:moveTo>
                <a:lnTo>
                  <a:pt x="10870" y="6703"/>
                </a:lnTo>
                <a:lnTo>
                  <a:pt x="8822" y="7711"/>
                </a:lnTo>
                <a:lnTo>
                  <a:pt x="6837" y="6703"/>
                </a:lnTo>
                <a:lnTo>
                  <a:pt x="8822" y="5663"/>
                </a:lnTo>
                <a:close/>
                <a:moveTo>
                  <a:pt x="5671" y="7238"/>
                </a:moveTo>
                <a:lnTo>
                  <a:pt x="5671" y="9948"/>
                </a:lnTo>
                <a:lnTo>
                  <a:pt x="3561" y="11019"/>
                </a:lnTo>
                <a:lnTo>
                  <a:pt x="3561" y="8309"/>
                </a:lnTo>
                <a:lnTo>
                  <a:pt x="5671" y="7238"/>
                </a:lnTo>
                <a:close/>
                <a:moveTo>
                  <a:pt x="11311" y="7238"/>
                </a:moveTo>
                <a:lnTo>
                  <a:pt x="11311" y="10011"/>
                </a:lnTo>
                <a:lnTo>
                  <a:pt x="9200" y="11050"/>
                </a:lnTo>
                <a:lnTo>
                  <a:pt x="9200" y="8309"/>
                </a:lnTo>
                <a:lnTo>
                  <a:pt x="11311" y="7238"/>
                </a:lnTo>
                <a:close/>
                <a:moveTo>
                  <a:pt x="725" y="7270"/>
                </a:moveTo>
                <a:lnTo>
                  <a:pt x="2836" y="8341"/>
                </a:lnTo>
                <a:lnTo>
                  <a:pt x="2836" y="11082"/>
                </a:lnTo>
                <a:lnTo>
                  <a:pt x="725" y="10042"/>
                </a:lnTo>
                <a:lnTo>
                  <a:pt x="725" y="7270"/>
                </a:lnTo>
                <a:close/>
                <a:moveTo>
                  <a:pt x="6364" y="7270"/>
                </a:moveTo>
                <a:lnTo>
                  <a:pt x="8475" y="8341"/>
                </a:lnTo>
                <a:lnTo>
                  <a:pt x="8475" y="11082"/>
                </a:lnTo>
                <a:lnTo>
                  <a:pt x="6364" y="10042"/>
                </a:lnTo>
                <a:lnTo>
                  <a:pt x="6364" y="7270"/>
                </a:lnTo>
                <a:close/>
                <a:moveTo>
                  <a:pt x="5998" y="0"/>
                </a:moveTo>
                <a:cubicBezTo>
                  <a:pt x="5947" y="0"/>
                  <a:pt x="5892" y="8"/>
                  <a:pt x="5829" y="24"/>
                </a:cubicBezTo>
                <a:lnTo>
                  <a:pt x="3056" y="1441"/>
                </a:lnTo>
                <a:cubicBezTo>
                  <a:pt x="2930" y="1536"/>
                  <a:pt x="2836" y="1662"/>
                  <a:pt x="2836" y="1756"/>
                </a:cubicBezTo>
                <a:lnTo>
                  <a:pt x="2836" y="5064"/>
                </a:lnTo>
                <a:lnTo>
                  <a:pt x="221" y="6388"/>
                </a:lnTo>
                <a:cubicBezTo>
                  <a:pt x="95" y="6451"/>
                  <a:pt x="0" y="6577"/>
                  <a:pt x="0" y="6703"/>
                </a:cubicBezTo>
                <a:lnTo>
                  <a:pt x="0" y="10200"/>
                </a:lnTo>
                <a:cubicBezTo>
                  <a:pt x="0" y="10326"/>
                  <a:pt x="95" y="10420"/>
                  <a:pt x="221" y="10515"/>
                </a:cubicBezTo>
                <a:lnTo>
                  <a:pt x="3056" y="11933"/>
                </a:lnTo>
                <a:cubicBezTo>
                  <a:pt x="3088" y="11948"/>
                  <a:pt x="3135" y="11956"/>
                  <a:pt x="3190" y="11956"/>
                </a:cubicBezTo>
                <a:cubicBezTo>
                  <a:pt x="3245" y="11956"/>
                  <a:pt x="3308" y="11948"/>
                  <a:pt x="3371" y="11933"/>
                </a:cubicBezTo>
                <a:lnTo>
                  <a:pt x="5986" y="10578"/>
                </a:lnTo>
                <a:lnTo>
                  <a:pt x="8633" y="11933"/>
                </a:lnTo>
                <a:cubicBezTo>
                  <a:pt x="8680" y="11948"/>
                  <a:pt x="8727" y="11956"/>
                  <a:pt x="8779" y="11956"/>
                </a:cubicBezTo>
                <a:cubicBezTo>
                  <a:pt x="8830" y="11956"/>
                  <a:pt x="8885" y="11948"/>
                  <a:pt x="8948" y="11933"/>
                </a:cubicBezTo>
                <a:lnTo>
                  <a:pt x="11783" y="10515"/>
                </a:lnTo>
                <a:cubicBezTo>
                  <a:pt x="11909" y="10420"/>
                  <a:pt x="11972" y="10326"/>
                  <a:pt x="11972" y="10200"/>
                </a:cubicBezTo>
                <a:lnTo>
                  <a:pt x="11972" y="6703"/>
                </a:lnTo>
                <a:cubicBezTo>
                  <a:pt x="11972" y="6577"/>
                  <a:pt x="11941" y="6451"/>
                  <a:pt x="11783" y="6388"/>
                </a:cubicBezTo>
                <a:lnTo>
                  <a:pt x="9137" y="5064"/>
                </a:lnTo>
                <a:lnTo>
                  <a:pt x="9137" y="1756"/>
                </a:lnTo>
                <a:cubicBezTo>
                  <a:pt x="9137" y="1662"/>
                  <a:pt x="9074" y="1536"/>
                  <a:pt x="8948" y="1441"/>
                </a:cubicBezTo>
                <a:lnTo>
                  <a:pt x="6144" y="24"/>
                </a:lnTo>
                <a:cubicBezTo>
                  <a:pt x="6097" y="8"/>
                  <a:pt x="6049" y="0"/>
                  <a:pt x="5998" y="0"/>
                </a:cubicBezTo>
                <a:close/>
              </a:path>
            </a:pathLst>
          </a:custGeom>
          <a:solidFill>
            <a:srgbClr val="5F7D95"/>
          </a:solidFill>
          <a:ln>
            <a:solidFill>
              <a:schemeClr val="accent5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" name="Google Shape;13261;p108">
            <a:extLst>
              <a:ext uri="{FF2B5EF4-FFF2-40B4-BE49-F238E27FC236}">
                <a16:creationId xmlns:a16="http://schemas.microsoft.com/office/drawing/2014/main" id="{10B2CDEC-620E-4FD7-8A1F-06C38DE89ABE}"/>
              </a:ext>
            </a:extLst>
          </p:cNvPr>
          <p:cNvGrpSpPr/>
          <p:nvPr/>
        </p:nvGrpSpPr>
        <p:grpSpPr>
          <a:xfrm>
            <a:off x="5136435" y="3198387"/>
            <a:ext cx="353587" cy="354103"/>
            <a:chOff x="-35134875" y="2272675"/>
            <a:chExt cx="291450" cy="291875"/>
          </a:xfrm>
        </p:grpSpPr>
        <p:sp>
          <p:nvSpPr>
            <p:cNvPr id="189" name="Google Shape;13262;p108">
              <a:extLst>
                <a:ext uri="{FF2B5EF4-FFF2-40B4-BE49-F238E27FC236}">
                  <a16:creationId xmlns:a16="http://schemas.microsoft.com/office/drawing/2014/main" id="{5C4F65DE-64D7-4503-82DA-D12E253ECE49}"/>
                </a:ext>
              </a:extLst>
            </p:cNvPr>
            <p:cNvSpPr/>
            <p:nvPr/>
          </p:nvSpPr>
          <p:spPr>
            <a:xfrm>
              <a:off x="-35134875" y="2272675"/>
              <a:ext cx="291450" cy="291875"/>
            </a:xfrm>
            <a:custGeom>
              <a:avLst/>
              <a:gdLst/>
              <a:ahLst/>
              <a:cxnLst/>
              <a:rect l="l" t="t" r="r" b="b"/>
              <a:pathLst>
                <a:path w="11658" h="11675" extrusionOk="0">
                  <a:moveTo>
                    <a:pt x="9925" y="662"/>
                  </a:moveTo>
                  <a:cubicBezTo>
                    <a:pt x="10460" y="662"/>
                    <a:pt x="10933" y="1135"/>
                    <a:pt x="10933" y="1733"/>
                  </a:cubicBezTo>
                  <a:lnTo>
                    <a:pt x="10933" y="5136"/>
                  </a:lnTo>
                  <a:cubicBezTo>
                    <a:pt x="10933" y="5703"/>
                    <a:pt x="10460" y="6176"/>
                    <a:pt x="9925" y="6176"/>
                  </a:cubicBezTo>
                  <a:cubicBezTo>
                    <a:pt x="9704" y="6176"/>
                    <a:pt x="9547" y="6333"/>
                    <a:pt x="9547" y="6522"/>
                  </a:cubicBezTo>
                  <a:lnTo>
                    <a:pt x="9547" y="7751"/>
                  </a:lnTo>
                  <a:lnTo>
                    <a:pt x="8192" y="6365"/>
                  </a:lnTo>
                  <a:lnTo>
                    <a:pt x="8192" y="4474"/>
                  </a:lnTo>
                  <a:cubicBezTo>
                    <a:pt x="8192" y="3529"/>
                    <a:pt x="7404" y="2742"/>
                    <a:pt x="6459" y="2742"/>
                  </a:cubicBezTo>
                  <a:lnTo>
                    <a:pt x="3372" y="2742"/>
                  </a:lnTo>
                  <a:lnTo>
                    <a:pt x="3372" y="1733"/>
                  </a:lnTo>
                  <a:cubicBezTo>
                    <a:pt x="3372" y="1166"/>
                    <a:pt x="3844" y="662"/>
                    <a:pt x="4411" y="662"/>
                  </a:cubicBezTo>
                  <a:close/>
                  <a:moveTo>
                    <a:pt x="6459" y="3403"/>
                  </a:moveTo>
                  <a:cubicBezTo>
                    <a:pt x="6995" y="3403"/>
                    <a:pt x="7499" y="3876"/>
                    <a:pt x="7499" y="4474"/>
                  </a:cubicBezTo>
                  <a:lnTo>
                    <a:pt x="7499" y="7908"/>
                  </a:lnTo>
                  <a:lnTo>
                    <a:pt x="7467" y="7908"/>
                  </a:lnTo>
                  <a:cubicBezTo>
                    <a:pt x="7467" y="8444"/>
                    <a:pt x="6995" y="8917"/>
                    <a:pt x="6396" y="8917"/>
                  </a:cubicBezTo>
                  <a:lnTo>
                    <a:pt x="3687" y="8917"/>
                  </a:lnTo>
                  <a:cubicBezTo>
                    <a:pt x="3624" y="8917"/>
                    <a:pt x="3498" y="8948"/>
                    <a:pt x="3466" y="9043"/>
                  </a:cubicBezTo>
                  <a:lnTo>
                    <a:pt x="1986" y="10492"/>
                  </a:lnTo>
                  <a:lnTo>
                    <a:pt x="1986" y="9295"/>
                  </a:lnTo>
                  <a:cubicBezTo>
                    <a:pt x="1986" y="9074"/>
                    <a:pt x="1828" y="8917"/>
                    <a:pt x="1639" y="8917"/>
                  </a:cubicBezTo>
                  <a:cubicBezTo>
                    <a:pt x="1103" y="8917"/>
                    <a:pt x="631" y="8444"/>
                    <a:pt x="631" y="7908"/>
                  </a:cubicBezTo>
                  <a:lnTo>
                    <a:pt x="631" y="4474"/>
                  </a:lnTo>
                  <a:cubicBezTo>
                    <a:pt x="631" y="3939"/>
                    <a:pt x="1103" y="3403"/>
                    <a:pt x="1639" y="3403"/>
                  </a:cubicBezTo>
                  <a:close/>
                  <a:moveTo>
                    <a:pt x="4411" y="1"/>
                  </a:moveTo>
                  <a:cubicBezTo>
                    <a:pt x="3466" y="1"/>
                    <a:pt x="2710" y="788"/>
                    <a:pt x="2710" y="1733"/>
                  </a:cubicBezTo>
                  <a:lnTo>
                    <a:pt x="2710" y="2742"/>
                  </a:lnTo>
                  <a:lnTo>
                    <a:pt x="1671" y="2742"/>
                  </a:lnTo>
                  <a:cubicBezTo>
                    <a:pt x="725" y="2742"/>
                    <a:pt x="1" y="3529"/>
                    <a:pt x="1" y="4474"/>
                  </a:cubicBezTo>
                  <a:lnTo>
                    <a:pt x="1" y="7908"/>
                  </a:lnTo>
                  <a:cubicBezTo>
                    <a:pt x="1" y="8728"/>
                    <a:pt x="568" y="9452"/>
                    <a:pt x="1355" y="9610"/>
                  </a:cubicBezTo>
                  <a:lnTo>
                    <a:pt x="1355" y="11342"/>
                  </a:lnTo>
                  <a:cubicBezTo>
                    <a:pt x="1355" y="11500"/>
                    <a:pt x="1450" y="11594"/>
                    <a:pt x="1576" y="11657"/>
                  </a:cubicBezTo>
                  <a:cubicBezTo>
                    <a:pt x="1607" y="11668"/>
                    <a:pt x="1646" y="11675"/>
                    <a:pt x="1687" y="11675"/>
                  </a:cubicBezTo>
                  <a:cubicBezTo>
                    <a:pt x="1769" y="11675"/>
                    <a:pt x="1860" y="11647"/>
                    <a:pt x="1923" y="11563"/>
                  </a:cubicBezTo>
                  <a:lnTo>
                    <a:pt x="3876" y="9610"/>
                  </a:lnTo>
                  <a:lnTo>
                    <a:pt x="6491" y="9610"/>
                  </a:lnTo>
                  <a:cubicBezTo>
                    <a:pt x="7436" y="9610"/>
                    <a:pt x="8224" y="8854"/>
                    <a:pt x="8224" y="7908"/>
                  </a:cubicBezTo>
                  <a:lnTo>
                    <a:pt x="8224" y="7341"/>
                  </a:lnTo>
                  <a:lnTo>
                    <a:pt x="9704" y="8822"/>
                  </a:lnTo>
                  <a:cubicBezTo>
                    <a:pt x="9773" y="8868"/>
                    <a:pt x="9876" y="8897"/>
                    <a:pt x="9976" y="8897"/>
                  </a:cubicBezTo>
                  <a:cubicBezTo>
                    <a:pt x="10013" y="8897"/>
                    <a:pt x="10049" y="8893"/>
                    <a:pt x="10082" y="8885"/>
                  </a:cubicBezTo>
                  <a:cubicBezTo>
                    <a:pt x="10208" y="8854"/>
                    <a:pt x="10271" y="8696"/>
                    <a:pt x="10271" y="8570"/>
                  </a:cubicBezTo>
                  <a:lnTo>
                    <a:pt x="10271" y="6837"/>
                  </a:lnTo>
                  <a:cubicBezTo>
                    <a:pt x="11059" y="6680"/>
                    <a:pt x="11658" y="5987"/>
                    <a:pt x="11658" y="5136"/>
                  </a:cubicBezTo>
                  <a:lnTo>
                    <a:pt x="11658" y="1733"/>
                  </a:lnTo>
                  <a:cubicBezTo>
                    <a:pt x="11595" y="788"/>
                    <a:pt x="10870" y="1"/>
                    <a:pt x="99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3263;p108">
              <a:extLst>
                <a:ext uri="{FF2B5EF4-FFF2-40B4-BE49-F238E27FC236}">
                  <a16:creationId xmlns:a16="http://schemas.microsoft.com/office/drawing/2014/main" id="{33945669-037B-4727-89BD-CA0D13A2BCC2}"/>
                </a:ext>
              </a:extLst>
            </p:cNvPr>
            <p:cNvSpPr/>
            <p:nvPr/>
          </p:nvSpPr>
          <p:spPr>
            <a:xfrm>
              <a:off x="-350939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9" y="1"/>
                    <a:pt x="1" y="158"/>
                    <a:pt x="1" y="347"/>
                  </a:cubicBezTo>
                  <a:cubicBezTo>
                    <a:pt x="1" y="536"/>
                    <a:pt x="159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3264;p108">
              <a:extLst>
                <a:ext uri="{FF2B5EF4-FFF2-40B4-BE49-F238E27FC236}">
                  <a16:creationId xmlns:a16="http://schemas.microsoft.com/office/drawing/2014/main" id="{A0B055DF-2CE3-4F25-8778-0F2BB2E9A40A}"/>
                </a:ext>
              </a:extLst>
            </p:cNvPr>
            <p:cNvSpPr/>
            <p:nvPr/>
          </p:nvSpPr>
          <p:spPr>
            <a:xfrm>
              <a:off x="-350427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3265;p108">
              <a:extLst>
                <a:ext uri="{FF2B5EF4-FFF2-40B4-BE49-F238E27FC236}">
                  <a16:creationId xmlns:a16="http://schemas.microsoft.com/office/drawing/2014/main" id="{8DC90BB4-8673-4FC0-90EF-62C6C706551A}"/>
                </a:ext>
              </a:extLst>
            </p:cNvPr>
            <p:cNvSpPr/>
            <p:nvPr/>
          </p:nvSpPr>
          <p:spPr>
            <a:xfrm>
              <a:off x="-34991525" y="2419175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68" y="694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solidFill>
                <a:schemeClr val="accent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2994;p107">
            <a:extLst>
              <a:ext uri="{FF2B5EF4-FFF2-40B4-BE49-F238E27FC236}">
                <a16:creationId xmlns:a16="http://schemas.microsoft.com/office/drawing/2014/main" id="{0977574B-CCD5-4B0E-9B1D-817D213DAEAD}"/>
              </a:ext>
            </a:extLst>
          </p:cNvPr>
          <p:cNvGrpSpPr/>
          <p:nvPr/>
        </p:nvGrpSpPr>
        <p:grpSpPr>
          <a:xfrm>
            <a:off x="7179088" y="3192986"/>
            <a:ext cx="366269" cy="366269"/>
            <a:chOff x="-61783350" y="2297100"/>
            <a:chExt cx="316650" cy="316650"/>
          </a:xfrm>
          <a:solidFill>
            <a:schemeClr val="accent1"/>
          </a:solidFill>
        </p:grpSpPr>
        <p:sp>
          <p:nvSpPr>
            <p:cNvPr id="197" name="Google Shape;12995;p107">
              <a:extLst>
                <a:ext uri="{FF2B5EF4-FFF2-40B4-BE49-F238E27FC236}">
                  <a16:creationId xmlns:a16="http://schemas.microsoft.com/office/drawing/2014/main" id="{01638F34-10DE-437F-A5D4-6068CE578397}"/>
                </a:ext>
              </a:extLst>
            </p:cNvPr>
            <p:cNvSpPr/>
            <p:nvPr/>
          </p:nvSpPr>
          <p:spPr>
            <a:xfrm>
              <a:off x="-61783350" y="2297100"/>
              <a:ext cx="316650" cy="316650"/>
            </a:xfrm>
            <a:custGeom>
              <a:avLst/>
              <a:gdLst/>
              <a:ahLst/>
              <a:cxnLst/>
              <a:rect l="l" t="t" r="r" b="b"/>
              <a:pathLst>
                <a:path w="12666" h="12666" extrusionOk="0">
                  <a:moveTo>
                    <a:pt x="379" y="0"/>
                  </a:moveTo>
                  <a:cubicBezTo>
                    <a:pt x="158" y="0"/>
                    <a:pt x="1" y="189"/>
                    <a:pt x="1" y="441"/>
                  </a:cubicBezTo>
                  <a:lnTo>
                    <a:pt x="1" y="12287"/>
                  </a:lnTo>
                  <a:cubicBezTo>
                    <a:pt x="1" y="12508"/>
                    <a:pt x="190" y="12665"/>
                    <a:pt x="379" y="12665"/>
                  </a:cubicBezTo>
                  <a:lnTo>
                    <a:pt x="12256" y="12665"/>
                  </a:lnTo>
                  <a:cubicBezTo>
                    <a:pt x="12477" y="12665"/>
                    <a:pt x="12666" y="12476"/>
                    <a:pt x="12666" y="12287"/>
                  </a:cubicBezTo>
                  <a:cubicBezTo>
                    <a:pt x="12634" y="12098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41"/>
                  </a:lnTo>
                  <a:cubicBezTo>
                    <a:pt x="820" y="189"/>
                    <a:pt x="631" y="0"/>
                    <a:pt x="3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2996;p107">
              <a:extLst>
                <a:ext uri="{FF2B5EF4-FFF2-40B4-BE49-F238E27FC236}">
                  <a16:creationId xmlns:a16="http://schemas.microsoft.com/office/drawing/2014/main" id="{628FCA68-D21A-46C7-BAE8-621A6344F3C9}"/>
                </a:ext>
              </a:extLst>
            </p:cNvPr>
            <p:cNvSpPr/>
            <p:nvPr/>
          </p:nvSpPr>
          <p:spPr>
            <a:xfrm>
              <a:off x="-61742375" y="2387675"/>
              <a:ext cx="275675" cy="151250"/>
            </a:xfrm>
            <a:custGeom>
              <a:avLst/>
              <a:gdLst/>
              <a:ahLst/>
              <a:cxnLst/>
              <a:rect l="l" t="t" r="r" b="b"/>
              <a:pathLst>
                <a:path w="11027" h="6050" extrusionOk="0">
                  <a:moveTo>
                    <a:pt x="9767" y="788"/>
                  </a:moveTo>
                  <a:cubicBezTo>
                    <a:pt x="10019" y="788"/>
                    <a:pt x="10208" y="977"/>
                    <a:pt x="10208" y="1229"/>
                  </a:cubicBezTo>
                  <a:cubicBezTo>
                    <a:pt x="10176" y="1450"/>
                    <a:pt x="10019" y="1639"/>
                    <a:pt x="9767" y="1639"/>
                  </a:cubicBezTo>
                  <a:cubicBezTo>
                    <a:pt x="9546" y="1639"/>
                    <a:pt x="9389" y="1450"/>
                    <a:pt x="9389" y="1229"/>
                  </a:cubicBezTo>
                  <a:cubicBezTo>
                    <a:pt x="9389" y="977"/>
                    <a:pt x="9578" y="788"/>
                    <a:pt x="9767" y="788"/>
                  </a:cubicBezTo>
                  <a:close/>
                  <a:moveTo>
                    <a:pt x="4001" y="1607"/>
                  </a:moveTo>
                  <a:cubicBezTo>
                    <a:pt x="4222" y="1607"/>
                    <a:pt x="4379" y="1796"/>
                    <a:pt x="4379" y="2048"/>
                  </a:cubicBezTo>
                  <a:cubicBezTo>
                    <a:pt x="4379" y="2269"/>
                    <a:pt x="4222" y="2489"/>
                    <a:pt x="4001" y="2489"/>
                  </a:cubicBezTo>
                  <a:cubicBezTo>
                    <a:pt x="3749" y="2489"/>
                    <a:pt x="3560" y="2269"/>
                    <a:pt x="3560" y="2048"/>
                  </a:cubicBezTo>
                  <a:cubicBezTo>
                    <a:pt x="3560" y="1796"/>
                    <a:pt x="3749" y="1607"/>
                    <a:pt x="4001" y="1607"/>
                  </a:cubicBezTo>
                  <a:close/>
                  <a:moveTo>
                    <a:pt x="6459" y="4128"/>
                  </a:moveTo>
                  <a:cubicBezTo>
                    <a:pt x="6679" y="4128"/>
                    <a:pt x="6900" y="4317"/>
                    <a:pt x="6900" y="4569"/>
                  </a:cubicBezTo>
                  <a:cubicBezTo>
                    <a:pt x="6868" y="4758"/>
                    <a:pt x="6711" y="4947"/>
                    <a:pt x="6459" y="4947"/>
                  </a:cubicBezTo>
                  <a:cubicBezTo>
                    <a:pt x="6238" y="4947"/>
                    <a:pt x="6081" y="4758"/>
                    <a:pt x="6081" y="4569"/>
                  </a:cubicBezTo>
                  <a:cubicBezTo>
                    <a:pt x="6081" y="4317"/>
                    <a:pt x="6270" y="4128"/>
                    <a:pt x="6459" y="4128"/>
                  </a:cubicBezTo>
                  <a:close/>
                  <a:moveTo>
                    <a:pt x="1229" y="4380"/>
                  </a:moveTo>
                  <a:cubicBezTo>
                    <a:pt x="1481" y="4380"/>
                    <a:pt x="1638" y="4569"/>
                    <a:pt x="1638" y="4789"/>
                  </a:cubicBezTo>
                  <a:cubicBezTo>
                    <a:pt x="1638" y="5041"/>
                    <a:pt x="1481" y="5230"/>
                    <a:pt x="1229" y="5230"/>
                  </a:cubicBezTo>
                  <a:cubicBezTo>
                    <a:pt x="1008" y="5230"/>
                    <a:pt x="788" y="5041"/>
                    <a:pt x="788" y="4789"/>
                  </a:cubicBezTo>
                  <a:cubicBezTo>
                    <a:pt x="788" y="4569"/>
                    <a:pt x="1008" y="4380"/>
                    <a:pt x="1229" y="4380"/>
                  </a:cubicBezTo>
                  <a:close/>
                  <a:moveTo>
                    <a:pt x="9767" y="0"/>
                  </a:moveTo>
                  <a:cubicBezTo>
                    <a:pt x="9105" y="0"/>
                    <a:pt x="8570" y="536"/>
                    <a:pt x="8570" y="1229"/>
                  </a:cubicBezTo>
                  <a:cubicBezTo>
                    <a:pt x="8570" y="1418"/>
                    <a:pt x="8601" y="1576"/>
                    <a:pt x="8664" y="1765"/>
                  </a:cubicBezTo>
                  <a:lnTo>
                    <a:pt x="7026" y="3434"/>
                  </a:lnTo>
                  <a:cubicBezTo>
                    <a:pt x="6868" y="3340"/>
                    <a:pt x="6679" y="3308"/>
                    <a:pt x="6459" y="3308"/>
                  </a:cubicBezTo>
                  <a:cubicBezTo>
                    <a:pt x="6270" y="3308"/>
                    <a:pt x="6112" y="3340"/>
                    <a:pt x="5923" y="3434"/>
                  </a:cubicBezTo>
                  <a:lnTo>
                    <a:pt x="5104" y="2584"/>
                  </a:lnTo>
                  <a:cubicBezTo>
                    <a:pt x="5167" y="2426"/>
                    <a:pt x="5199" y="2237"/>
                    <a:pt x="5199" y="2048"/>
                  </a:cubicBezTo>
                  <a:cubicBezTo>
                    <a:pt x="5199" y="1387"/>
                    <a:pt x="4663" y="788"/>
                    <a:pt x="4001" y="788"/>
                  </a:cubicBezTo>
                  <a:cubicBezTo>
                    <a:pt x="3308" y="788"/>
                    <a:pt x="2773" y="1324"/>
                    <a:pt x="2773" y="2048"/>
                  </a:cubicBezTo>
                  <a:cubicBezTo>
                    <a:pt x="2773" y="2237"/>
                    <a:pt x="2804" y="2395"/>
                    <a:pt x="2899" y="2584"/>
                  </a:cubicBezTo>
                  <a:lnTo>
                    <a:pt x="1796" y="3686"/>
                  </a:lnTo>
                  <a:cubicBezTo>
                    <a:pt x="1638" y="3623"/>
                    <a:pt x="1418" y="3592"/>
                    <a:pt x="1229" y="3592"/>
                  </a:cubicBezTo>
                  <a:cubicBezTo>
                    <a:pt x="567" y="3592"/>
                    <a:pt x="0" y="4128"/>
                    <a:pt x="0" y="4852"/>
                  </a:cubicBezTo>
                  <a:cubicBezTo>
                    <a:pt x="0" y="5514"/>
                    <a:pt x="567" y="6049"/>
                    <a:pt x="1229" y="6049"/>
                  </a:cubicBezTo>
                  <a:cubicBezTo>
                    <a:pt x="1890" y="6049"/>
                    <a:pt x="2458" y="5514"/>
                    <a:pt x="2458" y="4852"/>
                  </a:cubicBezTo>
                  <a:cubicBezTo>
                    <a:pt x="2458" y="4632"/>
                    <a:pt x="2426" y="4474"/>
                    <a:pt x="2332" y="4285"/>
                  </a:cubicBezTo>
                  <a:lnTo>
                    <a:pt x="3434" y="3182"/>
                  </a:lnTo>
                  <a:cubicBezTo>
                    <a:pt x="3592" y="3245"/>
                    <a:pt x="3781" y="3308"/>
                    <a:pt x="4001" y="3308"/>
                  </a:cubicBezTo>
                  <a:cubicBezTo>
                    <a:pt x="4190" y="3308"/>
                    <a:pt x="4348" y="3277"/>
                    <a:pt x="4537" y="3182"/>
                  </a:cubicBezTo>
                  <a:lnTo>
                    <a:pt x="5356" y="4001"/>
                  </a:lnTo>
                  <a:cubicBezTo>
                    <a:pt x="5293" y="4159"/>
                    <a:pt x="5262" y="4348"/>
                    <a:pt x="5262" y="4569"/>
                  </a:cubicBezTo>
                  <a:cubicBezTo>
                    <a:pt x="5262" y="5230"/>
                    <a:pt x="5797" y="5766"/>
                    <a:pt x="6459" y="5766"/>
                  </a:cubicBezTo>
                  <a:cubicBezTo>
                    <a:pt x="7152" y="5766"/>
                    <a:pt x="7687" y="5230"/>
                    <a:pt x="7687" y="4569"/>
                  </a:cubicBezTo>
                  <a:cubicBezTo>
                    <a:pt x="7687" y="4348"/>
                    <a:pt x="7656" y="4191"/>
                    <a:pt x="7561" y="4001"/>
                  </a:cubicBezTo>
                  <a:lnTo>
                    <a:pt x="9231" y="2363"/>
                  </a:lnTo>
                  <a:cubicBezTo>
                    <a:pt x="9389" y="2426"/>
                    <a:pt x="9578" y="2489"/>
                    <a:pt x="9767" y="2489"/>
                  </a:cubicBezTo>
                  <a:cubicBezTo>
                    <a:pt x="10460" y="2489"/>
                    <a:pt x="11027" y="1922"/>
                    <a:pt x="11027" y="1229"/>
                  </a:cubicBezTo>
                  <a:cubicBezTo>
                    <a:pt x="10995" y="536"/>
                    <a:pt x="10460" y="0"/>
                    <a:pt x="97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054702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6" grpId="0" animBg="1"/>
      <p:bldP spid="2597" grpId="0" animBg="1"/>
      <p:bldP spid="2598" grpId="0" animBg="1"/>
      <p:bldP spid="2601" grpId="0" animBg="1"/>
      <p:bldP spid="2755" grpId="0"/>
      <p:bldP spid="2756" grpId="0"/>
      <p:bldP spid="2757" grpId="0"/>
      <p:bldP spid="2758" grpId="0"/>
      <p:bldP spid="186" grpId="0" animBg="1"/>
      <p:bldP spid="1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1"/>
          <p:cNvSpPr txBox="1">
            <a:spLocks noGrp="1"/>
          </p:cNvSpPr>
          <p:nvPr>
            <p:ph type="subTitle" idx="1"/>
          </p:nvPr>
        </p:nvSpPr>
        <p:spPr>
          <a:xfrm>
            <a:off x="787100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1536" name="Google Shape;1536;p61"/>
          <p:cNvSpPr txBox="1">
            <a:spLocks noGrp="1"/>
          </p:cNvSpPr>
          <p:nvPr>
            <p:ph type="subTitle" idx="2"/>
          </p:nvPr>
        </p:nvSpPr>
        <p:spPr>
          <a:xfrm>
            <a:off x="5583475" y="1757450"/>
            <a:ext cx="2773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Segmentation</a:t>
            </a:r>
            <a:endParaRPr dirty="0"/>
          </a:p>
        </p:txBody>
      </p:sp>
      <p:sp>
        <p:nvSpPr>
          <p:cNvPr id="1537" name="Google Shape;1537;p61"/>
          <p:cNvSpPr txBox="1">
            <a:spLocks noGrp="1"/>
          </p:cNvSpPr>
          <p:nvPr>
            <p:ph type="subTitle" idx="3"/>
          </p:nvPr>
        </p:nvSpPr>
        <p:spPr>
          <a:xfrm>
            <a:off x="110475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" sz="1200" dirty="0"/>
              <a:t>To perform image processing on digital images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en" sz="1200" dirty="0"/>
              <a:t>To improve the image data (features) by suppressing unwanted distortions and/or enchancement of some important image features</a:t>
            </a:r>
            <a:endParaRPr sz="1200" dirty="0"/>
          </a:p>
        </p:txBody>
      </p:sp>
      <p:sp>
        <p:nvSpPr>
          <p:cNvPr id="1538" name="Google Shape;1538;p61"/>
          <p:cNvSpPr txBox="1">
            <a:spLocks noGrp="1"/>
          </p:cNvSpPr>
          <p:nvPr>
            <p:ph type="subTitle" idx="4"/>
          </p:nvPr>
        </p:nvSpPr>
        <p:spPr>
          <a:xfrm>
            <a:off x="5901300" y="2233975"/>
            <a:ext cx="2137800" cy="15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Capturing the components of a scanned bank check image</a:t>
            </a:r>
            <a:endParaRPr dirty="0"/>
          </a:p>
        </p:txBody>
      </p:sp>
      <p:sp>
        <p:nvSpPr>
          <p:cNvPr id="1539" name="Google Shape;1539;p6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Computer Vision</a:t>
            </a:r>
            <a:endParaRPr dirty="0"/>
          </a:p>
        </p:txBody>
      </p:sp>
      <p:grpSp>
        <p:nvGrpSpPr>
          <p:cNvPr id="1540" name="Google Shape;1540;p61"/>
          <p:cNvGrpSpPr/>
          <p:nvPr/>
        </p:nvGrpSpPr>
        <p:grpSpPr>
          <a:xfrm>
            <a:off x="3749364" y="1683136"/>
            <a:ext cx="1767036" cy="2128590"/>
            <a:chOff x="3749364" y="1970436"/>
            <a:chExt cx="1767036" cy="2128590"/>
          </a:xfrm>
        </p:grpSpPr>
        <p:grpSp>
          <p:nvGrpSpPr>
            <p:cNvPr id="1541" name="Google Shape;1541;p61"/>
            <p:cNvGrpSpPr/>
            <p:nvPr/>
          </p:nvGrpSpPr>
          <p:grpSpPr>
            <a:xfrm>
              <a:off x="3749364" y="2777222"/>
              <a:ext cx="1645191" cy="1154430"/>
              <a:chOff x="1030114" y="2391922"/>
              <a:chExt cx="1645191" cy="1154430"/>
            </a:xfrm>
          </p:grpSpPr>
          <p:sp>
            <p:nvSpPr>
              <p:cNvPr id="1542" name="Google Shape;1542;p61"/>
              <p:cNvSpPr/>
              <p:nvPr/>
            </p:nvSpPr>
            <p:spPr>
              <a:xfrm>
                <a:off x="1080351" y="2441453"/>
                <a:ext cx="1502948" cy="1020978"/>
              </a:xfrm>
              <a:custGeom>
                <a:avLst/>
                <a:gdLst/>
                <a:ahLst/>
                <a:cxnLst/>
                <a:rect l="l" t="t" r="r" b="b"/>
                <a:pathLst>
                  <a:path w="46850" h="31826" extrusionOk="0">
                    <a:moveTo>
                      <a:pt x="1492" y="0"/>
                    </a:moveTo>
                    <a:cubicBezTo>
                      <a:pt x="672" y="0"/>
                      <a:pt x="0" y="673"/>
                      <a:pt x="0" y="1492"/>
                    </a:cubicBezTo>
                    <a:lnTo>
                      <a:pt x="0" y="30323"/>
                    </a:lnTo>
                    <a:cubicBezTo>
                      <a:pt x="0" y="31100"/>
                      <a:pt x="588" y="31741"/>
                      <a:pt x="1345" y="31815"/>
                    </a:cubicBezTo>
                    <a:cubicBezTo>
                      <a:pt x="1387" y="31815"/>
                      <a:pt x="1450" y="31826"/>
                      <a:pt x="1492" y="31826"/>
                    </a:cubicBezTo>
                    <a:lnTo>
                      <a:pt x="1912" y="31826"/>
                    </a:lnTo>
                    <a:cubicBezTo>
                      <a:pt x="1881" y="31678"/>
                      <a:pt x="1870" y="31531"/>
                      <a:pt x="1870" y="31384"/>
                    </a:cubicBezTo>
                    <a:lnTo>
                      <a:pt x="1870" y="3972"/>
                    </a:lnTo>
                    <a:cubicBezTo>
                      <a:pt x="1870" y="2375"/>
                      <a:pt x="3173" y="1083"/>
                      <a:pt x="4770" y="1083"/>
                    </a:cubicBezTo>
                    <a:lnTo>
                      <a:pt x="45935" y="1083"/>
                    </a:lnTo>
                    <a:cubicBezTo>
                      <a:pt x="46440" y="1083"/>
                      <a:pt x="46850" y="841"/>
                      <a:pt x="46850" y="547"/>
                    </a:cubicBezTo>
                    <a:cubicBezTo>
                      <a:pt x="46850" y="242"/>
                      <a:pt x="46440" y="0"/>
                      <a:pt x="45935" y="0"/>
                    </a:cubicBezTo>
                    <a:close/>
                  </a:path>
                </a:pathLst>
              </a:custGeom>
              <a:solidFill>
                <a:srgbClr val="7753C7">
                  <a:alpha val="30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61"/>
              <p:cNvSpPr/>
              <p:nvPr/>
            </p:nvSpPr>
            <p:spPr>
              <a:xfrm>
                <a:off x="1035536" y="2397312"/>
                <a:ext cx="1634380" cy="1143331"/>
              </a:xfrm>
              <a:custGeom>
                <a:avLst/>
                <a:gdLst/>
                <a:ahLst/>
                <a:cxnLst/>
                <a:rect l="l" t="t" r="r" b="b"/>
                <a:pathLst>
                  <a:path w="50947" h="35640" extrusionOk="0">
                    <a:moveTo>
                      <a:pt x="2889" y="0"/>
                    </a:moveTo>
                    <a:cubicBezTo>
                      <a:pt x="1303" y="0"/>
                      <a:pt x="0" y="1303"/>
                      <a:pt x="0" y="2900"/>
                    </a:cubicBezTo>
                    <a:lnTo>
                      <a:pt x="0" y="30302"/>
                    </a:lnTo>
                    <a:cubicBezTo>
                      <a:pt x="0" y="31846"/>
                      <a:pt x="1208" y="33117"/>
                      <a:pt x="2742" y="33191"/>
                    </a:cubicBezTo>
                    <a:cubicBezTo>
                      <a:pt x="1985" y="33117"/>
                      <a:pt x="1397" y="32476"/>
                      <a:pt x="1397" y="31699"/>
                    </a:cubicBezTo>
                    <a:lnTo>
                      <a:pt x="1397" y="2868"/>
                    </a:lnTo>
                    <a:cubicBezTo>
                      <a:pt x="1397" y="2049"/>
                      <a:pt x="2069" y="1376"/>
                      <a:pt x="2889" y="1376"/>
                    </a:cubicBezTo>
                    <a:lnTo>
                      <a:pt x="47332" y="1376"/>
                    </a:lnTo>
                    <a:cubicBezTo>
                      <a:pt x="47837" y="1376"/>
                      <a:pt x="48247" y="1618"/>
                      <a:pt x="48247" y="1923"/>
                    </a:cubicBezTo>
                    <a:cubicBezTo>
                      <a:pt x="48247" y="2217"/>
                      <a:pt x="47837" y="2459"/>
                      <a:pt x="47332" y="2459"/>
                    </a:cubicBezTo>
                    <a:lnTo>
                      <a:pt x="6167" y="2459"/>
                    </a:lnTo>
                    <a:cubicBezTo>
                      <a:pt x="4570" y="2459"/>
                      <a:pt x="3267" y="3751"/>
                      <a:pt x="3267" y="5348"/>
                    </a:cubicBezTo>
                    <a:lnTo>
                      <a:pt x="3267" y="32760"/>
                    </a:lnTo>
                    <a:cubicBezTo>
                      <a:pt x="3267" y="32907"/>
                      <a:pt x="3278" y="33054"/>
                      <a:pt x="3309" y="33202"/>
                    </a:cubicBezTo>
                    <a:cubicBezTo>
                      <a:pt x="3509" y="34535"/>
                      <a:pt x="4633" y="35576"/>
                      <a:pt x="6010" y="35639"/>
                    </a:cubicBezTo>
                    <a:cubicBezTo>
                      <a:pt x="5253" y="35565"/>
                      <a:pt x="4665" y="34935"/>
                      <a:pt x="4665" y="34157"/>
                    </a:cubicBezTo>
                    <a:lnTo>
                      <a:pt x="4665" y="5327"/>
                    </a:lnTo>
                    <a:cubicBezTo>
                      <a:pt x="4665" y="4507"/>
                      <a:pt x="5337" y="3825"/>
                      <a:pt x="6167" y="3825"/>
                    </a:cubicBezTo>
                    <a:lnTo>
                      <a:pt x="47700" y="3825"/>
                    </a:lnTo>
                    <a:cubicBezTo>
                      <a:pt x="48593" y="3825"/>
                      <a:pt x="49403" y="3615"/>
                      <a:pt x="49991" y="3267"/>
                    </a:cubicBezTo>
                    <a:cubicBezTo>
                      <a:pt x="50579" y="2931"/>
                      <a:pt x="50947" y="2448"/>
                      <a:pt x="50947" y="1923"/>
                    </a:cubicBezTo>
                    <a:cubicBezTo>
                      <a:pt x="50947" y="862"/>
                      <a:pt x="49497" y="0"/>
                      <a:pt x="47700" y="0"/>
                    </a:cubicBezTo>
                    <a:close/>
                  </a:path>
                </a:pathLst>
              </a:custGeom>
              <a:solidFill>
                <a:srgbClr val="EBE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61"/>
              <p:cNvSpPr/>
              <p:nvPr/>
            </p:nvSpPr>
            <p:spPr>
              <a:xfrm>
                <a:off x="1185186" y="2458968"/>
                <a:ext cx="1484727" cy="1081994"/>
              </a:xfrm>
              <a:custGeom>
                <a:avLst/>
                <a:gdLst/>
                <a:ahLst/>
                <a:cxnLst/>
                <a:rect l="l" t="t" r="r" b="b"/>
                <a:pathLst>
                  <a:path w="46282" h="33728" extrusionOk="0">
                    <a:moveTo>
                      <a:pt x="46282" y="1"/>
                    </a:moveTo>
                    <a:cubicBezTo>
                      <a:pt x="46282" y="526"/>
                      <a:pt x="45914" y="1009"/>
                      <a:pt x="45326" y="1345"/>
                    </a:cubicBezTo>
                    <a:cubicBezTo>
                      <a:pt x="44738" y="1693"/>
                      <a:pt x="43928" y="1903"/>
                      <a:pt x="43035" y="1903"/>
                    </a:cubicBezTo>
                    <a:lnTo>
                      <a:pt x="1502" y="1903"/>
                    </a:lnTo>
                    <a:cubicBezTo>
                      <a:pt x="672" y="1903"/>
                      <a:pt x="0" y="2585"/>
                      <a:pt x="0" y="3405"/>
                    </a:cubicBezTo>
                    <a:lnTo>
                      <a:pt x="0" y="32235"/>
                    </a:lnTo>
                    <a:cubicBezTo>
                      <a:pt x="0" y="33013"/>
                      <a:pt x="588" y="33643"/>
                      <a:pt x="1345" y="33717"/>
                    </a:cubicBezTo>
                    <a:cubicBezTo>
                      <a:pt x="1397" y="33727"/>
                      <a:pt x="1450" y="33727"/>
                      <a:pt x="1502" y="33727"/>
                    </a:cubicBezTo>
                    <a:lnTo>
                      <a:pt x="43035" y="33727"/>
                    </a:lnTo>
                    <a:cubicBezTo>
                      <a:pt x="44832" y="33727"/>
                      <a:pt x="46282" y="32877"/>
                      <a:pt x="46282" y="31815"/>
                    </a:cubicBezTo>
                    <a:lnTo>
                      <a:pt x="462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61"/>
              <p:cNvSpPr/>
              <p:nvPr/>
            </p:nvSpPr>
            <p:spPr>
              <a:xfrm>
                <a:off x="1227948" y="2453579"/>
                <a:ext cx="1447353" cy="1092773"/>
              </a:xfrm>
              <a:custGeom>
                <a:avLst/>
                <a:gdLst/>
                <a:ahLst/>
                <a:cxnLst/>
                <a:rect l="l" t="t" r="r" b="b"/>
                <a:pathLst>
                  <a:path w="45117" h="34064" extrusionOk="0">
                    <a:moveTo>
                      <a:pt x="44949" y="0"/>
                    </a:moveTo>
                    <a:cubicBezTo>
                      <a:pt x="44855" y="0"/>
                      <a:pt x="44781" y="74"/>
                      <a:pt x="44781" y="169"/>
                    </a:cubicBezTo>
                    <a:lnTo>
                      <a:pt x="44781" y="31983"/>
                    </a:lnTo>
                    <a:cubicBezTo>
                      <a:pt x="44781" y="32950"/>
                      <a:pt x="43394" y="33727"/>
                      <a:pt x="41702" y="33727"/>
                    </a:cubicBezTo>
                    <a:lnTo>
                      <a:pt x="169" y="33727"/>
                    </a:lnTo>
                    <a:cubicBezTo>
                      <a:pt x="75" y="33727"/>
                      <a:pt x="1" y="33801"/>
                      <a:pt x="1" y="33895"/>
                    </a:cubicBezTo>
                    <a:cubicBezTo>
                      <a:pt x="1" y="33990"/>
                      <a:pt x="75" y="34063"/>
                      <a:pt x="169" y="34063"/>
                    </a:cubicBezTo>
                    <a:lnTo>
                      <a:pt x="41702" y="34063"/>
                    </a:lnTo>
                    <a:cubicBezTo>
                      <a:pt x="43615" y="34063"/>
                      <a:pt x="45117" y="33150"/>
                      <a:pt x="45117" y="31983"/>
                    </a:cubicBezTo>
                    <a:lnTo>
                      <a:pt x="45117" y="169"/>
                    </a:lnTo>
                    <a:cubicBezTo>
                      <a:pt x="45117" y="74"/>
                      <a:pt x="45044" y="0"/>
                      <a:pt x="44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61"/>
              <p:cNvSpPr/>
              <p:nvPr/>
            </p:nvSpPr>
            <p:spPr>
              <a:xfrm>
                <a:off x="1030114" y="2391922"/>
                <a:ext cx="1645191" cy="1154110"/>
              </a:xfrm>
              <a:custGeom>
                <a:avLst/>
                <a:gdLst/>
                <a:ahLst/>
                <a:cxnLst/>
                <a:rect l="l" t="t" r="r" b="b"/>
                <a:pathLst>
                  <a:path w="51284" h="35976" extrusionOk="0">
                    <a:moveTo>
                      <a:pt x="3058" y="0"/>
                    </a:moveTo>
                    <a:cubicBezTo>
                      <a:pt x="1377" y="0"/>
                      <a:pt x="1" y="1376"/>
                      <a:pt x="1" y="3068"/>
                    </a:cubicBezTo>
                    <a:lnTo>
                      <a:pt x="1" y="30470"/>
                    </a:lnTo>
                    <a:cubicBezTo>
                      <a:pt x="1" y="32109"/>
                      <a:pt x="1272" y="33443"/>
                      <a:pt x="2901" y="33527"/>
                    </a:cubicBezTo>
                    <a:cubicBezTo>
                      <a:pt x="2995" y="33527"/>
                      <a:pt x="3069" y="33454"/>
                      <a:pt x="3079" y="33370"/>
                    </a:cubicBezTo>
                    <a:cubicBezTo>
                      <a:pt x="3079" y="33275"/>
                      <a:pt x="3006" y="33191"/>
                      <a:pt x="2911" y="33191"/>
                    </a:cubicBezTo>
                    <a:cubicBezTo>
                      <a:pt x="1472" y="33117"/>
                      <a:pt x="337" y="31930"/>
                      <a:pt x="337" y="30470"/>
                    </a:cubicBezTo>
                    <a:lnTo>
                      <a:pt x="337" y="3068"/>
                    </a:lnTo>
                    <a:cubicBezTo>
                      <a:pt x="337" y="1565"/>
                      <a:pt x="1556" y="336"/>
                      <a:pt x="3058" y="336"/>
                    </a:cubicBezTo>
                    <a:lnTo>
                      <a:pt x="47869" y="336"/>
                    </a:lnTo>
                    <a:cubicBezTo>
                      <a:pt x="49561" y="336"/>
                      <a:pt x="50948" y="1124"/>
                      <a:pt x="50948" y="2091"/>
                    </a:cubicBezTo>
                    <a:cubicBezTo>
                      <a:pt x="50948" y="2543"/>
                      <a:pt x="50643" y="2963"/>
                      <a:pt x="50076" y="3299"/>
                    </a:cubicBezTo>
                    <a:cubicBezTo>
                      <a:pt x="49488" y="3635"/>
                      <a:pt x="48699" y="3835"/>
                      <a:pt x="47869" y="3835"/>
                    </a:cubicBezTo>
                    <a:lnTo>
                      <a:pt x="6336" y="3835"/>
                    </a:lnTo>
                    <a:cubicBezTo>
                      <a:pt x="5411" y="3835"/>
                      <a:pt x="4666" y="4581"/>
                      <a:pt x="4666" y="5495"/>
                    </a:cubicBezTo>
                    <a:lnTo>
                      <a:pt x="4666" y="34325"/>
                    </a:lnTo>
                    <a:cubicBezTo>
                      <a:pt x="4666" y="35177"/>
                      <a:pt x="5317" y="35891"/>
                      <a:pt x="6168" y="35975"/>
                    </a:cubicBezTo>
                    <a:lnTo>
                      <a:pt x="6179" y="35975"/>
                    </a:lnTo>
                    <a:cubicBezTo>
                      <a:pt x="6263" y="35975"/>
                      <a:pt x="6336" y="35912"/>
                      <a:pt x="6347" y="35828"/>
                    </a:cubicBezTo>
                    <a:cubicBezTo>
                      <a:pt x="6357" y="35733"/>
                      <a:pt x="6284" y="35649"/>
                      <a:pt x="6200" y="35639"/>
                    </a:cubicBezTo>
                    <a:cubicBezTo>
                      <a:pt x="5517" y="35576"/>
                      <a:pt x="5002" y="35009"/>
                      <a:pt x="5002" y="34325"/>
                    </a:cubicBezTo>
                    <a:lnTo>
                      <a:pt x="5002" y="5495"/>
                    </a:lnTo>
                    <a:cubicBezTo>
                      <a:pt x="5002" y="4759"/>
                      <a:pt x="5601" y="4161"/>
                      <a:pt x="6336" y="4161"/>
                    </a:cubicBezTo>
                    <a:lnTo>
                      <a:pt x="47869" y="4161"/>
                    </a:lnTo>
                    <a:cubicBezTo>
                      <a:pt x="48762" y="4161"/>
                      <a:pt x="49614" y="3961"/>
                      <a:pt x="50254" y="3582"/>
                    </a:cubicBezTo>
                    <a:cubicBezTo>
                      <a:pt x="50916" y="3194"/>
                      <a:pt x="51284" y="2658"/>
                      <a:pt x="51284" y="2091"/>
                    </a:cubicBezTo>
                    <a:cubicBezTo>
                      <a:pt x="51284" y="935"/>
                      <a:pt x="49750" y="0"/>
                      <a:pt x="47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61"/>
              <p:cNvSpPr/>
              <p:nvPr/>
            </p:nvSpPr>
            <p:spPr>
              <a:xfrm>
                <a:off x="1074929" y="2436064"/>
                <a:ext cx="1513759" cy="1110289"/>
              </a:xfrm>
              <a:custGeom>
                <a:avLst/>
                <a:gdLst/>
                <a:ahLst/>
                <a:cxnLst/>
                <a:rect l="l" t="t" r="r" b="b"/>
                <a:pathLst>
                  <a:path w="47187" h="34610" extrusionOk="0">
                    <a:moveTo>
                      <a:pt x="46104" y="336"/>
                    </a:moveTo>
                    <a:cubicBezTo>
                      <a:pt x="46525" y="336"/>
                      <a:pt x="46851" y="536"/>
                      <a:pt x="46851" y="715"/>
                    </a:cubicBezTo>
                    <a:cubicBezTo>
                      <a:pt x="46851" y="883"/>
                      <a:pt x="46546" y="1083"/>
                      <a:pt x="46104" y="1083"/>
                    </a:cubicBezTo>
                    <a:lnTo>
                      <a:pt x="4939" y="1083"/>
                    </a:lnTo>
                    <a:cubicBezTo>
                      <a:pt x="3248" y="1083"/>
                      <a:pt x="1882" y="2459"/>
                      <a:pt x="1882" y="4140"/>
                    </a:cubicBezTo>
                    <a:lnTo>
                      <a:pt x="1882" y="31552"/>
                    </a:lnTo>
                    <a:cubicBezTo>
                      <a:pt x="1882" y="31646"/>
                      <a:pt x="1882" y="31730"/>
                      <a:pt x="1892" y="31825"/>
                    </a:cubicBezTo>
                    <a:lnTo>
                      <a:pt x="1661" y="31825"/>
                    </a:lnTo>
                    <a:cubicBezTo>
                      <a:pt x="1619" y="31825"/>
                      <a:pt x="1577" y="31815"/>
                      <a:pt x="1525" y="31815"/>
                    </a:cubicBezTo>
                    <a:cubicBezTo>
                      <a:pt x="852" y="31741"/>
                      <a:pt x="337" y="31174"/>
                      <a:pt x="337" y="30491"/>
                    </a:cubicBezTo>
                    <a:lnTo>
                      <a:pt x="337" y="1660"/>
                    </a:lnTo>
                    <a:cubicBezTo>
                      <a:pt x="337" y="936"/>
                      <a:pt x="936" y="336"/>
                      <a:pt x="1661" y="336"/>
                    </a:cubicBezTo>
                    <a:close/>
                    <a:moveTo>
                      <a:pt x="1661" y="0"/>
                    </a:moveTo>
                    <a:cubicBezTo>
                      <a:pt x="747" y="0"/>
                      <a:pt x="1" y="746"/>
                      <a:pt x="1" y="1660"/>
                    </a:cubicBezTo>
                    <a:lnTo>
                      <a:pt x="1" y="30491"/>
                    </a:lnTo>
                    <a:cubicBezTo>
                      <a:pt x="1" y="31352"/>
                      <a:pt x="642" y="32067"/>
                      <a:pt x="1493" y="32151"/>
                    </a:cubicBezTo>
                    <a:cubicBezTo>
                      <a:pt x="1546" y="32151"/>
                      <a:pt x="1609" y="32162"/>
                      <a:pt x="1661" y="32162"/>
                    </a:cubicBezTo>
                    <a:lnTo>
                      <a:pt x="1934" y="32162"/>
                    </a:lnTo>
                    <a:cubicBezTo>
                      <a:pt x="2207" y="33507"/>
                      <a:pt x="3374" y="34525"/>
                      <a:pt x="4761" y="34599"/>
                    </a:cubicBezTo>
                    <a:cubicBezTo>
                      <a:pt x="4824" y="34609"/>
                      <a:pt x="4876" y="34609"/>
                      <a:pt x="4939" y="34609"/>
                    </a:cubicBezTo>
                    <a:cubicBezTo>
                      <a:pt x="5034" y="34609"/>
                      <a:pt x="5107" y="34536"/>
                      <a:pt x="5107" y="34441"/>
                    </a:cubicBezTo>
                    <a:cubicBezTo>
                      <a:pt x="5107" y="34347"/>
                      <a:pt x="5034" y="34273"/>
                      <a:pt x="4939" y="34273"/>
                    </a:cubicBezTo>
                    <a:lnTo>
                      <a:pt x="4813" y="34273"/>
                    </a:lnTo>
                    <a:cubicBezTo>
                      <a:pt x="4813" y="34263"/>
                      <a:pt x="4803" y="34263"/>
                      <a:pt x="4792" y="34263"/>
                    </a:cubicBezTo>
                    <a:cubicBezTo>
                      <a:pt x="3510" y="34200"/>
                      <a:pt x="2438" y="33233"/>
                      <a:pt x="2249" y="31973"/>
                    </a:cubicBezTo>
                    <a:cubicBezTo>
                      <a:pt x="2249" y="31962"/>
                      <a:pt x="2249" y="31962"/>
                      <a:pt x="2239" y="31962"/>
                    </a:cubicBezTo>
                    <a:cubicBezTo>
                      <a:pt x="2218" y="31836"/>
                      <a:pt x="2207" y="31699"/>
                      <a:pt x="2207" y="31552"/>
                    </a:cubicBezTo>
                    <a:lnTo>
                      <a:pt x="2207" y="4140"/>
                    </a:lnTo>
                    <a:cubicBezTo>
                      <a:pt x="2207" y="2638"/>
                      <a:pt x="3437" y="1419"/>
                      <a:pt x="4939" y="1419"/>
                    </a:cubicBezTo>
                    <a:lnTo>
                      <a:pt x="46104" y="1419"/>
                    </a:lnTo>
                    <a:cubicBezTo>
                      <a:pt x="46704" y="1419"/>
                      <a:pt x="47187" y="1104"/>
                      <a:pt x="47187" y="715"/>
                    </a:cubicBezTo>
                    <a:cubicBezTo>
                      <a:pt x="47187" y="315"/>
                      <a:pt x="46704" y="0"/>
                      <a:pt x="46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61"/>
              <p:cNvSpPr/>
              <p:nvPr/>
            </p:nvSpPr>
            <p:spPr>
              <a:xfrm>
                <a:off x="1349305" y="2745824"/>
                <a:ext cx="246439" cy="508308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15845" extrusionOk="0">
                    <a:moveTo>
                      <a:pt x="3752" y="4318"/>
                    </a:moveTo>
                    <a:lnTo>
                      <a:pt x="3468" y="6661"/>
                    </a:lnTo>
                    <a:cubicBezTo>
                      <a:pt x="2491" y="6283"/>
                      <a:pt x="2239" y="6020"/>
                      <a:pt x="2239" y="5474"/>
                    </a:cubicBezTo>
                    <a:cubicBezTo>
                      <a:pt x="2239" y="4801"/>
                      <a:pt x="2722" y="4360"/>
                      <a:pt x="3752" y="4318"/>
                    </a:cubicBezTo>
                    <a:close/>
                    <a:moveTo>
                      <a:pt x="4392" y="9288"/>
                    </a:moveTo>
                    <a:cubicBezTo>
                      <a:pt x="5202" y="9613"/>
                      <a:pt x="5443" y="9929"/>
                      <a:pt x="5443" y="10454"/>
                    </a:cubicBezTo>
                    <a:cubicBezTo>
                      <a:pt x="5443" y="11231"/>
                      <a:pt x="5023" y="11768"/>
                      <a:pt x="4077" y="11862"/>
                    </a:cubicBezTo>
                    <a:lnTo>
                      <a:pt x="4392" y="9288"/>
                    </a:lnTo>
                    <a:close/>
                    <a:moveTo>
                      <a:pt x="4308" y="0"/>
                    </a:moveTo>
                    <a:lnTo>
                      <a:pt x="4004" y="2322"/>
                    </a:lnTo>
                    <a:lnTo>
                      <a:pt x="3794" y="2322"/>
                    </a:lnTo>
                    <a:cubicBezTo>
                      <a:pt x="1534" y="2322"/>
                      <a:pt x="0" y="3320"/>
                      <a:pt x="0" y="5632"/>
                    </a:cubicBezTo>
                    <a:cubicBezTo>
                      <a:pt x="0" y="7344"/>
                      <a:pt x="873" y="8227"/>
                      <a:pt x="3184" y="8920"/>
                    </a:cubicBezTo>
                    <a:lnTo>
                      <a:pt x="2806" y="11852"/>
                    </a:lnTo>
                    <a:cubicBezTo>
                      <a:pt x="1681" y="11778"/>
                      <a:pt x="348" y="11600"/>
                      <a:pt x="348" y="11600"/>
                    </a:cubicBezTo>
                    <a:lnTo>
                      <a:pt x="126" y="13354"/>
                    </a:lnTo>
                    <a:cubicBezTo>
                      <a:pt x="126" y="13354"/>
                      <a:pt x="1324" y="13638"/>
                      <a:pt x="2554" y="13774"/>
                    </a:cubicBezTo>
                    <a:lnTo>
                      <a:pt x="2323" y="15728"/>
                    </a:lnTo>
                    <a:cubicBezTo>
                      <a:pt x="2323" y="15791"/>
                      <a:pt x="3573" y="15844"/>
                      <a:pt x="3573" y="15844"/>
                    </a:cubicBezTo>
                    <a:lnTo>
                      <a:pt x="3825" y="13858"/>
                    </a:lnTo>
                    <a:lnTo>
                      <a:pt x="3836" y="13858"/>
                    </a:lnTo>
                    <a:cubicBezTo>
                      <a:pt x="6031" y="13858"/>
                      <a:pt x="7681" y="12723"/>
                      <a:pt x="7681" y="10297"/>
                    </a:cubicBezTo>
                    <a:cubicBezTo>
                      <a:pt x="7681" y="8479"/>
                      <a:pt x="6977" y="7806"/>
                      <a:pt x="4665" y="7061"/>
                    </a:cubicBezTo>
                    <a:lnTo>
                      <a:pt x="5002" y="4350"/>
                    </a:lnTo>
                    <a:cubicBezTo>
                      <a:pt x="6052" y="4413"/>
                      <a:pt x="7282" y="4549"/>
                      <a:pt x="7282" y="4549"/>
                    </a:cubicBezTo>
                    <a:lnTo>
                      <a:pt x="7460" y="2763"/>
                    </a:lnTo>
                    <a:cubicBezTo>
                      <a:pt x="7460" y="2763"/>
                      <a:pt x="6399" y="2543"/>
                      <a:pt x="5254" y="2427"/>
                    </a:cubicBez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753C7">
                  <a:alpha val="30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61"/>
              <p:cNvSpPr/>
              <p:nvPr/>
            </p:nvSpPr>
            <p:spPr>
              <a:xfrm>
                <a:off x="1345616" y="2742103"/>
                <a:ext cx="253817" cy="515718"/>
              </a:xfrm>
              <a:custGeom>
                <a:avLst/>
                <a:gdLst/>
                <a:ahLst/>
                <a:cxnLst/>
                <a:rect l="l" t="t" r="r" b="b"/>
                <a:pathLst>
                  <a:path w="7912" h="16076" extrusionOk="0">
                    <a:moveTo>
                      <a:pt x="3741" y="4550"/>
                    </a:moveTo>
                    <a:lnTo>
                      <a:pt x="3488" y="6619"/>
                    </a:lnTo>
                    <a:cubicBezTo>
                      <a:pt x="2616" y="6262"/>
                      <a:pt x="2469" y="6021"/>
                      <a:pt x="2469" y="5590"/>
                    </a:cubicBezTo>
                    <a:cubicBezTo>
                      <a:pt x="2469" y="4833"/>
                      <a:pt x="3131" y="4602"/>
                      <a:pt x="3741" y="4550"/>
                    </a:cubicBezTo>
                    <a:close/>
                    <a:moveTo>
                      <a:pt x="3867" y="4319"/>
                    </a:moveTo>
                    <a:cubicBezTo>
                      <a:pt x="2448" y="4392"/>
                      <a:pt x="2238" y="5148"/>
                      <a:pt x="2238" y="5590"/>
                    </a:cubicBezTo>
                    <a:cubicBezTo>
                      <a:pt x="2238" y="6199"/>
                      <a:pt x="2543" y="6504"/>
                      <a:pt x="3541" y="6883"/>
                    </a:cubicBezTo>
                    <a:lnTo>
                      <a:pt x="3583" y="6883"/>
                    </a:lnTo>
                    <a:cubicBezTo>
                      <a:pt x="3604" y="6883"/>
                      <a:pt x="3625" y="6883"/>
                      <a:pt x="3646" y="6872"/>
                    </a:cubicBezTo>
                    <a:cubicBezTo>
                      <a:pt x="3667" y="6851"/>
                      <a:pt x="3688" y="6819"/>
                      <a:pt x="3699" y="6788"/>
                    </a:cubicBezTo>
                    <a:lnTo>
                      <a:pt x="3982" y="4445"/>
                    </a:lnTo>
                    <a:cubicBezTo>
                      <a:pt x="3982" y="4413"/>
                      <a:pt x="3972" y="4382"/>
                      <a:pt x="3951" y="4350"/>
                    </a:cubicBezTo>
                    <a:cubicBezTo>
                      <a:pt x="3930" y="4329"/>
                      <a:pt x="3898" y="4319"/>
                      <a:pt x="3867" y="4319"/>
                    </a:cubicBezTo>
                    <a:close/>
                    <a:moveTo>
                      <a:pt x="4602" y="9561"/>
                    </a:moveTo>
                    <a:cubicBezTo>
                      <a:pt x="5306" y="9866"/>
                      <a:pt x="5443" y="10161"/>
                      <a:pt x="5443" y="10570"/>
                    </a:cubicBezTo>
                    <a:cubicBezTo>
                      <a:pt x="5443" y="11284"/>
                      <a:pt x="5054" y="11726"/>
                      <a:pt x="4318" y="11852"/>
                    </a:cubicBezTo>
                    <a:lnTo>
                      <a:pt x="4602" y="9561"/>
                    </a:lnTo>
                    <a:close/>
                    <a:moveTo>
                      <a:pt x="4510" y="9292"/>
                    </a:moveTo>
                    <a:cubicBezTo>
                      <a:pt x="4491" y="9292"/>
                      <a:pt x="4473" y="9297"/>
                      <a:pt x="4455" y="9309"/>
                    </a:cubicBezTo>
                    <a:cubicBezTo>
                      <a:pt x="4423" y="9330"/>
                      <a:pt x="4402" y="9351"/>
                      <a:pt x="4402" y="9393"/>
                    </a:cubicBezTo>
                    <a:lnTo>
                      <a:pt x="4077" y="11968"/>
                    </a:lnTo>
                    <a:cubicBezTo>
                      <a:pt x="4077" y="11999"/>
                      <a:pt x="4087" y="12041"/>
                      <a:pt x="4108" y="12062"/>
                    </a:cubicBezTo>
                    <a:cubicBezTo>
                      <a:pt x="4129" y="12083"/>
                      <a:pt x="4161" y="12094"/>
                      <a:pt x="4192" y="12094"/>
                    </a:cubicBezTo>
                    <a:lnTo>
                      <a:pt x="4203" y="12094"/>
                    </a:lnTo>
                    <a:cubicBezTo>
                      <a:pt x="5148" y="11989"/>
                      <a:pt x="5663" y="11453"/>
                      <a:pt x="5663" y="10570"/>
                    </a:cubicBezTo>
                    <a:cubicBezTo>
                      <a:pt x="5663" y="9961"/>
                      <a:pt x="5369" y="9624"/>
                      <a:pt x="4549" y="9299"/>
                    </a:cubicBezTo>
                    <a:cubicBezTo>
                      <a:pt x="4536" y="9295"/>
                      <a:pt x="4523" y="9292"/>
                      <a:pt x="4510" y="9292"/>
                    </a:cubicBezTo>
                    <a:close/>
                    <a:moveTo>
                      <a:pt x="5548" y="221"/>
                    </a:moveTo>
                    <a:lnTo>
                      <a:pt x="5264" y="2533"/>
                    </a:lnTo>
                    <a:cubicBezTo>
                      <a:pt x="5254" y="2554"/>
                      <a:pt x="5264" y="2585"/>
                      <a:pt x="5285" y="2606"/>
                    </a:cubicBezTo>
                    <a:cubicBezTo>
                      <a:pt x="5306" y="2638"/>
                      <a:pt x="5327" y="2648"/>
                      <a:pt x="5359" y="2648"/>
                    </a:cubicBezTo>
                    <a:cubicBezTo>
                      <a:pt x="6283" y="2753"/>
                      <a:pt x="7166" y="2911"/>
                      <a:pt x="7460" y="2963"/>
                    </a:cubicBezTo>
                    <a:lnTo>
                      <a:pt x="7292" y="4539"/>
                    </a:lnTo>
                    <a:cubicBezTo>
                      <a:pt x="6966" y="4508"/>
                      <a:pt x="5978" y="4403"/>
                      <a:pt x="5127" y="4350"/>
                    </a:cubicBezTo>
                    <a:cubicBezTo>
                      <a:pt x="5064" y="4350"/>
                      <a:pt x="5011" y="4392"/>
                      <a:pt x="5011" y="4455"/>
                    </a:cubicBezTo>
                    <a:lnTo>
                      <a:pt x="4665" y="7166"/>
                    </a:lnTo>
                    <a:cubicBezTo>
                      <a:pt x="4665" y="7219"/>
                      <a:pt x="4696" y="7271"/>
                      <a:pt x="4749" y="7282"/>
                    </a:cubicBezTo>
                    <a:cubicBezTo>
                      <a:pt x="7061" y="8027"/>
                      <a:pt x="7691" y="8700"/>
                      <a:pt x="7691" y="10413"/>
                    </a:cubicBezTo>
                    <a:cubicBezTo>
                      <a:pt x="7691" y="12577"/>
                      <a:pt x="6293" y="13859"/>
                      <a:pt x="3951" y="13859"/>
                    </a:cubicBezTo>
                    <a:lnTo>
                      <a:pt x="3940" y="13859"/>
                    </a:lnTo>
                    <a:cubicBezTo>
                      <a:pt x="3877" y="13859"/>
                      <a:pt x="3835" y="13901"/>
                      <a:pt x="3825" y="13964"/>
                    </a:cubicBezTo>
                    <a:lnTo>
                      <a:pt x="3583" y="15844"/>
                    </a:lnTo>
                    <a:cubicBezTo>
                      <a:pt x="3162" y="15823"/>
                      <a:pt x="2732" y="15792"/>
                      <a:pt x="2564" y="15771"/>
                    </a:cubicBezTo>
                    <a:lnTo>
                      <a:pt x="2784" y="13901"/>
                    </a:lnTo>
                    <a:cubicBezTo>
                      <a:pt x="2784" y="13869"/>
                      <a:pt x="2784" y="13838"/>
                      <a:pt x="2763" y="13817"/>
                    </a:cubicBezTo>
                    <a:cubicBezTo>
                      <a:pt x="2742" y="13796"/>
                      <a:pt x="2711" y="13785"/>
                      <a:pt x="2690" y="13775"/>
                    </a:cubicBezTo>
                    <a:cubicBezTo>
                      <a:pt x="1681" y="13670"/>
                      <a:pt x="683" y="13449"/>
                      <a:pt x="368" y="13386"/>
                    </a:cubicBezTo>
                    <a:lnTo>
                      <a:pt x="557" y="11842"/>
                    </a:lnTo>
                    <a:cubicBezTo>
                      <a:pt x="904" y="11884"/>
                      <a:pt x="1986" y="12020"/>
                      <a:pt x="2921" y="12083"/>
                    </a:cubicBezTo>
                    <a:cubicBezTo>
                      <a:pt x="2984" y="12083"/>
                      <a:pt x="3026" y="12041"/>
                      <a:pt x="3036" y="11978"/>
                    </a:cubicBezTo>
                    <a:lnTo>
                      <a:pt x="3404" y="9047"/>
                    </a:lnTo>
                    <a:cubicBezTo>
                      <a:pt x="3414" y="8994"/>
                      <a:pt x="3383" y="8942"/>
                      <a:pt x="3330" y="8921"/>
                    </a:cubicBezTo>
                    <a:cubicBezTo>
                      <a:pt x="1040" y="8237"/>
                      <a:pt x="220" y="7408"/>
                      <a:pt x="220" y="5748"/>
                    </a:cubicBezTo>
                    <a:cubicBezTo>
                      <a:pt x="220" y="4287"/>
                      <a:pt x="862" y="2554"/>
                      <a:pt x="3909" y="2554"/>
                    </a:cubicBezTo>
                    <a:lnTo>
                      <a:pt x="4119" y="2554"/>
                    </a:lnTo>
                    <a:cubicBezTo>
                      <a:pt x="4182" y="2554"/>
                      <a:pt x="4224" y="2512"/>
                      <a:pt x="4234" y="2459"/>
                    </a:cubicBezTo>
                    <a:lnTo>
                      <a:pt x="4528" y="221"/>
                    </a:lnTo>
                    <a:close/>
                    <a:moveTo>
                      <a:pt x="4423" y="0"/>
                    </a:moveTo>
                    <a:cubicBezTo>
                      <a:pt x="4371" y="0"/>
                      <a:pt x="4329" y="42"/>
                      <a:pt x="4318" y="95"/>
                    </a:cubicBezTo>
                    <a:lnTo>
                      <a:pt x="4024" y="2333"/>
                    </a:lnTo>
                    <a:lnTo>
                      <a:pt x="3909" y="2333"/>
                    </a:lnTo>
                    <a:cubicBezTo>
                      <a:pt x="1387" y="2333"/>
                      <a:pt x="0" y="3541"/>
                      <a:pt x="0" y="5748"/>
                    </a:cubicBezTo>
                    <a:cubicBezTo>
                      <a:pt x="0" y="7481"/>
                      <a:pt x="862" y="8406"/>
                      <a:pt x="3173" y="9110"/>
                    </a:cubicBezTo>
                    <a:lnTo>
                      <a:pt x="2826" y="11852"/>
                    </a:lnTo>
                    <a:cubicBezTo>
                      <a:pt x="1744" y="11779"/>
                      <a:pt x="494" y="11611"/>
                      <a:pt x="484" y="11600"/>
                    </a:cubicBezTo>
                    <a:cubicBezTo>
                      <a:pt x="452" y="11600"/>
                      <a:pt x="420" y="11611"/>
                      <a:pt x="399" y="11621"/>
                    </a:cubicBezTo>
                    <a:cubicBezTo>
                      <a:pt x="368" y="11642"/>
                      <a:pt x="357" y="11674"/>
                      <a:pt x="357" y="11705"/>
                    </a:cubicBezTo>
                    <a:lnTo>
                      <a:pt x="136" y="13449"/>
                    </a:lnTo>
                    <a:cubicBezTo>
                      <a:pt x="126" y="13512"/>
                      <a:pt x="168" y="13565"/>
                      <a:pt x="220" y="13575"/>
                    </a:cubicBezTo>
                    <a:cubicBezTo>
                      <a:pt x="231" y="13575"/>
                      <a:pt x="1366" y="13848"/>
                      <a:pt x="2553" y="13985"/>
                    </a:cubicBezTo>
                    <a:lnTo>
                      <a:pt x="2322" y="15834"/>
                    </a:lnTo>
                    <a:lnTo>
                      <a:pt x="2322" y="15844"/>
                    </a:lnTo>
                    <a:cubicBezTo>
                      <a:pt x="2322" y="15960"/>
                      <a:pt x="2322" y="16023"/>
                      <a:pt x="3678" y="16076"/>
                    </a:cubicBezTo>
                    <a:lnTo>
                      <a:pt x="3688" y="16076"/>
                    </a:lnTo>
                    <a:cubicBezTo>
                      <a:pt x="3741" y="16076"/>
                      <a:pt x="3793" y="16033"/>
                      <a:pt x="3793" y="15981"/>
                    </a:cubicBezTo>
                    <a:lnTo>
                      <a:pt x="4035" y="14079"/>
                    </a:lnTo>
                    <a:cubicBezTo>
                      <a:pt x="6461" y="14058"/>
                      <a:pt x="7911" y="12692"/>
                      <a:pt x="7911" y="10413"/>
                    </a:cubicBezTo>
                    <a:cubicBezTo>
                      <a:pt x="7911" y="8616"/>
                      <a:pt x="7239" y="7859"/>
                      <a:pt x="4906" y="7103"/>
                    </a:cubicBezTo>
                    <a:lnTo>
                      <a:pt x="5212" y="4581"/>
                    </a:lnTo>
                    <a:cubicBezTo>
                      <a:pt x="6220" y="4655"/>
                      <a:pt x="7365" y="4770"/>
                      <a:pt x="7386" y="4781"/>
                    </a:cubicBezTo>
                    <a:cubicBezTo>
                      <a:pt x="7407" y="4781"/>
                      <a:pt x="7439" y="4770"/>
                      <a:pt x="7460" y="4749"/>
                    </a:cubicBezTo>
                    <a:cubicBezTo>
                      <a:pt x="7491" y="4739"/>
                      <a:pt x="7502" y="4707"/>
                      <a:pt x="7502" y="4676"/>
                    </a:cubicBezTo>
                    <a:lnTo>
                      <a:pt x="7691" y="2890"/>
                    </a:lnTo>
                    <a:cubicBezTo>
                      <a:pt x="7701" y="2837"/>
                      <a:pt x="7659" y="2785"/>
                      <a:pt x="7607" y="2774"/>
                    </a:cubicBezTo>
                    <a:cubicBezTo>
                      <a:pt x="7596" y="2764"/>
                      <a:pt x="6587" y="2564"/>
                      <a:pt x="5495" y="2438"/>
                    </a:cubicBezTo>
                    <a:lnTo>
                      <a:pt x="5789" y="126"/>
                    </a:lnTo>
                    <a:cubicBezTo>
                      <a:pt x="5789" y="95"/>
                      <a:pt x="5779" y="63"/>
                      <a:pt x="5758" y="42"/>
                    </a:cubicBezTo>
                    <a:cubicBezTo>
                      <a:pt x="5737" y="11"/>
                      <a:pt x="5705" y="0"/>
                      <a:pt x="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61"/>
              <p:cNvSpPr/>
              <p:nvPr/>
            </p:nvSpPr>
            <p:spPr>
              <a:xfrm>
                <a:off x="1238759" y="2470774"/>
                <a:ext cx="1252532" cy="10811"/>
              </a:xfrm>
              <a:custGeom>
                <a:avLst/>
                <a:gdLst/>
                <a:ahLst/>
                <a:cxnLst/>
                <a:rect l="l" t="t" r="r" b="b"/>
                <a:pathLst>
                  <a:path w="39044" h="337" extrusionOk="0">
                    <a:moveTo>
                      <a:pt x="168" y="1"/>
                    </a:moveTo>
                    <a:cubicBezTo>
                      <a:pt x="74" y="1"/>
                      <a:pt x="0" y="74"/>
                      <a:pt x="0" y="169"/>
                    </a:cubicBezTo>
                    <a:cubicBezTo>
                      <a:pt x="0" y="263"/>
                      <a:pt x="74" y="337"/>
                      <a:pt x="168" y="337"/>
                    </a:cubicBezTo>
                    <a:lnTo>
                      <a:pt x="38875" y="337"/>
                    </a:lnTo>
                    <a:cubicBezTo>
                      <a:pt x="38970" y="337"/>
                      <a:pt x="39043" y="263"/>
                      <a:pt x="39043" y="169"/>
                    </a:cubicBezTo>
                    <a:cubicBezTo>
                      <a:pt x="39043" y="74"/>
                      <a:pt x="38970" y="1"/>
                      <a:pt x="38875" y="1"/>
                    </a:cubicBezTo>
                    <a:close/>
                  </a:path>
                </a:pathLst>
              </a:custGeom>
              <a:solidFill>
                <a:srgbClr val="7753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61"/>
              <p:cNvSpPr/>
              <p:nvPr/>
            </p:nvSpPr>
            <p:spPr>
              <a:xfrm>
                <a:off x="1846794" y="2473468"/>
                <a:ext cx="3400" cy="35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" extrusionOk="0">
                    <a:moveTo>
                      <a:pt x="0" y="1"/>
                    </a:moveTo>
                    <a:lnTo>
                      <a:pt x="74" y="11"/>
                    </a:lnTo>
                    <a:cubicBezTo>
                      <a:pt x="84" y="1"/>
                      <a:pt x="95" y="1"/>
                      <a:pt x="105" y="1"/>
                    </a:cubicBezTo>
                    <a:close/>
                  </a:path>
                </a:pathLst>
              </a:custGeom>
              <a:solidFill>
                <a:srgbClr val="D7E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2" name="Google Shape;1552;p61"/>
            <p:cNvGrpSpPr/>
            <p:nvPr/>
          </p:nvGrpSpPr>
          <p:grpSpPr>
            <a:xfrm>
              <a:off x="3799243" y="1970436"/>
              <a:ext cx="1402092" cy="885514"/>
              <a:chOff x="4361525" y="543750"/>
              <a:chExt cx="1106100" cy="698575"/>
            </a:xfrm>
          </p:grpSpPr>
          <p:sp>
            <p:nvSpPr>
              <p:cNvPr id="1553" name="Google Shape;1553;p61"/>
              <p:cNvSpPr/>
              <p:nvPr/>
            </p:nvSpPr>
            <p:spPr>
              <a:xfrm>
                <a:off x="4720325" y="586600"/>
                <a:ext cx="739425" cy="6557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26229" extrusionOk="0">
                    <a:moveTo>
                      <a:pt x="20500" y="1"/>
                    </a:moveTo>
                    <a:cubicBezTo>
                      <a:pt x="20247" y="1"/>
                      <a:pt x="19990" y="33"/>
                      <a:pt x="19732" y="98"/>
                    </a:cubicBezTo>
                    <a:lnTo>
                      <a:pt x="2364" y="4574"/>
                    </a:lnTo>
                    <a:cubicBezTo>
                      <a:pt x="1587" y="4774"/>
                      <a:pt x="935" y="5267"/>
                      <a:pt x="526" y="5961"/>
                    </a:cubicBezTo>
                    <a:cubicBezTo>
                      <a:pt x="116" y="6654"/>
                      <a:pt x="1" y="7464"/>
                      <a:pt x="200" y="8241"/>
                    </a:cubicBezTo>
                    <a:lnTo>
                      <a:pt x="4235" y="23896"/>
                    </a:lnTo>
                    <a:lnTo>
                      <a:pt x="6021" y="24401"/>
                    </a:lnTo>
                    <a:lnTo>
                      <a:pt x="6021" y="24401"/>
                    </a:lnTo>
                    <a:lnTo>
                      <a:pt x="1923" y="8514"/>
                    </a:lnTo>
                    <a:cubicBezTo>
                      <a:pt x="1640" y="7401"/>
                      <a:pt x="2322" y="6234"/>
                      <a:pt x="3447" y="5951"/>
                    </a:cubicBezTo>
                    <a:lnTo>
                      <a:pt x="19448" y="1821"/>
                    </a:lnTo>
                    <a:cubicBezTo>
                      <a:pt x="19620" y="1778"/>
                      <a:pt x="19793" y="1757"/>
                      <a:pt x="19963" y="1757"/>
                    </a:cubicBezTo>
                    <a:cubicBezTo>
                      <a:pt x="20906" y="1757"/>
                      <a:pt x="21774" y="2392"/>
                      <a:pt x="22023" y="3345"/>
                    </a:cubicBezTo>
                    <a:lnTo>
                      <a:pt x="27917" y="26229"/>
                    </a:lnTo>
                    <a:lnTo>
                      <a:pt x="29577" y="26229"/>
                    </a:lnTo>
                    <a:lnTo>
                      <a:pt x="23399" y="2262"/>
                    </a:lnTo>
                    <a:cubicBezTo>
                      <a:pt x="23126" y="1181"/>
                      <a:pt x="22296" y="392"/>
                      <a:pt x="21297" y="109"/>
                    </a:cubicBezTo>
                    <a:cubicBezTo>
                      <a:pt x="21041" y="38"/>
                      <a:pt x="20774" y="1"/>
                      <a:pt x="20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61"/>
              <p:cNvSpPr/>
              <p:nvPr/>
            </p:nvSpPr>
            <p:spPr>
              <a:xfrm>
                <a:off x="4712175" y="578850"/>
                <a:ext cx="755450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30218" h="26539" extrusionOk="0">
                    <a:moveTo>
                      <a:pt x="20803" y="0"/>
                    </a:moveTo>
                    <a:cubicBezTo>
                      <a:pt x="20533" y="0"/>
                      <a:pt x="20258" y="34"/>
                      <a:pt x="19984" y="104"/>
                    </a:cubicBezTo>
                    <a:lnTo>
                      <a:pt x="2606" y="4580"/>
                    </a:lnTo>
                    <a:cubicBezTo>
                      <a:pt x="1756" y="4800"/>
                      <a:pt x="1041" y="5346"/>
                      <a:pt x="589" y="6114"/>
                    </a:cubicBezTo>
                    <a:cubicBezTo>
                      <a:pt x="127" y="6880"/>
                      <a:pt x="1" y="7774"/>
                      <a:pt x="222" y="8624"/>
                    </a:cubicBezTo>
                    <a:lnTo>
                      <a:pt x="4214" y="24111"/>
                    </a:lnTo>
                    <a:lnTo>
                      <a:pt x="4382" y="24153"/>
                    </a:lnTo>
                    <a:lnTo>
                      <a:pt x="4561" y="24206"/>
                    </a:lnTo>
                    <a:lnTo>
                      <a:pt x="526" y="8551"/>
                    </a:lnTo>
                    <a:cubicBezTo>
                      <a:pt x="327" y="7774"/>
                      <a:pt x="442" y="6964"/>
                      <a:pt x="852" y="6271"/>
                    </a:cubicBezTo>
                    <a:cubicBezTo>
                      <a:pt x="1261" y="5577"/>
                      <a:pt x="1913" y="5084"/>
                      <a:pt x="2690" y="4884"/>
                    </a:cubicBezTo>
                    <a:lnTo>
                      <a:pt x="20058" y="408"/>
                    </a:lnTo>
                    <a:cubicBezTo>
                      <a:pt x="20316" y="343"/>
                      <a:pt x="20573" y="311"/>
                      <a:pt x="20826" y="311"/>
                    </a:cubicBezTo>
                    <a:cubicBezTo>
                      <a:pt x="21100" y="311"/>
                      <a:pt x="21367" y="348"/>
                      <a:pt x="21623" y="419"/>
                    </a:cubicBezTo>
                    <a:cubicBezTo>
                      <a:pt x="22622" y="702"/>
                      <a:pt x="23452" y="1491"/>
                      <a:pt x="23725" y="2572"/>
                    </a:cubicBezTo>
                    <a:lnTo>
                      <a:pt x="29903" y="26539"/>
                    </a:lnTo>
                    <a:lnTo>
                      <a:pt x="30218" y="26539"/>
                    </a:lnTo>
                    <a:lnTo>
                      <a:pt x="24030" y="2488"/>
                    </a:lnTo>
                    <a:cubicBezTo>
                      <a:pt x="23639" y="997"/>
                      <a:pt x="22280" y="0"/>
                      <a:pt x="208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61"/>
              <p:cNvSpPr/>
              <p:nvPr/>
            </p:nvSpPr>
            <p:spPr>
              <a:xfrm>
                <a:off x="4761300" y="630525"/>
                <a:ext cx="656950" cy="611800"/>
              </a:xfrm>
              <a:custGeom>
                <a:avLst/>
                <a:gdLst/>
                <a:ahLst/>
                <a:cxnLst/>
                <a:rect l="l" t="t" r="r" b="b"/>
                <a:pathLst>
                  <a:path w="26278" h="24472" extrusionOk="0">
                    <a:moveTo>
                      <a:pt x="18324" y="0"/>
                    </a:moveTo>
                    <a:cubicBezTo>
                      <a:pt x="18154" y="0"/>
                      <a:pt x="17981" y="21"/>
                      <a:pt x="17809" y="64"/>
                    </a:cubicBezTo>
                    <a:lnTo>
                      <a:pt x="1808" y="4194"/>
                    </a:lnTo>
                    <a:cubicBezTo>
                      <a:pt x="683" y="4477"/>
                      <a:pt x="1" y="5644"/>
                      <a:pt x="284" y="6757"/>
                    </a:cubicBezTo>
                    <a:lnTo>
                      <a:pt x="4382" y="22644"/>
                    </a:lnTo>
                    <a:lnTo>
                      <a:pt x="6735" y="23305"/>
                    </a:lnTo>
                    <a:lnTo>
                      <a:pt x="3121" y="9300"/>
                    </a:lnTo>
                    <a:cubicBezTo>
                      <a:pt x="4813" y="8869"/>
                      <a:pt x="5832" y="7136"/>
                      <a:pt x="5401" y="5444"/>
                    </a:cubicBezTo>
                    <a:lnTo>
                      <a:pt x="15278" y="2901"/>
                    </a:lnTo>
                    <a:cubicBezTo>
                      <a:pt x="15641" y="4331"/>
                      <a:pt x="16936" y="5280"/>
                      <a:pt x="18349" y="5280"/>
                    </a:cubicBezTo>
                    <a:cubicBezTo>
                      <a:pt x="18608" y="5280"/>
                      <a:pt x="18871" y="5248"/>
                      <a:pt x="19133" y="5181"/>
                    </a:cubicBezTo>
                    <a:lnTo>
                      <a:pt x="24103" y="24472"/>
                    </a:lnTo>
                    <a:lnTo>
                      <a:pt x="26278" y="24472"/>
                    </a:lnTo>
                    <a:lnTo>
                      <a:pt x="20384" y="1588"/>
                    </a:lnTo>
                    <a:cubicBezTo>
                      <a:pt x="20135" y="635"/>
                      <a:pt x="19267" y="0"/>
                      <a:pt x="18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61"/>
              <p:cNvSpPr/>
              <p:nvPr/>
            </p:nvSpPr>
            <p:spPr>
              <a:xfrm>
                <a:off x="5036825" y="1140850"/>
                <a:ext cx="20650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4059" extrusionOk="0">
                    <a:moveTo>
                      <a:pt x="5202" y="0"/>
                    </a:moveTo>
                    <a:cubicBezTo>
                      <a:pt x="5065" y="0"/>
                      <a:pt x="4925" y="18"/>
                      <a:pt x="4782" y="55"/>
                    </a:cubicBezTo>
                    <a:cubicBezTo>
                      <a:pt x="2807" y="560"/>
                      <a:pt x="4162" y="3354"/>
                      <a:pt x="3164" y="3607"/>
                    </a:cubicBezTo>
                    <a:cubicBezTo>
                      <a:pt x="3121" y="3618"/>
                      <a:pt x="3079" y="3624"/>
                      <a:pt x="3039" y="3624"/>
                    </a:cubicBezTo>
                    <a:cubicBezTo>
                      <a:pt x="2785" y="3624"/>
                      <a:pt x="2591" y="3398"/>
                      <a:pt x="2491" y="3008"/>
                    </a:cubicBezTo>
                    <a:cubicBezTo>
                      <a:pt x="2344" y="2430"/>
                      <a:pt x="2459" y="1484"/>
                      <a:pt x="2817" y="781"/>
                    </a:cubicBezTo>
                    <a:lnTo>
                      <a:pt x="1577" y="507"/>
                    </a:lnTo>
                    <a:cubicBezTo>
                      <a:pt x="1294" y="1127"/>
                      <a:pt x="1168" y="1894"/>
                      <a:pt x="1241" y="2640"/>
                    </a:cubicBezTo>
                    <a:lnTo>
                      <a:pt x="1" y="2955"/>
                    </a:lnTo>
                    <a:lnTo>
                      <a:pt x="274" y="4006"/>
                    </a:lnTo>
                    <a:lnTo>
                      <a:pt x="1472" y="3702"/>
                    </a:lnTo>
                    <a:cubicBezTo>
                      <a:pt x="1525" y="3828"/>
                      <a:pt x="1577" y="3943"/>
                      <a:pt x="1640" y="4059"/>
                    </a:cubicBezTo>
                    <a:lnTo>
                      <a:pt x="4719" y="4059"/>
                    </a:lnTo>
                    <a:cubicBezTo>
                      <a:pt x="5034" y="3039"/>
                      <a:pt x="4635" y="1673"/>
                      <a:pt x="5296" y="1505"/>
                    </a:cubicBezTo>
                    <a:cubicBezTo>
                      <a:pt x="5329" y="1498"/>
                      <a:pt x="5360" y="1494"/>
                      <a:pt x="5390" y="1494"/>
                    </a:cubicBezTo>
                    <a:cubicBezTo>
                      <a:pt x="5613" y="1494"/>
                      <a:pt x="5771" y="1696"/>
                      <a:pt x="5864" y="2020"/>
                    </a:cubicBezTo>
                    <a:cubicBezTo>
                      <a:pt x="5980" y="2472"/>
                      <a:pt x="5927" y="3270"/>
                      <a:pt x="5738" y="3954"/>
                    </a:cubicBezTo>
                    <a:lnTo>
                      <a:pt x="6263" y="4059"/>
                    </a:lnTo>
                    <a:lnTo>
                      <a:pt x="7019" y="4059"/>
                    </a:lnTo>
                    <a:cubicBezTo>
                      <a:pt x="7177" y="3522"/>
                      <a:pt x="7219" y="2871"/>
                      <a:pt x="7124" y="2241"/>
                    </a:cubicBezTo>
                    <a:lnTo>
                      <a:pt x="8259" y="1946"/>
                    </a:lnTo>
                    <a:lnTo>
                      <a:pt x="7997" y="896"/>
                    </a:lnTo>
                    <a:lnTo>
                      <a:pt x="6809" y="1201"/>
                    </a:lnTo>
                    <a:cubicBezTo>
                      <a:pt x="6451" y="440"/>
                      <a:pt x="5875" y="0"/>
                      <a:pt x="5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61"/>
              <p:cNvSpPr/>
              <p:nvPr/>
            </p:nvSpPr>
            <p:spPr>
              <a:xfrm>
                <a:off x="4839300" y="703025"/>
                <a:ext cx="524600" cy="539300"/>
              </a:xfrm>
              <a:custGeom>
                <a:avLst/>
                <a:gdLst/>
                <a:ahLst/>
                <a:cxnLst/>
                <a:rect l="l" t="t" r="r" b="b"/>
                <a:pathLst>
                  <a:path w="20984" h="21572" extrusionOk="0">
                    <a:moveTo>
                      <a:pt x="8770" y="4699"/>
                    </a:moveTo>
                    <a:cubicBezTo>
                      <a:pt x="9915" y="4699"/>
                      <a:pt x="10963" y="5471"/>
                      <a:pt x="11264" y="6631"/>
                    </a:cubicBezTo>
                    <a:cubicBezTo>
                      <a:pt x="11611" y="8007"/>
                      <a:pt x="10781" y="9415"/>
                      <a:pt x="9405" y="9772"/>
                    </a:cubicBezTo>
                    <a:cubicBezTo>
                      <a:pt x="9189" y="9828"/>
                      <a:pt x="8972" y="9855"/>
                      <a:pt x="8758" y="9855"/>
                    </a:cubicBezTo>
                    <a:cubicBezTo>
                      <a:pt x="7612" y="9855"/>
                      <a:pt x="6564" y="9082"/>
                      <a:pt x="6263" y="7913"/>
                    </a:cubicBezTo>
                    <a:cubicBezTo>
                      <a:pt x="5906" y="6536"/>
                      <a:pt x="6736" y="5128"/>
                      <a:pt x="8123" y="4782"/>
                    </a:cubicBezTo>
                    <a:cubicBezTo>
                      <a:pt x="8339" y="4726"/>
                      <a:pt x="8556" y="4699"/>
                      <a:pt x="8770" y="4699"/>
                    </a:cubicBezTo>
                    <a:close/>
                    <a:moveTo>
                      <a:pt x="12158" y="1"/>
                    </a:moveTo>
                    <a:lnTo>
                      <a:pt x="2281" y="2544"/>
                    </a:lnTo>
                    <a:cubicBezTo>
                      <a:pt x="2712" y="4236"/>
                      <a:pt x="1693" y="5969"/>
                      <a:pt x="1" y="6400"/>
                    </a:cubicBezTo>
                    <a:lnTo>
                      <a:pt x="3615" y="20405"/>
                    </a:lnTo>
                    <a:lnTo>
                      <a:pt x="4971" y="20794"/>
                    </a:lnTo>
                    <a:cubicBezTo>
                      <a:pt x="4530" y="17295"/>
                      <a:pt x="6746" y="13944"/>
                      <a:pt x="10245" y="13040"/>
                    </a:cubicBezTo>
                    <a:cubicBezTo>
                      <a:pt x="10844" y="12885"/>
                      <a:pt x="11444" y="12811"/>
                      <a:pt x="12034" y="12811"/>
                    </a:cubicBezTo>
                    <a:cubicBezTo>
                      <a:pt x="15197" y="12811"/>
                      <a:pt x="18079" y="14941"/>
                      <a:pt x="18903" y="18147"/>
                    </a:cubicBezTo>
                    <a:cubicBezTo>
                      <a:pt x="19207" y="19312"/>
                      <a:pt x="19197" y="20479"/>
                      <a:pt x="18934" y="21572"/>
                    </a:cubicBezTo>
                    <a:lnTo>
                      <a:pt x="20983" y="21572"/>
                    </a:lnTo>
                    <a:lnTo>
                      <a:pt x="16013" y="2281"/>
                    </a:lnTo>
                    <a:cubicBezTo>
                      <a:pt x="15751" y="2348"/>
                      <a:pt x="15488" y="2380"/>
                      <a:pt x="15229" y="2380"/>
                    </a:cubicBezTo>
                    <a:cubicBezTo>
                      <a:pt x="13816" y="2380"/>
                      <a:pt x="12521" y="1431"/>
                      <a:pt x="12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61"/>
              <p:cNvSpPr/>
              <p:nvPr/>
            </p:nvSpPr>
            <p:spPr>
              <a:xfrm>
                <a:off x="4952525" y="1023275"/>
                <a:ext cx="366975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14679" h="8762" extrusionOk="0">
                    <a:moveTo>
                      <a:pt x="7505" y="1"/>
                    </a:moveTo>
                    <a:cubicBezTo>
                      <a:pt x="6915" y="1"/>
                      <a:pt x="6315" y="75"/>
                      <a:pt x="5716" y="230"/>
                    </a:cubicBezTo>
                    <a:cubicBezTo>
                      <a:pt x="2217" y="1134"/>
                      <a:pt x="1" y="4485"/>
                      <a:pt x="442" y="7984"/>
                    </a:cubicBezTo>
                    <a:lnTo>
                      <a:pt x="3174" y="8762"/>
                    </a:lnTo>
                    <a:lnTo>
                      <a:pt x="5012" y="8762"/>
                    </a:lnTo>
                    <a:cubicBezTo>
                      <a:pt x="4949" y="8646"/>
                      <a:pt x="4897" y="8531"/>
                      <a:pt x="4844" y="8405"/>
                    </a:cubicBezTo>
                    <a:lnTo>
                      <a:pt x="3646" y="8709"/>
                    </a:lnTo>
                    <a:lnTo>
                      <a:pt x="3373" y="7658"/>
                    </a:lnTo>
                    <a:lnTo>
                      <a:pt x="4613" y="7343"/>
                    </a:lnTo>
                    <a:cubicBezTo>
                      <a:pt x="4540" y="6597"/>
                      <a:pt x="4666" y="5830"/>
                      <a:pt x="4949" y="5210"/>
                    </a:cubicBezTo>
                    <a:lnTo>
                      <a:pt x="6189" y="5484"/>
                    </a:lnTo>
                    <a:cubicBezTo>
                      <a:pt x="5831" y="6187"/>
                      <a:pt x="5716" y="7133"/>
                      <a:pt x="5863" y="7711"/>
                    </a:cubicBezTo>
                    <a:cubicBezTo>
                      <a:pt x="5963" y="8101"/>
                      <a:pt x="6157" y="8327"/>
                      <a:pt x="6411" y="8327"/>
                    </a:cubicBezTo>
                    <a:cubicBezTo>
                      <a:pt x="6451" y="8327"/>
                      <a:pt x="6493" y="8321"/>
                      <a:pt x="6536" y="8310"/>
                    </a:cubicBezTo>
                    <a:cubicBezTo>
                      <a:pt x="7534" y="8057"/>
                      <a:pt x="6179" y="5263"/>
                      <a:pt x="8154" y="4758"/>
                    </a:cubicBezTo>
                    <a:cubicBezTo>
                      <a:pt x="8297" y="4721"/>
                      <a:pt x="8437" y="4703"/>
                      <a:pt x="8574" y="4703"/>
                    </a:cubicBezTo>
                    <a:cubicBezTo>
                      <a:pt x="9247" y="4703"/>
                      <a:pt x="9823" y="5143"/>
                      <a:pt x="10181" y="5904"/>
                    </a:cubicBezTo>
                    <a:lnTo>
                      <a:pt x="11369" y="5599"/>
                    </a:lnTo>
                    <a:lnTo>
                      <a:pt x="11631" y="6649"/>
                    </a:lnTo>
                    <a:lnTo>
                      <a:pt x="10496" y="6944"/>
                    </a:lnTo>
                    <a:cubicBezTo>
                      <a:pt x="10591" y="7574"/>
                      <a:pt x="10549" y="8225"/>
                      <a:pt x="10391" y="8762"/>
                    </a:cubicBezTo>
                    <a:lnTo>
                      <a:pt x="14405" y="8762"/>
                    </a:lnTo>
                    <a:cubicBezTo>
                      <a:pt x="14668" y="7669"/>
                      <a:pt x="14678" y="6502"/>
                      <a:pt x="14374" y="5337"/>
                    </a:cubicBezTo>
                    <a:cubicBezTo>
                      <a:pt x="13550" y="2131"/>
                      <a:pt x="10668" y="1"/>
                      <a:pt x="7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61"/>
              <p:cNvSpPr/>
              <p:nvPr/>
            </p:nvSpPr>
            <p:spPr>
              <a:xfrm>
                <a:off x="5152675" y="1178200"/>
                <a:ext cx="4072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565" extrusionOk="0">
                    <a:moveTo>
                      <a:pt x="756" y="0"/>
                    </a:moveTo>
                    <a:cubicBezTo>
                      <a:pt x="726" y="0"/>
                      <a:pt x="695" y="4"/>
                      <a:pt x="662" y="11"/>
                    </a:cubicBezTo>
                    <a:cubicBezTo>
                      <a:pt x="1" y="179"/>
                      <a:pt x="400" y="1545"/>
                      <a:pt x="85" y="2565"/>
                    </a:cubicBezTo>
                    <a:lnTo>
                      <a:pt x="1629" y="2565"/>
                    </a:lnTo>
                    <a:lnTo>
                      <a:pt x="1104" y="2460"/>
                    </a:lnTo>
                    <a:cubicBezTo>
                      <a:pt x="1293" y="1776"/>
                      <a:pt x="1346" y="978"/>
                      <a:pt x="1230" y="526"/>
                    </a:cubicBezTo>
                    <a:cubicBezTo>
                      <a:pt x="1137" y="202"/>
                      <a:pt x="979" y="0"/>
                      <a:pt x="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61"/>
              <p:cNvSpPr/>
              <p:nvPr/>
            </p:nvSpPr>
            <p:spPr>
              <a:xfrm>
                <a:off x="4986925" y="820475"/>
                <a:ext cx="142675" cy="128950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5158" extrusionOk="0">
                    <a:moveTo>
                      <a:pt x="2865" y="1"/>
                    </a:moveTo>
                    <a:cubicBezTo>
                      <a:pt x="2651" y="1"/>
                      <a:pt x="2434" y="28"/>
                      <a:pt x="2218" y="84"/>
                    </a:cubicBezTo>
                    <a:cubicBezTo>
                      <a:pt x="831" y="430"/>
                      <a:pt x="1" y="1838"/>
                      <a:pt x="358" y="3215"/>
                    </a:cubicBezTo>
                    <a:cubicBezTo>
                      <a:pt x="659" y="4384"/>
                      <a:pt x="1707" y="5157"/>
                      <a:pt x="2853" y="5157"/>
                    </a:cubicBezTo>
                    <a:cubicBezTo>
                      <a:pt x="3067" y="5157"/>
                      <a:pt x="3284" y="5130"/>
                      <a:pt x="3500" y="5074"/>
                    </a:cubicBezTo>
                    <a:cubicBezTo>
                      <a:pt x="4876" y="4717"/>
                      <a:pt x="5706" y="3309"/>
                      <a:pt x="5359" y="1933"/>
                    </a:cubicBezTo>
                    <a:cubicBezTo>
                      <a:pt x="5058" y="773"/>
                      <a:pt x="4010" y="1"/>
                      <a:pt x="2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61"/>
              <p:cNvSpPr/>
              <p:nvPr/>
            </p:nvSpPr>
            <p:spPr>
              <a:xfrm>
                <a:off x="4546175" y="551525"/>
                <a:ext cx="825325" cy="690800"/>
              </a:xfrm>
              <a:custGeom>
                <a:avLst/>
                <a:gdLst/>
                <a:ahLst/>
                <a:cxnLst/>
                <a:rect l="l" t="t" r="r" b="b"/>
                <a:pathLst>
                  <a:path w="33013" h="27632" extrusionOk="0">
                    <a:moveTo>
                      <a:pt x="19703" y="1"/>
                    </a:moveTo>
                    <a:cubicBezTo>
                      <a:pt x="19323" y="1"/>
                      <a:pt x="18934" y="76"/>
                      <a:pt x="18555" y="230"/>
                    </a:cubicBezTo>
                    <a:lnTo>
                      <a:pt x="1955" y="7017"/>
                    </a:lnTo>
                    <a:cubicBezTo>
                      <a:pt x="1209" y="7322"/>
                      <a:pt x="631" y="7889"/>
                      <a:pt x="326" y="8636"/>
                    </a:cubicBezTo>
                    <a:cubicBezTo>
                      <a:pt x="11" y="9381"/>
                      <a:pt x="0" y="10201"/>
                      <a:pt x="305" y="10936"/>
                    </a:cubicBezTo>
                    <a:lnTo>
                      <a:pt x="6430" y="25909"/>
                    </a:lnTo>
                    <a:lnTo>
                      <a:pt x="8270" y="26171"/>
                    </a:lnTo>
                    <a:lnTo>
                      <a:pt x="2060" y="10989"/>
                    </a:lnTo>
                    <a:cubicBezTo>
                      <a:pt x="1618" y="9906"/>
                      <a:pt x="2134" y="8678"/>
                      <a:pt x="3215" y="8236"/>
                    </a:cubicBezTo>
                    <a:lnTo>
                      <a:pt x="18513" y="1974"/>
                    </a:lnTo>
                    <a:cubicBezTo>
                      <a:pt x="18770" y="1871"/>
                      <a:pt x="19036" y="1822"/>
                      <a:pt x="19299" y="1822"/>
                    </a:cubicBezTo>
                    <a:cubicBezTo>
                      <a:pt x="20133" y="1822"/>
                      <a:pt x="20930" y="2315"/>
                      <a:pt x="21266" y="3130"/>
                    </a:cubicBezTo>
                    <a:lnTo>
                      <a:pt x="31279" y="27632"/>
                    </a:lnTo>
                    <a:lnTo>
                      <a:pt x="33012" y="27632"/>
                    </a:lnTo>
                    <a:lnTo>
                      <a:pt x="22485" y="1869"/>
                    </a:lnTo>
                    <a:cubicBezTo>
                      <a:pt x="22064" y="850"/>
                      <a:pt x="21140" y="177"/>
                      <a:pt x="20110" y="30"/>
                    </a:cubicBezTo>
                    <a:cubicBezTo>
                      <a:pt x="19976" y="11"/>
                      <a:pt x="19840" y="1"/>
                      <a:pt x="19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61"/>
              <p:cNvSpPr/>
              <p:nvPr/>
            </p:nvSpPr>
            <p:spPr>
              <a:xfrm>
                <a:off x="4538300" y="543750"/>
                <a:ext cx="841600" cy="698575"/>
              </a:xfrm>
              <a:custGeom>
                <a:avLst/>
                <a:gdLst/>
                <a:ahLst/>
                <a:cxnLst/>
                <a:rect l="l" t="t" r="r" b="b"/>
                <a:pathLst>
                  <a:path w="33664" h="27943" extrusionOk="0">
                    <a:moveTo>
                      <a:pt x="20004" y="0"/>
                    </a:moveTo>
                    <a:cubicBezTo>
                      <a:pt x="19587" y="0"/>
                      <a:pt x="19164" y="79"/>
                      <a:pt x="18755" y="247"/>
                    </a:cubicBezTo>
                    <a:lnTo>
                      <a:pt x="2154" y="7044"/>
                    </a:lnTo>
                    <a:cubicBezTo>
                      <a:pt x="1335" y="7371"/>
                      <a:pt x="694" y="8011"/>
                      <a:pt x="347" y="8831"/>
                    </a:cubicBezTo>
                    <a:cubicBezTo>
                      <a:pt x="11" y="9650"/>
                      <a:pt x="0" y="10554"/>
                      <a:pt x="336" y="11373"/>
                    </a:cubicBezTo>
                    <a:lnTo>
                      <a:pt x="6388" y="26167"/>
                    </a:lnTo>
                    <a:lnTo>
                      <a:pt x="6567" y="26199"/>
                    </a:lnTo>
                    <a:lnTo>
                      <a:pt x="6745" y="26220"/>
                    </a:lnTo>
                    <a:lnTo>
                      <a:pt x="6745" y="26220"/>
                    </a:lnTo>
                    <a:lnTo>
                      <a:pt x="620" y="11247"/>
                    </a:lnTo>
                    <a:cubicBezTo>
                      <a:pt x="315" y="10512"/>
                      <a:pt x="326" y="9692"/>
                      <a:pt x="641" y="8947"/>
                    </a:cubicBezTo>
                    <a:cubicBezTo>
                      <a:pt x="946" y="8200"/>
                      <a:pt x="1524" y="7633"/>
                      <a:pt x="2270" y="7328"/>
                    </a:cubicBezTo>
                    <a:lnTo>
                      <a:pt x="18870" y="541"/>
                    </a:lnTo>
                    <a:cubicBezTo>
                      <a:pt x="19249" y="387"/>
                      <a:pt x="19638" y="312"/>
                      <a:pt x="20018" y="312"/>
                    </a:cubicBezTo>
                    <a:cubicBezTo>
                      <a:pt x="20155" y="312"/>
                      <a:pt x="20291" y="322"/>
                      <a:pt x="20425" y="341"/>
                    </a:cubicBezTo>
                    <a:cubicBezTo>
                      <a:pt x="21455" y="488"/>
                      <a:pt x="22379" y="1161"/>
                      <a:pt x="22800" y="2180"/>
                    </a:cubicBezTo>
                    <a:lnTo>
                      <a:pt x="33327" y="27943"/>
                    </a:lnTo>
                    <a:lnTo>
                      <a:pt x="33664" y="27943"/>
                    </a:lnTo>
                    <a:lnTo>
                      <a:pt x="23084" y="2064"/>
                    </a:lnTo>
                    <a:cubicBezTo>
                      <a:pt x="22558" y="781"/>
                      <a:pt x="21312" y="0"/>
                      <a:pt x="20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61"/>
              <p:cNvSpPr/>
              <p:nvPr/>
            </p:nvSpPr>
            <p:spPr>
              <a:xfrm>
                <a:off x="4586625" y="597050"/>
                <a:ext cx="741550" cy="645275"/>
              </a:xfrm>
              <a:custGeom>
                <a:avLst/>
                <a:gdLst/>
                <a:ahLst/>
                <a:cxnLst/>
                <a:rect l="l" t="t" r="r" b="b"/>
                <a:pathLst>
                  <a:path w="29662" h="25811" extrusionOk="0">
                    <a:moveTo>
                      <a:pt x="17681" y="1"/>
                    </a:moveTo>
                    <a:cubicBezTo>
                      <a:pt x="17418" y="1"/>
                      <a:pt x="17152" y="50"/>
                      <a:pt x="16895" y="153"/>
                    </a:cubicBezTo>
                    <a:lnTo>
                      <a:pt x="1597" y="6415"/>
                    </a:lnTo>
                    <a:cubicBezTo>
                      <a:pt x="516" y="6857"/>
                      <a:pt x="0" y="8085"/>
                      <a:pt x="442" y="9168"/>
                    </a:cubicBezTo>
                    <a:lnTo>
                      <a:pt x="6652" y="24350"/>
                    </a:lnTo>
                    <a:lnTo>
                      <a:pt x="9068" y="24686"/>
                    </a:lnTo>
                    <a:lnTo>
                      <a:pt x="3594" y="11300"/>
                    </a:lnTo>
                    <a:cubicBezTo>
                      <a:pt x="5212" y="10639"/>
                      <a:pt x="5989" y="8790"/>
                      <a:pt x="5328" y="7172"/>
                    </a:cubicBezTo>
                    <a:lnTo>
                      <a:pt x="14763" y="3305"/>
                    </a:lnTo>
                    <a:cubicBezTo>
                      <a:pt x="15264" y="4531"/>
                      <a:pt x="16447" y="5275"/>
                      <a:pt x="17695" y="5275"/>
                    </a:cubicBezTo>
                    <a:cubicBezTo>
                      <a:pt x="18094" y="5275"/>
                      <a:pt x="18500" y="5199"/>
                      <a:pt x="18891" y="5038"/>
                    </a:cubicBezTo>
                    <a:lnTo>
                      <a:pt x="27381" y="25811"/>
                    </a:lnTo>
                    <a:lnTo>
                      <a:pt x="29661" y="25811"/>
                    </a:lnTo>
                    <a:lnTo>
                      <a:pt x="19648" y="1309"/>
                    </a:lnTo>
                    <a:cubicBezTo>
                      <a:pt x="19312" y="494"/>
                      <a:pt x="18515" y="1"/>
                      <a:pt x="17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61"/>
              <p:cNvSpPr/>
              <p:nvPr/>
            </p:nvSpPr>
            <p:spPr>
              <a:xfrm>
                <a:off x="4919675" y="1109900"/>
                <a:ext cx="201250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5297" extrusionOk="0">
                    <a:moveTo>
                      <a:pt x="4963" y="0"/>
                    </a:moveTo>
                    <a:cubicBezTo>
                      <a:pt x="4762" y="0"/>
                      <a:pt x="4557" y="42"/>
                      <a:pt x="4351" y="127"/>
                    </a:cubicBezTo>
                    <a:cubicBezTo>
                      <a:pt x="2459" y="894"/>
                      <a:pt x="4172" y="3479"/>
                      <a:pt x="3227" y="3868"/>
                    </a:cubicBezTo>
                    <a:cubicBezTo>
                      <a:pt x="3166" y="3893"/>
                      <a:pt x="3107" y="3905"/>
                      <a:pt x="3050" y="3905"/>
                    </a:cubicBezTo>
                    <a:cubicBezTo>
                      <a:pt x="2821" y="3905"/>
                      <a:pt x="2624" y="3708"/>
                      <a:pt x="2480" y="3363"/>
                    </a:cubicBezTo>
                    <a:cubicBezTo>
                      <a:pt x="2260" y="2806"/>
                      <a:pt x="2239" y="1861"/>
                      <a:pt x="2491" y="1115"/>
                    </a:cubicBezTo>
                    <a:lnTo>
                      <a:pt x="1241" y="1010"/>
                    </a:lnTo>
                    <a:cubicBezTo>
                      <a:pt x="1031" y="1661"/>
                      <a:pt x="1010" y="2439"/>
                      <a:pt x="1189" y="3163"/>
                    </a:cubicBezTo>
                    <a:lnTo>
                      <a:pt x="1" y="3647"/>
                    </a:lnTo>
                    <a:lnTo>
                      <a:pt x="411" y="4655"/>
                    </a:lnTo>
                    <a:lnTo>
                      <a:pt x="1567" y="4183"/>
                    </a:lnTo>
                    <a:cubicBezTo>
                      <a:pt x="1777" y="4582"/>
                      <a:pt x="2050" y="4897"/>
                      <a:pt x="2354" y="5108"/>
                    </a:cubicBezTo>
                    <a:lnTo>
                      <a:pt x="3699" y="5297"/>
                    </a:lnTo>
                    <a:lnTo>
                      <a:pt x="3804" y="5297"/>
                    </a:lnTo>
                    <a:cubicBezTo>
                      <a:pt x="3825" y="5286"/>
                      <a:pt x="3857" y="5276"/>
                      <a:pt x="3878" y="5265"/>
                    </a:cubicBezTo>
                    <a:cubicBezTo>
                      <a:pt x="5812" y="4477"/>
                      <a:pt x="4130" y="1872"/>
                      <a:pt x="5055" y="1503"/>
                    </a:cubicBezTo>
                    <a:cubicBezTo>
                      <a:pt x="5105" y="1480"/>
                      <a:pt x="5154" y="1470"/>
                      <a:pt x="5202" y="1470"/>
                    </a:cubicBezTo>
                    <a:cubicBezTo>
                      <a:pt x="5395" y="1470"/>
                      <a:pt x="5565" y="1646"/>
                      <a:pt x="5675" y="1924"/>
                    </a:cubicBezTo>
                    <a:cubicBezTo>
                      <a:pt x="5854" y="2355"/>
                      <a:pt x="5917" y="3163"/>
                      <a:pt x="5822" y="3857"/>
                    </a:cubicBezTo>
                    <a:lnTo>
                      <a:pt x="7093" y="3941"/>
                    </a:lnTo>
                    <a:cubicBezTo>
                      <a:pt x="7198" y="3353"/>
                      <a:pt x="7156" y="2649"/>
                      <a:pt x="6967" y="1977"/>
                    </a:cubicBezTo>
                    <a:lnTo>
                      <a:pt x="8049" y="1535"/>
                    </a:lnTo>
                    <a:lnTo>
                      <a:pt x="7640" y="527"/>
                    </a:lnTo>
                    <a:lnTo>
                      <a:pt x="6515" y="989"/>
                    </a:lnTo>
                    <a:cubicBezTo>
                      <a:pt x="6100" y="354"/>
                      <a:pt x="5551" y="0"/>
                      <a:pt x="4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61"/>
              <p:cNvSpPr/>
              <p:nvPr/>
            </p:nvSpPr>
            <p:spPr>
              <a:xfrm>
                <a:off x="4676450" y="679675"/>
                <a:ext cx="594700" cy="562650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2506" extrusionOk="0">
                    <a:moveTo>
                      <a:pt x="8804" y="5088"/>
                    </a:moveTo>
                    <a:cubicBezTo>
                      <a:pt x="9818" y="5088"/>
                      <a:pt x="10775" y="5692"/>
                      <a:pt x="11180" y="6693"/>
                    </a:cubicBezTo>
                    <a:cubicBezTo>
                      <a:pt x="11726" y="8006"/>
                      <a:pt x="11096" y="9519"/>
                      <a:pt x="9772" y="10055"/>
                    </a:cubicBezTo>
                    <a:cubicBezTo>
                      <a:pt x="9452" y="10185"/>
                      <a:pt x="9121" y="10246"/>
                      <a:pt x="8796" y="10246"/>
                    </a:cubicBezTo>
                    <a:cubicBezTo>
                      <a:pt x="7778" y="10246"/>
                      <a:pt x="6816" y="9643"/>
                      <a:pt x="6410" y="8647"/>
                    </a:cubicBezTo>
                    <a:cubicBezTo>
                      <a:pt x="5874" y="7323"/>
                      <a:pt x="6505" y="5821"/>
                      <a:pt x="7818" y="5285"/>
                    </a:cubicBezTo>
                    <a:cubicBezTo>
                      <a:pt x="8141" y="5151"/>
                      <a:pt x="8475" y="5088"/>
                      <a:pt x="8804" y="5088"/>
                    </a:cubicBezTo>
                    <a:close/>
                    <a:moveTo>
                      <a:pt x="11170" y="0"/>
                    </a:moveTo>
                    <a:lnTo>
                      <a:pt x="1735" y="3867"/>
                    </a:lnTo>
                    <a:cubicBezTo>
                      <a:pt x="2396" y="5485"/>
                      <a:pt x="1619" y="7334"/>
                      <a:pt x="1" y="7995"/>
                    </a:cubicBezTo>
                    <a:lnTo>
                      <a:pt x="5475" y="21381"/>
                    </a:lnTo>
                    <a:lnTo>
                      <a:pt x="6872" y="21581"/>
                    </a:lnTo>
                    <a:cubicBezTo>
                      <a:pt x="5958" y="18177"/>
                      <a:pt x="7703" y="14542"/>
                      <a:pt x="11054" y="13176"/>
                    </a:cubicBezTo>
                    <a:cubicBezTo>
                      <a:pt x="11933" y="12817"/>
                      <a:pt x="12842" y="12646"/>
                      <a:pt x="13737" y="12646"/>
                    </a:cubicBezTo>
                    <a:cubicBezTo>
                      <a:pt x="16535" y="12646"/>
                      <a:pt x="19190" y="14309"/>
                      <a:pt x="20321" y="17063"/>
                    </a:cubicBezTo>
                    <a:cubicBezTo>
                      <a:pt x="21056" y="18880"/>
                      <a:pt x="20993" y="20825"/>
                      <a:pt x="20290" y="22506"/>
                    </a:cubicBezTo>
                    <a:lnTo>
                      <a:pt x="23788" y="22506"/>
                    </a:lnTo>
                    <a:lnTo>
                      <a:pt x="15298" y="1733"/>
                    </a:lnTo>
                    <a:cubicBezTo>
                      <a:pt x="14907" y="1894"/>
                      <a:pt x="14501" y="1970"/>
                      <a:pt x="14102" y="1970"/>
                    </a:cubicBezTo>
                    <a:cubicBezTo>
                      <a:pt x="12854" y="1970"/>
                      <a:pt x="11671" y="1226"/>
                      <a:pt x="1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61"/>
              <p:cNvSpPr/>
              <p:nvPr/>
            </p:nvSpPr>
            <p:spPr>
              <a:xfrm>
                <a:off x="4825400" y="995825"/>
                <a:ext cx="377475" cy="246500"/>
              </a:xfrm>
              <a:custGeom>
                <a:avLst/>
                <a:gdLst/>
                <a:ahLst/>
                <a:cxnLst/>
                <a:rect l="l" t="t" r="r" b="b"/>
                <a:pathLst>
                  <a:path w="15099" h="9860" extrusionOk="0">
                    <a:moveTo>
                      <a:pt x="7779" y="0"/>
                    </a:moveTo>
                    <a:cubicBezTo>
                      <a:pt x="6884" y="0"/>
                      <a:pt x="5975" y="171"/>
                      <a:pt x="5096" y="530"/>
                    </a:cubicBezTo>
                    <a:cubicBezTo>
                      <a:pt x="1745" y="1896"/>
                      <a:pt x="0" y="5531"/>
                      <a:pt x="914" y="8935"/>
                    </a:cubicBezTo>
                    <a:lnTo>
                      <a:pt x="6125" y="9671"/>
                    </a:lnTo>
                    <a:cubicBezTo>
                      <a:pt x="5821" y="9460"/>
                      <a:pt x="5548" y="9145"/>
                      <a:pt x="5338" y="8746"/>
                    </a:cubicBezTo>
                    <a:lnTo>
                      <a:pt x="4182" y="9218"/>
                    </a:lnTo>
                    <a:lnTo>
                      <a:pt x="3772" y="8210"/>
                    </a:lnTo>
                    <a:lnTo>
                      <a:pt x="4960" y="7726"/>
                    </a:lnTo>
                    <a:cubicBezTo>
                      <a:pt x="4781" y="7002"/>
                      <a:pt x="4802" y="6224"/>
                      <a:pt x="5012" y="5573"/>
                    </a:cubicBezTo>
                    <a:lnTo>
                      <a:pt x="6262" y="5678"/>
                    </a:lnTo>
                    <a:cubicBezTo>
                      <a:pt x="6010" y="6424"/>
                      <a:pt x="6031" y="7369"/>
                      <a:pt x="6251" y="7926"/>
                    </a:cubicBezTo>
                    <a:cubicBezTo>
                      <a:pt x="6395" y="8271"/>
                      <a:pt x="6592" y="8468"/>
                      <a:pt x="6821" y="8468"/>
                    </a:cubicBezTo>
                    <a:cubicBezTo>
                      <a:pt x="6878" y="8468"/>
                      <a:pt x="6937" y="8456"/>
                      <a:pt x="6998" y="8431"/>
                    </a:cubicBezTo>
                    <a:cubicBezTo>
                      <a:pt x="7943" y="8042"/>
                      <a:pt x="6230" y="5457"/>
                      <a:pt x="8122" y="4690"/>
                    </a:cubicBezTo>
                    <a:cubicBezTo>
                      <a:pt x="8328" y="4605"/>
                      <a:pt x="8533" y="4563"/>
                      <a:pt x="8734" y="4563"/>
                    </a:cubicBezTo>
                    <a:cubicBezTo>
                      <a:pt x="9322" y="4563"/>
                      <a:pt x="9871" y="4917"/>
                      <a:pt x="10286" y="5552"/>
                    </a:cubicBezTo>
                    <a:lnTo>
                      <a:pt x="11411" y="5090"/>
                    </a:lnTo>
                    <a:lnTo>
                      <a:pt x="11820" y="6098"/>
                    </a:lnTo>
                    <a:lnTo>
                      <a:pt x="10738" y="6540"/>
                    </a:lnTo>
                    <a:cubicBezTo>
                      <a:pt x="10927" y="7212"/>
                      <a:pt x="10969" y="7916"/>
                      <a:pt x="10864" y="8504"/>
                    </a:cubicBezTo>
                    <a:lnTo>
                      <a:pt x="9593" y="8420"/>
                    </a:lnTo>
                    <a:cubicBezTo>
                      <a:pt x="9688" y="7726"/>
                      <a:pt x="9625" y="6918"/>
                      <a:pt x="9446" y="6487"/>
                    </a:cubicBezTo>
                    <a:cubicBezTo>
                      <a:pt x="9336" y="6209"/>
                      <a:pt x="9166" y="6033"/>
                      <a:pt x="8973" y="6033"/>
                    </a:cubicBezTo>
                    <a:cubicBezTo>
                      <a:pt x="8925" y="6033"/>
                      <a:pt x="8876" y="6043"/>
                      <a:pt x="8826" y="6066"/>
                    </a:cubicBezTo>
                    <a:cubicBezTo>
                      <a:pt x="7901" y="6435"/>
                      <a:pt x="9583" y="9040"/>
                      <a:pt x="7649" y="9828"/>
                    </a:cubicBezTo>
                    <a:cubicBezTo>
                      <a:pt x="7628" y="9839"/>
                      <a:pt x="7596" y="9849"/>
                      <a:pt x="7575" y="9860"/>
                    </a:cubicBezTo>
                    <a:lnTo>
                      <a:pt x="14332" y="9860"/>
                    </a:lnTo>
                    <a:cubicBezTo>
                      <a:pt x="15035" y="8179"/>
                      <a:pt x="15098" y="6234"/>
                      <a:pt x="14363" y="4417"/>
                    </a:cubicBezTo>
                    <a:cubicBezTo>
                      <a:pt x="13232" y="1663"/>
                      <a:pt x="10577" y="0"/>
                      <a:pt x="77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61"/>
              <p:cNvSpPr/>
              <p:nvPr/>
            </p:nvSpPr>
            <p:spPr>
              <a:xfrm>
                <a:off x="4823300" y="806850"/>
                <a:ext cx="146325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160" extrusionOk="0">
                    <a:moveTo>
                      <a:pt x="2930" y="1"/>
                    </a:moveTo>
                    <a:cubicBezTo>
                      <a:pt x="2601" y="1"/>
                      <a:pt x="2267" y="64"/>
                      <a:pt x="1944" y="198"/>
                    </a:cubicBezTo>
                    <a:cubicBezTo>
                      <a:pt x="631" y="734"/>
                      <a:pt x="0" y="2236"/>
                      <a:pt x="536" y="3560"/>
                    </a:cubicBezTo>
                    <a:cubicBezTo>
                      <a:pt x="942" y="4556"/>
                      <a:pt x="1904" y="5159"/>
                      <a:pt x="2922" y="5159"/>
                    </a:cubicBezTo>
                    <a:cubicBezTo>
                      <a:pt x="3247" y="5159"/>
                      <a:pt x="3578" y="5098"/>
                      <a:pt x="3898" y="4968"/>
                    </a:cubicBezTo>
                    <a:cubicBezTo>
                      <a:pt x="5222" y="4432"/>
                      <a:pt x="5852" y="2919"/>
                      <a:pt x="5306" y="1606"/>
                    </a:cubicBezTo>
                    <a:cubicBezTo>
                      <a:pt x="4901" y="605"/>
                      <a:pt x="3944" y="1"/>
                      <a:pt x="2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61"/>
              <p:cNvSpPr/>
              <p:nvPr/>
            </p:nvSpPr>
            <p:spPr>
              <a:xfrm>
                <a:off x="4369400" y="553850"/>
                <a:ext cx="910175" cy="688475"/>
              </a:xfrm>
              <a:custGeom>
                <a:avLst/>
                <a:gdLst/>
                <a:ahLst/>
                <a:cxnLst/>
                <a:rect l="l" t="t" r="r" b="b"/>
                <a:pathLst>
                  <a:path w="36407" h="27539" extrusionOk="0">
                    <a:moveTo>
                      <a:pt x="18608" y="0"/>
                    </a:moveTo>
                    <a:cubicBezTo>
                      <a:pt x="18093" y="0"/>
                      <a:pt x="17568" y="137"/>
                      <a:pt x="17095" y="410"/>
                    </a:cubicBezTo>
                    <a:lnTo>
                      <a:pt x="1598" y="9456"/>
                    </a:lnTo>
                    <a:cubicBezTo>
                      <a:pt x="904" y="9855"/>
                      <a:pt x="410" y="10507"/>
                      <a:pt x="211" y="11295"/>
                    </a:cubicBezTo>
                    <a:cubicBezTo>
                      <a:pt x="1" y="12073"/>
                      <a:pt x="106" y="12881"/>
                      <a:pt x="515" y="13575"/>
                    </a:cubicBezTo>
                    <a:lnTo>
                      <a:pt x="8658" y="27539"/>
                    </a:lnTo>
                    <a:lnTo>
                      <a:pt x="10518" y="27539"/>
                    </a:lnTo>
                    <a:lnTo>
                      <a:pt x="2259" y="13376"/>
                    </a:lnTo>
                    <a:cubicBezTo>
                      <a:pt x="1671" y="12367"/>
                      <a:pt x="2007" y="11074"/>
                      <a:pt x="3016" y="10486"/>
                    </a:cubicBezTo>
                    <a:lnTo>
                      <a:pt x="17295" y="2154"/>
                    </a:lnTo>
                    <a:cubicBezTo>
                      <a:pt x="17625" y="1959"/>
                      <a:pt x="17989" y="1867"/>
                      <a:pt x="18350" y="1867"/>
                    </a:cubicBezTo>
                    <a:cubicBezTo>
                      <a:pt x="19076" y="1867"/>
                      <a:pt x="19787" y="2243"/>
                      <a:pt x="20174" y="2911"/>
                    </a:cubicBezTo>
                    <a:lnTo>
                      <a:pt x="34547" y="27539"/>
                    </a:lnTo>
                    <a:lnTo>
                      <a:pt x="36406" y="27539"/>
                    </a:lnTo>
                    <a:lnTo>
                      <a:pt x="21213" y="1503"/>
                    </a:lnTo>
                    <a:cubicBezTo>
                      <a:pt x="20646" y="536"/>
                      <a:pt x="19637" y="0"/>
                      <a:pt x="18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61"/>
              <p:cNvSpPr/>
              <p:nvPr/>
            </p:nvSpPr>
            <p:spPr>
              <a:xfrm>
                <a:off x="4361525" y="546200"/>
                <a:ext cx="926975" cy="696125"/>
              </a:xfrm>
              <a:custGeom>
                <a:avLst/>
                <a:gdLst/>
                <a:ahLst/>
                <a:cxnLst/>
                <a:rect l="l" t="t" r="r" b="b"/>
                <a:pathLst>
                  <a:path w="37079" h="27845" extrusionOk="0">
                    <a:moveTo>
                      <a:pt x="18917" y="0"/>
                    </a:moveTo>
                    <a:cubicBezTo>
                      <a:pt x="18350" y="0"/>
                      <a:pt x="17776" y="146"/>
                      <a:pt x="17253" y="453"/>
                    </a:cubicBezTo>
                    <a:lnTo>
                      <a:pt x="1755" y="9489"/>
                    </a:lnTo>
                    <a:cubicBezTo>
                      <a:pt x="998" y="9941"/>
                      <a:pt x="452" y="10656"/>
                      <a:pt x="221" y="11517"/>
                    </a:cubicBezTo>
                    <a:cubicBezTo>
                      <a:pt x="1" y="12379"/>
                      <a:pt x="116" y="13271"/>
                      <a:pt x="557" y="14039"/>
                    </a:cubicBezTo>
                    <a:lnTo>
                      <a:pt x="8616" y="27845"/>
                    </a:lnTo>
                    <a:lnTo>
                      <a:pt x="8973" y="27845"/>
                    </a:lnTo>
                    <a:lnTo>
                      <a:pt x="830" y="13881"/>
                    </a:lnTo>
                    <a:cubicBezTo>
                      <a:pt x="421" y="13187"/>
                      <a:pt x="316" y="12379"/>
                      <a:pt x="526" y="11601"/>
                    </a:cubicBezTo>
                    <a:cubicBezTo>
                      <a:pt x="725" y="10813"/>
                      <a:pt x="1219" y="10161"/>
                      <a:pt x="1913" y="9762"/>
                    </a:cubicBezTo>
                    <a:lnTo>
                      <a:pt x="17410" y="716"/>
                    </a:lnTo>
                    <a:cubicBezTo>
                      <a:pt x="17883" y="443"/>
                      <a:pt x="18408" y="306"/>
                      <a:pt x="18923" y="306"/>
                    </a:cubicBezTo>
                    <a:cubicBezTo>
                      <a:pt x="19952" y="306"/>
                      <a:pt x="20961" y="842"/>
                      <a:pt x="21528" y="1809"/>
                    </a:cubicBezTo>
                    <a:lnTo>
                      <a:pt x="36721" y="27845"/>
                    </a:lnTo>
                    <a:lnTo>
                      <a:pt x="37078" y="27845"/>
                    </a:lnTo>
                    <a:lnTo>
                      <a:pt x="21791" y="1651"/>
                    </a:lnTo>
                    <a:cubicBezTo>
                      <a:pt x="21174" y="591"/>
                      <a:pt x="20059" y="0"/>
                      <a:pt x="18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61"/>
              <p:cNvSpPr/>
              <p:nvPr/>
            </p:nvSpPr>
            <p:spPr>
              <a:xfrm>
                <a:off x="4411150" y="600525"/>
                <a:ext cx="821925" cy="641800"/>
              </a:xfrm>
              <a:custGeom>
                <a:avLst/>
                <a:gdLst/>
                <a:ahLst/>
                <a:cxnLst/>
                <a:rect l="l" t="t" r="r" b="b"/>
                <a:pathLst>
                  <a:path w="32877" h="25672" extrusionOk="0">
                    <a:moveTo>
                      <a:pt x="16680" y="0"/>
                    </a:moveTo>
                    <a:cubicBezTo>
                      <a:pt x="16319" y="0"/>
                      <a:pt x="15955" y="92"/>
                      <a:pt x="15625" y="287"/>
                    </a:cubicBezTo>
                    <a:lnTo>
                      <a:pt x="1346" y="8619"/>
                    </a:lnTo>
                    <a:cubicBezTo>
                      <a:pt x="337" y="9207"/>
                      <a:pt x="1" y="10500"/>
                      <a:pt x="589" y="11509"/>
                    </a:cubicBezTo>
                    <a:lnTo>
                      <a:pt x="8848" y="25672"/>
                    </a:lnTo>
                    <a:lnTo>
                      <a:pt x="11296" y="25672"/>
                    </a:lnTo>
                    <a:lnTo>
                      <a:pt x="4004" y="13179"/>
                    </a:lnTo>
                    <a:cubicBezTo>
                      <a:pt x="5517" y="12296"/>
                      <a:pt x="6022" y="10353"/>
                      <a:pt x="5139" y="8850"/>
                    </a:cubicBezTo>
                    <a:lnTo>
                      <a:pt x="13954" y="3702"/>
                    </a:lnTo>
                    <a:cubicBezTo>
                      <a:pt x="14544" y="4713"/>
                      <a:pt x="15604" y="5279"/>
                      <a:pt x="16693" y="5279"/>
                    </a:cubicBezTo>
                    <a:cubicBezTo>
                      <a:pt x="17234" y="5279"/>
                      <a:pt x="17781" y="5140"/>
                      <a:pt x="18283" y="4847"/>
                    </a:cubicBezTo>
                    <a:lnTo>
                      <a:pt x="30428" y="25672"/>
                    </a:lnTo>
                    <a:lnTo>
                      <a:pt x="32877" y="25672"/>
                    </a:lnTo>
                    <a:lnTo>
                      <a:pt x="18504" y="1044"/>
                    </a:lnTo>
                    <a:cubicBezTo>
                      <a:pt x="18117" y="376"/>
                      <a:pt x="17406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61"/>
              <p:cNvSpPr/>
              <p:nvPr/>
            </p:nvSpPr>
            <p:spPr>
              <a:xfrm>
                <a:off x="4797025" y="1106475"/>
                <a:ext cx="19202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5434" extrusionOk="0">
                    <a:moveTo>
                      <a:pt x="4605" y="0"/>
                    </a:moveTo>
                    <a:cubicBezTo>
                      <a:pt x="4338" y="0"/>
                      <a:pt x="4071" y="72"/>
                      <a:pt x="3814" y="222"/>
                    </a:cubicBezTo>
                    <a:cubicBezTo>
                      <a:pt x="2049" y="1252"/>
                      <a:pt x="4108" y="3574"/>
                      <a:pt x="3226" y="4089"/>
                    </a:cubicBezTo>
                    <a:cubicBezTo>
                      <a:pt x="3152" y="4133"/>
                      <a:pt x="3077" y="4154"/>
                      <a:pt x="3003" y="4154"/>
                    </a:cubicBezTo>
                    <a:cubicBezTo>
                      <a:pt x="2794" y="4154"/>
                      <a:pt x="2588" y="3985"/>
                      <a:pt x="2417" y="3690"/>
                    </a:cubicBezTo>
                    <a:cubicBezTo>
                      <a:pt x="2112" y="3174"/>
                      <a:pt x="1965" y="2229"/>
                      <a:pt x="2112" y="1462"/>
                    </a:cubicBezTo>
                    <a:lnTo>
                      <a:pt x="2112" y="1462"/>
                    </a:lnTo>
                    <a:lnTo>
                      <a:pt x="851" y="1535"/>
                    </a:lnTo>
                    <a:cubicBezTo>
                      <a:pt x="746" y="2208"/>
                      <a:pt x="830" y="2985"/>
                      <a:pt x="1103" y="3679"/>
                    </a:cubicBezTo>
                    <a:lnTo>
                      <a:pt x="1" y="4320"/>
                    </a:lnTo>
                    <a:lnTo>
                      <a:pt x="547" y="5255"/>
                    </a:lnTo>
                    <a:lnTo>
                      <a:pt x="1619" y="4635"/>
                    </a:lnTo>
                    <a:cubicBezTo>
                      <a:pt x="1892" y="4992"/>
                      <a:pt x="2207" y="5266"/>
                      <a:pt x="2532" y="5434"/>
                    </a:cubicBezTo>
                    <a:lnTo>
                      <a:pt x="3972" y="5434"/>
                    </a:lnTo>
                    <a:cubicBezTo>
                      <a:pt x="4003" y="5413"/>
                      <a:pt x="4035" y="5402"/>
                      <a:pt x="4066" y="5381"/>
                    </a:cubicBezTo>
                    <a:cubicBezTo>
                      <a:pt x="5863" y="4330"/>
                      <a:pt x="3846" y="1988"/>
                      <a:pt x="4697" y="1483"/>
                    </a:cubicBezTo>
                    <a:cubicBezTo>
                      <a:pt x="4758" y="1449"/>
                      <a:pt x="4820" y="1432"/>
                      <a:pt x="4881" y="1432"/>
                    </a:cubicBezTo>
                    <a:cubicBezTo>
                      <a:pt x="5062" y="1432"/>
                      <a:pt x="5239" y="1576"/>
                      <a:pt x="5380" y="1819"/>
                    </a:cubicBezTo>
                    <a:cubicBezTo>
                      <a:pt x="5621" y="2229"/>
                      <a:pt x="5789" y="3006"/>
                      <a:pt x="5789" y="3721"/>
                    </a:cubicBezTo>
                    <a:lnTo>
                      <a:pt x="7061" y="3616"/>
                    </a:lnTo>
                    <a:cubicBezTo>
                      <a:pt x="7082" y="3027"/>
                      <a:pt x="6945" y="2324"/>
                      <a:pt x="6662" y="1693"/>
                    </a:cubicBezTo>
                    <a:lnTo>
                      <a:pt x="7681" y="1105"/>
                    </a:lnTo>
                    <a:lnTo>
                      <a:pt x="7134" y="159"/>
                    </a:lnTo>
                    <a:lnTo>
                      <a:pt x="6084" y="779"/>
                    </a:lnTo>
                    <a:cubicBezTo>
                      <a:pt x="5640" y="273"/>
                      <a:pt x="5123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61"/>
              <p:cNvSpPr/>
              <p:nvPr/>
            </p:nvSpPr>
            <p:spPr>
              <a:xfrm>
                <a:off x="4511250" y="693050"/>
                <a:ext cx="660625" cy="549275"/>
              </a:xfrm>
              <a:custGeom>
                <a:avLst/>
                <a:gdLst/>
                <a:ahLst/>
                <a:cxnLst/>
                <a:rect l="l" t="t" r="r" b="b"/>
                <a:pathLst>
                  <a:path w="26425" h="21971" extrusionOk="0">
                    <a:moveTo>
                      <a:pt x="8655" y="5347"/>
                    </a:moveTo>
                    <a:cubicBezTo>
                      <a:pt x="9544" y="5347"/>
                      <a:pt x="10410" y="5808"/>
                      <a:pt x="10895" y="6631"/>
                    </a:cubicBezTo>
                    <a:cubicBezTo>
                      <a:pt x="11610" y="7860"/>
                      <a:pt x="11201" y="9436"/>
                      <a:pt x="9961" y="10150"/>
                    </a:cubicBezTo>
                    <a:cubicBezTo>
                      <a:pt x="9551" y="10392"/>
                      <a:pt x="9104" y="10506"/>
                      <a:pt x="8662" y="10506"/>
                    </a:cubicBezTo>
                    <a:cubicBezTo>
                      <a:pt x="7777" y="10506"/>
                      <a:pt x="6917" y="10046"/>
                      <a:pt x="6441" y="9226"/>
                    </a:cubicBezTo>
                    <a:cubicBezTo>
                      <a:pt x="5716" y="7997"/>
                      <a:pt x="6136" y="6421"/>
                      <a:pt x="7365" y="5695"/>
                    </a:cubicBezTo>
                    <a:cubicBezTo>
                      <a:pt x="7772" y="5459"/>
                      <a:pt x="8216" y="5347"/>
                      <a:pt x="8655" y="5347"/>
                    </a:cubicBezTo>
                    <a:close/>
                    <a:moveTo>
                      <a:pt x="9950" y="1"/>
                    </a:moveTo>
                    <a:lnTo>
                      <a:pt x="1135" y="5149"/>
                    </a:lnTo>
                    <a:cubicBezTo>
                      <a:pt x="2018" y="6652"/>
                      <a:pt x="1513" y="8595"/>
                      <a:pt x="0" y="9478"/>
                    </a:cubicBezTo>
                    <a:lnTo>
                      <a:pt x="7292" y="21971"/>
                    </a:lnTo>
                    <a:lnTo>
                      <a:pt x="8700" y="21971"/>
                    </a:lnTo>
                    <a:cubicBezTo>
                      <a:pt x="7323" y="18724"/>
                      <a:pt x="8542" y="14889"/>
                      <a:pt x="11663" y="13071"/>
                    </a:cubicBezTo>
                    <a:cubicBezTo>
                      <a:pt x="12792" y="12411"/>
                      <a:pt x="14027" y="12096"/>
                      <a:pt x="15245" y="12096"/>
                    </a:cubicBezTo>
                    <a:cubicBezTo>
                      <a:pt x="17688" y="12096"/>
                      <a:pt x="20063" y="13360"/>
                      <a:pt x="21381" y="15625"/>
                    </a:cubicBezTo>
                    <a:cubicBezTo>
                      <a:pt x="22558" y="17631"/>
                      <a:pt x="22632" y="19985"/>
                      <a:pt x="21791" y="21971"/>
                    </a:cubicBezTo>
                    <a:lnTo>
                      <a:pt x="26424" y="21971"/>
                    </a:lnTo>
                    <a:lnTo>
                      <a:pt x="14279" y="1146"/>
                    </a:lnTo>
                    <a:cubicBezTo>
                      <a:pt x="13777" y="1439"/>
                      <a:pt x="13230" y="1578"/>
                      <a:pt x="12689" y="1578"/>
                    </a:cubicBezTo>
                    <a:cubicBezTo>
                      <a:pt x="11600" y="1578"/>
                      <a:pt x="10540" y="1012"/>
                      <a:pt x="9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61"/>
              <p:cNvSpPr/>
              <p:nvPr/>
            </p:nvSpPr>
            <p:spPr>
              <a:xfrm>
                <a:off x="4694325" y="995450"/>
                <a:ext cx="3827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5309" h="9875" extrusionOk="0">
                    <a:moveTo>
                      <a:pt x="7922" y="0"/>
                    </a:moveTo>
                    <a:cubicBezTo>
                      <a:pt x="6704" y="0"/>
                      <a:pt x="5469" y="315"/>
                      <a:pt x="4340" y="975"/>
                    </a:cubicBezTo>
                    <a:cubicBezTo>
                      <a:pt x="1219" y="2793"/>
                      <a:pt x="0" y="6628"/>
                      <a:pt x="1377" y="9875"/>
                    </a:cubicBezTo>
                    <a:lnTo>
                      <a:pt x="6640" y="9875"/>
                    </a:lnTo>
                    <a:cubicBezTo>
                      <a:pt x="6315" y="9707"/>
                      <a:pt x="6000" y="9433"/>
                      <a:pt x="5727" y="9076"/>
                    </a:cubicBezTo>
                    <a:lnTo>
                      <a:pt x="4655" y="9696"/>
                    </a:lnTo>
                    <a:lnTo>
                      <a:pt x="4109" y="8761"/>
                    </a:lnTo>
                    <a:lnTo>
                      <a:pt x="5211" y="8120"/>
                    </a:lnTo>
                    <a:cubicBezTo>
                      <a:pt x="4938" y="7426"/>
                      <a:pt x="4854" y="6649"/>
                      <a:pt x="4959" y="5976"/>
                    </a:cubicBezTo>
                    <a:lnTo>
                      <a:pt x="6220" y="5903"/>
                    </a:lnTo>
                    <a:lnTo>
                      <a:pt x="6220" y="5903"/>
                    </a:lnTo>
                    <a:cubicBezTo>
                      <a:pt x="6073" y="6670"/>
                      <a:pt x="6220" y="7615"/>
                      <a:pt x="6525" y="8131"/>
                    </a:cubicBezTo>
                    <a:cubicBezTo>
                      <a:pt x="6696" y="8426"/>
                      <a:pt x="6902" y="8595"/>
                      <a:pt x="7111" y="8595"/>
                    </a:cubicBezTo>
                    <a:cubicBezTo>
                      <a:pt x="7185" y="8595"/>
                      <a:pt x="7260" y="8574"/>
                      <a:pt x="7334" y="8530"/>
                    </a:cubicBezTo>
                    <a:cubicBezTo>
                      <a:pt x="8216" y="8015"/>
                      <a:pt x="6157" y="5693"/>
                      <a:pt x="7922" y="4663"/>
                    </a:cubicBezTo>
                    <a:cubicBezTo>
                      <a:pt x="8179" y="4513"/>
                      <a:pt x="8446" y="4441"/>
                      <a:pt x="8713" y="4441"/>
                    </a:cubicBezTo>
                    <a:cubicBezTo>
                      <a:pt x="9231" y="4441"/>
                      <a:pt x="9748" y="4714"/>
                      <a:pt x="10192" y="5220"/>
                    </a:cubicBezTo>
                    <a:lnTo>
                      <a:pt x="11242" y="4600"/>
                    </a:lnTo>
                    <a:lnTo>
                      <a:pt x="11789" y="5546"/>
                    </a:lnTo>
                    <a:lnTo>
                      <a:pt x="10770" y="6134"/>
                    </a:lnTo>
                    <a:cubicBezTo>
                      <a:pt x="11053" y="6765"/>
                      <a:pt x="11190" y="7468"/>
                      <a:pt x="11169" y="8057"/>
                    </a:cubicBezTo>
                    <a:lnTo>
                      <a:pt x="9897" y="8162"/>
                    </a:lnTo>
                    <a:cubicBezTo>
                      <a:pt x="9897" y="7447"/>
                      <a:pt x="9729" y="6670"/>
                      <a:pt x="9488" y="6260"/>
                    </a:cubicBezTo>
                    <a:cubicBezTo>
                      <a:pt x="9347" y="6017"/>
                      <a:pt x="9170" y="5873"/>
                      <a:pt x="8989" y="5873"/>
                    </a:cubicBezTo>
                    <a:cubicBezTo>
                      <a:pt x="8928" y="5873"/>
                      <a:pt x="8866" y="5890"/>
                      <a:pt x="8805" y="5924"/>
                    </a:cubicBezTo>
                    <a:cubicBezTo>
                      <a:pt x="7954" y="6429"/>
                      <a:pt x="9971" y="8771"/>
                      <a:pt x="8174" y="9822"/>
                    </a:cubicBezTo>
                    <a:cubicBezTo>
                      <a:pt x="8143" y="9843"/>
                      <a:pt x="8111" y="9854"/>
                      <a:pt x="8080" y="9875"/>
                    </a:cubicBezTo>
                    <a:lnTo>
                      <a:pt x="14468" y="9875"/>
                    </a:lnTo>
                    <a:cubicBezTo>
                      <a:pt x="15309" y="7889"/>
                      <a:pt x="15235" y="5535"/>
                      <a:pt x="14058" y="3529"/>
                    </a:cubicBezTo>
                    <a:cubicBezTo>
                      <a:pt x="12740" y="1264"/>
                      <a:pt x="10365" y="0"/>
                      <a:pt x="7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61"/>
              <p:cNvSpPr/>
              <p:nvPr/>
            </p:nvSpPr>
            <p:spPr>
              <a:xfrm>
                <a:off x="4654150" y="826725"/>
                <a:ext cx="147350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5160" extrusionOk="0">
                    <a:moveTo>
                      <a:pt x="2939" y="0"/>
                    </a:moveTo>
                    <a:cubicBezTo>
                      <a:pt x="2500" y="0"/>
                      <a:pt x="2056" y="112"/>
                      <a:pt x="1649" y="348"/>
                    </a:cubicBezTo>
                    <a:cubicBezTo>
                      <a:pt x="420" y="1074"/>
                      <a:pt x="0" y="2650"/>
                      <a:pt x="725" y="3879"/>
                    </a:cubicBezTo>
                    <a:cubicBezTo>
                      <a:pt x="1201" y="4699"/>
                      <a:pt x="2061" y="5159"/>
                      <a:pt x="2946" y="5159"/>
                    </a:cubicBezTo>
                    <a:cubicBezTo>
                      <a:pt x="3388" y="5159"/>
                      <a:pt x="3835" y="5045"/>
                      <a:pt x="4245" y="4803"/>
                    </a:cubicBezTo>
                    <a:cubicBezTo>
                      <a:pt x="5485" y="4089"/>
                      <a:pt x="5894" y="2513"/>
                      <a:pt x="5179" y="1284"/>
                    </a:cubicBezTo>
                    <a:cubicBezTo>
                      <a:pt x="4694" y="461"/>
                      <a:pt x="3828" y="0"/>
                      <a:pt x="2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5" name="Google Shape;1575;p61"/>
            <p:cNvGrpSpPr/>
            <p:nvPr/>
          </p:nvGrpSpPr>
          <p:grpSpPr>
            <a:xfrm>
              <a:off x="4877056" y="3495817"/>
              <a:ext cx="639344" cy="603209"/>
              <a:chOff x="5127806" y="3642167"/>
              <a:chExt cx="639344" cy="603209"/>
            </a:xfrm>
          </p:grpSpPr>
          <p:sp>
            <p:nvSpPr>
              <p:cNvPr id="1576" name="Google Shape;1576;p61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61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61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61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61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61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61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61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61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61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61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61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61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61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61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61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61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61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61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61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61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4" name="Picture 9" descr="DynamicCambodia: Outward Check Clearing in Cambodia">
            <a:extLst>
              <a:ext uri="{FF2B5EF4-FFF2-40B4-BE49-F238E27FC236}">
                <a16:creationId xmlns:a16="http://schemas.microsoft.com/office/drawing/2014/main" id="{0FA05626-324C-4493-863B-4B09820C190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160" y="3262038"/>
            <a:ext cx="2641783" cy="961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BE4FC6-5715-4651-93C9-917D51AD4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1591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5" grpId="0" build="p"/>
      <p:bldP spid="1536" grpId="0" build="p"/>
      <p:bldP spid="1537" grpId="0" build="p"/>
      <p:bldP spid="1538" grpId="0" build="p"/>
      <p:bldP spid="15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9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Convulitional Neural Network (CNN)</a:t>
            </a:r>
            <a:endParaRPr dirty="0"/>
          </a:p>
        </p:txBody>
      </p:sp>
      <p:sp>
        <p:nvSpPr>
          <p:cNvPr id="3573" name="Google Shape;3573;p91"/>
          <p:cNvSpPr txBox="1">
            <a:spLocks noGrp="1"/>
          </p:cNvSpPr>
          <p:nvPr>
            <p:ph type="body" idx="1"/>
          </p:nvPr>
        </p:nvSpPr>
        <p:spPr>
          <a:xfrm>
            <a:off x="705100" y="1600950"/>
            <a:ext cx="42594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Identifying the digits from courtesy amount image segment and characters from legal amount segment using CNN  EMNIST dataset for Latin letters and MNIST dataset for numbers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574" name="Google Shape;3574;p91"/>
          <p:cNvGrpSpPr/>
          <p:nvPr/>
        </p:nvGrpSpPr>
        <p:grpSpPr>
          <a:xfrm>
            <a:off x="5377339" y="1420002"/>
            <a:ext cx="3046665" cy="2497101"/>
            <a:chOff x="5377339" y="1572402"/>
            <a:chExt cx="3046665" cy="2497101"/>
          </a:xfrm>
        </p:grpSpPr>
        <p:grpSp>
          <p:nvGrpSpPr>
            <p:cNvPr id="3575" name="Google Shape;3575;p91"/>
            <p:cNvGrpSpPr/>
            <p:nvPr/>
          </p:nvGrpSpPr>
          <p:grpSpPr>
            <a:xfrm>
              <a:off x="6444120" y="2782542"/>
              <a:ext cx="1979884" cy="1286961"/>
              <a:chOff x="3028945" y="2612942"/>
              <a:chExt cx="1979884" cy="1286961"/>
            </a:xfrm>
          </p:grpSpPr>
          <p:grpSp>
            <p:nvGrpSpPr>
              <p:cNvPr id="3576" name="Google Shape;3576;p91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577" name="Google Shape;3577;p91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8" name="Google Shape;3578;p91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9" name="Google Shape;3579;p91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91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1" name="Google Shape;3581;p91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2" name="Google Shape;3582;p91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3" name="Google Shape;3583;p91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4" name="Google Shape;3584;p91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5" name="Google Shape;3585;p91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6" name="Google Shape;3586;p91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7" name="Google Shape;3587;p91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91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9" name="Google Shape;3589;p91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0" name="Google Shape;3590;p91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91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91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91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91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91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91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7" name="Google Shape;3597;p91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8" name="Google Shape;3598;p91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9" name="Google Shape;3599;p91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0" name="Google Shape;3600;p91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1" name="Google Shape;3601;p91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91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91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91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91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91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7" name="Google Shape;3607;p91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91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91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91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91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2" name="Google Shape;3612;p91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3" name="Google Shape;3613;p91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4" name="Google Shape;3614;p91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91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91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91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91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9" name="Google Shape;3619;p91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91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91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2" name="Google Shape;3622;p91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623" name="Google Shape;3623;p91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4" name="Google Shape;3624;p91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91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91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91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91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9" name="Google Shape;3629;p91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0" name="Google Shape;3630;p91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91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91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3" name="Google Shape;3633;p91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4" name="Google Shape;3634;p91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91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91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7" name="Google Shape;3637;p91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8" name="Google Shape;3638;p91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91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91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1" name="Google Shape;3641;p91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91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91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91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5" name="Google Shape;3645;p91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6" name="Google Shape;3646;p91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91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91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91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91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91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91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91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91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91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91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91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91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91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91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1" name="Google Shape;3661;p91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2" name="Google Shape;3662;p91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3" name="Google Shape;3663;p91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91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91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6" name="Google Shape;3666;p91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7" name="Google Shape;3667;p91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68" name="Google Shape;3668;p91"/>
            <p:cNvGrpSpPr/>
            <p:nvPr/>
          </p:nvGrpSpPr>
          <p:grpSpPr>
            <a:xfrm>
              <a:off x="5480771" y="1572402"/>
              <a:ext cx="1945283" cy="1671880"/>
              <a:chOff x="1455055" y="2629044"/>
              <a:chExt cx="1395068" cy="1198910"/>
            </a:xfrm>
          </p:grpSpPr>
          <p:sp>
            <p:nvSpPr>
              <p:cNvPr id="3669" name="Google Shape;3669;p91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91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91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91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91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91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91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91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91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91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91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91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91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91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91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91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91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91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91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8" name="Google Shape;3688;p91"/>
            <p:cNvGrpSpPr/>
            <p:nvPr/>
          </p:nvGrpSpPr>
          <p:grpSpPr>
            <a:xfrm>
              <a:off x="5377339" y="2332625"/>
              <a:ext cx="1945283" cy="1671880"/>
              <a:chOff x="1455055" y="2629044"/>
              <a:chExt cx="1395068" cy="1198910"/>
            </a:xfrm>
          </p:grpSpPr>
          <p:sp>
            <p:nvSpPr>
              <p:cNvPr id="3689" name="Google Shape;3689;p91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91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91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91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91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91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91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91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91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91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91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91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91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91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91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91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91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91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91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8" name="Image 4">
            <a:extLst>
              <a:ext uri="{FF2B5EF4-FFF2-40B4-BE49-F238E27FC236}">
                <a16:creationId xmlns:a16="http://schemas.microsoft.com/office/drawing/2014/main" id="{A0348CEE-A8CA-43A3-91AF-40E3B666E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42" y="2818545"/>
            <a:ext cx="976362" cy="976362"/>
          </a:xfrm>
          <a:prstGeom prst="rect">
            <a:avLst/>
          </a:prstGeom>
        </p:spPr>
      </p:pic>
      <p:pic>
        <p:nvPicPr>
          <p:cNvPr id="139" name="Image 3">
            <a:extLst>
              <a:ext uri="{FF2B5EF4-FFF2-40B4-BE49-F238E27FC236}">
                <a16:creationId xmlns:a16="http://schemas.microsoft.com/office/drawing/2014/main" id="{A33A28FF-0BEA-4CAA-9B78-DDD10B778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245" y="3032983"/>
            <a:ext cx="2904286" cy="598459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5F942E75-A4B1-4E60-9DA6-B72483C57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2424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2" grpId="0"/>
      <p:bldP spid="357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9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Natural Language Processing NLP</a:t>
            </a:r>
            <a:endParaRPr dirty="0"/>
          </a:p>
        </p:txBody>
      </p:sp>
      <p:sp>
        <p:nvSpPr>
          <p:cNvPr id="3573" name="Google Shape;3573;p91"/>
          <p:cNvSpPr txBox="1">
            <a:spLocks noGrp="1"/>
          </p:cNvSpPr>
          <p:nvPr>
            <p:ph type="body" idx="1"/>
          </p:nvPr>
        </p:nvSpPr>
        <p:spPr>
          <a:xfrm>
            <a:off x="705100" y="1600950"/>
            <a:ext cx="42594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NLP is the field of Artificial Intelligence that relates lingual to Computer Science, in which we will 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dk1"/>
                </a:solidFill>
              </a:rPr>
              <a:t>Identify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mispekked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words</a:t>
            </a:r>
            <a:endParaRPr lang="fr-FR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dk1"/>
                </a:solidFill>
              </a:rPr>
              <a:t>Find</a:t>
            </a:r>
            <a:r>
              <a:rPr lang="fr-FR" dirty="0">
                <a:solidFill>
                  <a:schemeClr val="dk1"/>
                </a:solidFill>
              </a:rPr>
              <a:t> distance </a:t>
            </a:r>
            <a:r>
              <a:rPr lang="fr-FR" dirty="0" err="1">
                <a:solidFill>
                  <a:schemeClr val="dk1"/>
                </a:solidFill>
              </a:rPr>
              <a:t>away</a:t>
            </a:r>
            <a:endParaRPr lang="fr-FR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dk1"/>
                </a:solidFill>
              </a:rPr>
              <a:t>Filtering</a:t>
            </a:r>
            <a:endParaRPr lang="fr-FR" dirty="0">
              <a:solidFill>
                <a:schemeClr val="dk1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dk1"/>
                </a:solidFill>
              </a:rPr>
              <a:t>Calculate</a:t>
            </a:r>
            <a:r>
              <a:rPr lang="fr-FR" dirty="0">
                <a:solidFill>
                  <a:schemeClr val="dk1"/>
                </a:solidFill>
              </a:rPr>
              <a:t> </a:t>
            </a:r>
            <a:r>
              <a:rPr lang="fr-FR" dirty="0" err="1">
                <a:solidFill>
                  <a:schemeClr val="dk1"/>
                </a:solidFill>
              </a:rPr>
              <a:t>probabilities</a:t>
            </a:r>
            <a:r>
              <a:rPr lang="fr-FR" dirty="0">
                <a:solidFill>
                  <a:schemeClr val="dk1"/>
                </a:solidFill>
              </a:rPr>
              <a:t> of </a:t>
            </a:r>
            <a:r>
              <a:rPr lang="fr-FR" dirty="0" err="1">
                <a:solidFill>
                  <a:schemeClr val="dk1"/>
                </a:solidFill>
              </a:rPr>
              <a:t>words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574" name="Google Shape;3574;p91"/>
          <p:cNvGrpSpPr/>
          <p:nvPr/>
        </p:nvGrpSpPr>
        <p:grpSpPr>
          <a:xfrm>
            <a:off x="5377339" y="1420002"/>
            <a:ext cx="3046665" cy="2497101"/>
            <a:chOff x="5377339" y="1572402"/>
            <a:chExt cx="3046665" cy="2497101"/>
          </a:xfrm>
        </p:grpSpPr>
        <p:grpSp>
          <p:nvGrpSpPr>
            <p:cNvPr id="3575" name="Google Shape;3575;p91"/>
            <p:cNvGrpSpPr/>
            <p:nvPr/>
          </p:nvGrpSpPr>
          <p:grpSpPr>
            <a:xfrm>
              <a:off x="6444120" y="2782542"/>
              <a:ext cx="1979884" cy="1286961"/>
              <a:chOff x="3028945" y="2612942"/>
              <a:chExt cx="1979884" cy="1286961"/>
            </a:xfrm>
          </p:grpSpPr>
          <p:grpSp>
            <p:nvGrpSpPr>
              <p:cNvPr id="3576" name="Google Shape;3576;p91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577" name="Google Shape;3577;p91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8" name="Google Shape;3578;p91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9" name="Google Shape;3579;p91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91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1" name="Google Shape;3581;p91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2" name="Google Shape;3582;p91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3" name="Google Shape;3583;p91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4" name="Google Shape;3584;p91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5" name="Google Shape;3585;p91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6" name="Google Shape;3586;p91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7" name="Google Shape;3587;p91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91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9" name="Google Shape;3589;p91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0" name="Google Shape;3590;p91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91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91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91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91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91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91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7" name="Google Shape;3597;p91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8" name="Google Shape;3598;p91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9" name="Google Shape;3599;p91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0" name="Google Shape;3600;p91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1" name="Google Shape;3601;p91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91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91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91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91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91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7" name="Google Shape;3607;p91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91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91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91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91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2" name="Google Shape;3612;p91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3" name="Google Shape;3613;p91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4" name="Google Shape;3614;p91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91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91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91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91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9" name="Google Shape;3619;p91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91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91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2" name="Google Shape;3622;p91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623" name="Google Shape;3623;p91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4" name="Google Shape;3624;p91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91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91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91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91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9" name="Google Shape;3629;p91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0" name="Google Shape;3630;p91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91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91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3" name="Google Shape;3633;p91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4" name="Google Shape;3634;p91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91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91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7" name="Google Shape;3637;p91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8" name="Google Shape;3638;p91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91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91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1" name="Google Shape;3641;p91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91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91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91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5" name="Google Shape;3645;p91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6" name="Google Shape;3646;p91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91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91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91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91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91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91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91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91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91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91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91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91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91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91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1" name="Google Shape;3661;p91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2" name="Google Shape;3662;p91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3" name="Google Shape;3663;p91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91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91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6" name="Google Shape;3666;p91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7" name="Google Shape;3667;p91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68" name="Google Shape;3668;p91"/>
            <p:cNvGrpSpPr/>
            <p:nvPr/>
          </p:nvGrpSpPr>
          <p:grpSpPr>
            <a:xfrm>
              <a:off x="5480771" y="1572402"/>
              <a:ext cx="1945283" cy="1671880"/>
              <a:chOff x="1455055" y="2629044"/>
              <a:chExt cx="1395068" cy="1198910"/>
            </a:xfrm>
          </p:grpSpPr>
          <p:sp>
            <p:nvSpPr>
              <p:cNvPr id="3669" name="Google Shape;3669;p91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91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91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91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91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91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91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91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91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91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91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91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91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91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91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91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91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91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91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8" name="Google Shape;3688;p91"/>
            <p:cNvGrpSpPr/>
            <p:nvPr/>
          </p:nvGrpSpPr>
          <p:grpSpPr>
            <a:xfrm>
              <a:off x="5377339" y="2332625"/>
              <a:ext cx="1945283" cy="1671880"/>
              <a:chOff x="1455055" y="2629044"/>
              <a:chExt cx="1395068" cy="1198910"/>
            </a:xfrm>
          </p:grpSpPr>
          <p:sp>
            <p:nvSpPr>
              <p:cNvPr id="3689" name="Google Shape;3689;p91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91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91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91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91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91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91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91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91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91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91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91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91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91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91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91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91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91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91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38" name="Picture 137">
            <a:extLst>
              <a:ext uri="{FF2B5EF4-FFF2-40B4-BE49-F238E27FC236}">
                <a16:creationId xmlns:a16="http://schemas.microsoft.com/office/drawing/2014/main" id="{B50BDAC0-0F86-41B1-9BBE-7BB9DC674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564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5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2" grpId="0"/>
      <p:bldP spid="357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2" name="Google Shape;3572;p9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Support Vector Machine &amp; Scale Invariant Feature Transform : SVM &amp; SIFT</a:t>
            </a:r>
            <a:endParaRPr dirty="0"/>
          </a:p>
        </p:txBody>
      </p:sp>
      <p:sp>
        <p:nvSpPr>
          <p:cNvPr id="3573" name="Google Shape;3573;p91"/>
          <p:cNvSpPr txBox="1">
            <a:spLocks noGrp="1"/>
          </p:cNvSpPr>
          <p:nvPr>
            <p:ph type="body" idx="1"/>
          </p:nvPr>
        </p:nvSpPr>
        <p:spPr>
          <a:xfrm>
            <a:off x="705100" y="1600950"/>
            <a:ext cx="42594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For verification of signature, we will use SIFT for extraction of the features and SVM as a classifier with a dataset named BANGLA that contains signatures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3574" name="Google Shape;3574;p91"/>
          <p:cNvGrpSpPr/>
          <p:nvPr/>
        </p:nvGrpSpPr>
        <p:grpSpPr>
          <a:xfrm>
            <a:off x="5377339" y="1420002"/>
            <a:ext cx="3046665" cy="2497101"/>
            <a:chOff x="5377339" y="1572402"/>
            <a:chExt cx="3046665" cy="2497101"/>
          </a:xfrm>
        </p:grpSpPr>
        <p:grpSp>
          <p:nvGrpSpPr>
            <p:cNvPr id="3575" name="Google Shape;3575;p91"/>
            <p:cNvGrpSpPr/>
            <p:nvPr/>
          </p:nvGrpSpPr>
          <p:grpSpPr>
            <a:xfrm>
              <a:off x="6444120" y="2782542"/>
              <a:ext cx="1979884" cy="1286961"/>
              <a:chOff x="3028945" y="2612942"/>
              <a:chExt cx="1979884" cy="1286961"/>
            </a:xfrm>
          </p:grpSpPr>
          <p:grpSp>
            <p:nvGrpSpPr>
              <p:cNvPr id="3576" name="Google Shape;3576;p91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577" name="Google Shape;3577;p91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8" name="Google Shape;3578;p91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9" name="Google Shape;3579;p91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0" name="Google Shape;3580;p91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1" name="Google Shape;3581;p91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2" name="Google Shape;3582;p91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3" name="Google Shape;3583;p91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4" name="Google Shape;3584;p91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5" name="Google Shape;3585;p91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6" name="Google Shape;3586;p91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7" name="Google Shape;3587;p91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8" name="Google Shape;3588;p91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9" name="Google Shape;3589;p91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0" name="Google Shape;3590;p91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1" name="Google Shape;3591;p91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2" name="Google Shape;3592;p91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3" name="Google Shape;3593;p91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4" name="Google Shape;3594;p91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5" name="Google Shape;3595;p91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6" name="Google Shape;3596;p91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7" name="Google Shape;3597;p91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8" name="Google Shape;3598;p91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9" name="Google Shape;3599;p91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0" name="Google Shape;3600;p91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1" name="Google Shape;3601;p91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2" name="Google Shape;3602;p91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3" name="Google Shape;3603;p91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4" name="Google Shape;3604;p91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5" name="Google Shape;3605;p91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6" name="Google Shape;3606;p91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7" name="Google Shape;3607;p91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8" name="Google Shape;3608;p91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9" name="Google Shape;3609;p91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0" name="Google Shape;3610;p91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1" name="Google Shape;3611;p91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2" name="Google Shape;3612;p91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3" name="Google Shape;3613;p91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4" name="Google Shape;3614;p91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5" name="Google Shape;3615;p91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6" name="Google Shape;3616;p91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7" name="Google Shape;3617;p91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8" name="Google Shape;3618;p91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9" name="Google Shape;3619;p91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0" name="Google Shape;3620;p91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1" name="Google Shape;3621;p91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2" name="Google Shape;3622;p91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3623" name="Google Shape;3623;p91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01" h="23063" extrusionOk="0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w="7350" cap="flat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4" name="Google Shape;3624;p91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81" fill="none" extrusionOk="0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5" name="Google Shape;3625;p91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6" h="4993" fill="none" extrusionOk="0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6" name="Google Shape;3626;p91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4" fill="none" extrusionOk="0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7" name="Google Shape;3627;p91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6" fill="none" extrusionOk="0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8" name="Google Shape;3628;p91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2" h="3394" fill="none" extrusionOk="0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9" name="Google Shape;3629;p91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43" h="3395" fill="none" extrusionOk="0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0" name="Google Shape;3630;p91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90" h="3480" fill="none" extrusionOk="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w="5000" cap="rnd" cmpd="sng">
                  <a:solidFill>
                    <a:srgbClr val="4D9DFF"/>
                  </a:solidFill>
                  <a:prstDash val="solid"/>
                  <a:miter lim="84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1" name="Google Shape;3631;p91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8" h="502" extrusionOk="0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2" name="Google Shape;3632;p91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1" h="611" extrusionOk="0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3" name="Google Shape;3633;p91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551" extrusionOk="0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4" name="Google Shape;3634;p91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14" extrusionOk="0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5" name="Google Shape;3635;p91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70" extrusionOk="0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6" name="Google Shape;3636;p91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7" name="Google Shape;3637;p91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2" h="610" extrusionOk="0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8" name="Google Shape;3638;p91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4" h="552" extrusionOk="0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9" name="Google Shape;3639;p91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1" extrusionOk="0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0" name="Google Shape;3640;p91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1" name="Google Shape;3641;p91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2" name="Google Shape;3642;p91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8" h="599" extrusionOk="0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3" name="Google Shape;3643;p91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620" extrusionOk="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4" name="Google Shape;3644;p91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3" h="562" extrusionOk="0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5" name="Google Shape;3645;p91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503" extrusionOk="0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6" name="Google Shape;3646;p91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" h="568" extrusionOk="0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7" name="Google Shape;3647;p91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" h="618" extrusionOk="0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8" name="Google Shape;3648;p91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9" name="Google Shape;3649;p91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" h="622" extrusionOk="0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0" name="Google Shape;3650;p91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500" extrusionOk="0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1" name="Google Shape;3651;p91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557" extrusionOk="0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2" name="Google Shape;3652;p91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8" extrusionOk="0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3" name="Google Shape;3653;p91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" h="659" extrusionOk="0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4" name="Google Shape;3654;p91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27" extrusionOk="0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5" name="Google Shape;3655;p91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" h="557" extrusionOk="0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6" name="Google Shape;3656;p91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21" extrusionOk="0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7" name="Google Shape;3657;p91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7" extrusionOk="0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8" name="Google Shape;3658;p91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" h="613" extrusionOk="0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9" name="Google Shape;3659;p91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254" extrusionOk="0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0" name="Google Shape;3660;p91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8" h="620" extrusionOk="0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1" name="Google Shape;3661;p91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2" name="Google Shape;3662;p91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" h="664" extrusionOk="0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3" name="Google Shape;3663;p91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" h="736" extrusionOk="0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4" name="Google Shape;3664;p91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" h="610" extrusionOk="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5" name="Google Shape;3665;p91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616" extrusionOk="0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6" name="Google Shape;3666;p91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2" h="138" extrusionOk="0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7" name="Google Shape;3667;p91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9" h="614" extrusionOk="0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68" name="Google Shape;3668;p91"/>
            <p:cNvGrpSpPr/>
            <p:nvPr/>
          </p:nvGrpSpPr>
          <p:grpSpPr>
            <a:xfrm>
              <a:off x="5480771" y="1572402"/>
              <a:ext cx="1945283" cy="1671880"/>
              <a:chOff x="1455055" y="2629044"/>
              <a:chExt cx="1395068" cy="1198910"/>
            </a:xfrm>
          </p:grpSpPr>
          <p:sp>
            <p:nvSpPr>
              <p:cNvPr id="3669" name="Google Shape;3669;p91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91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91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91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91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91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91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91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91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91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91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91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91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91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91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91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91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91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91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88" name="Google Shape;3688;p91"/>
            <p:cNvGrpSpPr/>
            <p:nvPr/>
          </p:nvGrpSpPr>
          <p:grpSpPr>
            <a:xfrm>
              <a:off x="5377339" y="2332625"/>
              <a:ext cx="1945283" cy="1671880"/>
              <a:chOff x="1455055" y="2629044"/>
              <a:chExt cx="1395068" cy="1198910"/>
            </a:xfrm>
          </p:grpSpPr>
          <p:sp>
            <p:nvSpPr>
              <p:cNvPr id="3689" name="Google Shape;3689;p91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91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91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91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91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91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91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91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91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91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91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91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91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91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91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91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91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91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91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0" name="Image 4">
            <a:extLst>
              <a:ext uri="{FF2B5EF4-FFF2-40B4-BE49-F238E27FC236}">
                <a16:creationId xmlns:a16="http://schemas.microsoft.com/office/drawing/2014/main" id="{071A5B51-CA2E-4E10-A1B8-3351928FC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375" y="2533407"/>
            <a:ext cx="1734866" cy="1734866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C2CF0B9-90C2-43B2-9F6D-5864003A1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2684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2" grpId="0"/>
      <p:bldP spid="357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p84"/>
          <p:cNvSpPr txBox="1">
            <a:spLocks noGrp="1"/>
          </p:cNvSpPr>
          <p:nvPr>
            <p:ph type="title"/>
          </p:nvPr>
        </p:nvSpPr>
        <p:spPr>
          <a:xfrm>
            <a:off x="720000" y="831988"/>
            <a:ext cx="3061200" cy="19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 conclude</a:t>
            </a:r>
            <a:br>
              <a:rPr lang="en" dirty="0"/>
            </a:br>
            <a:r>
              <a:rPr lang="en" dirty="0"/>
              <a:t>it all</a:t>
            </a:r>
            <a:endParaRPr dirty="0"/>
          </a:p>
        </p:txBody>
      </p:sp>
      <p:pic>
        <p:nvPicPr>
          <p:cNvPr id="3200" name="Google Shape;3200;p84"/>
          <p:cNvPicPr preferRelativeResize="0"/>
          <p:nvPr/>
        </p:nvPicPr>
        <p:blipFill rotWithShape="1">
          <a:blip r:embed="rId3">
            <a:alphaModFix/>
          </a:blip>
          <a:srcRect r="39798"/>
          <a:stretch/>
        </p:blipFill>
        <p:spPr>
          <a:xfrm>
            <a:off x="4019125" y="0"/>
            <a:ext cx="5124874" cy="478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12" descr="No description available.">
            <a:extLst>
              <a:ext uri="{FF2B5EF4-FFF2-40B4-BE49-F238E27FC236}">
                <a16:creationId xmlns:a16="http://schemas.microsoft.com/office/drawing/2014/main" id="{D3149B06-8AFC-498C-8196-A3264A8689EC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200" y="0"/>
            <a:ext cx="5362799" cy="4788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E38828-FAD8-421A-A45A-7E2BE3A37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6488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0" name="Google Shape;2810;p80"/>
          <p:cNvGrpSpPr/>
          <p:nvPr/>
        </p:nvGrpSpPr>
        <p:grpSpPr>
          <a:xfrm>
            <a:off x="3388129" y="3166584"/>
            <a:ext cx="1571277" cy="1022816"/>
            <a:chOff x="6980995" y="445019"/>
            <a:chExt cx="1299328" cy="845792"/>
          </a:xfrm>
        </p:grpSpPr>
        <p:sp>
          <p:nvSpPr>
            <p:cNvPr id="2811" name="Google Shape;2811;p80"/>
            <p:cNvSpPr/>
            <p:nvPr/>
          </p:nvSpPr>
          <p:spPr>
            <a:xfrm>
              <a:off x="7256557" y="1145269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80"/>
            <p:cNvSpPr/>
            <p:nvPr/>
          </p:nvSpPr>
          <p:spPr>
            <a:xfrm>
              <a:off x="7504866" y="962545"/>
              <a:ext cx="188305" cy="121159"/>
            </a:xfrm>
            <a:custGeom>
              <a:avLst/>
              <a:gdLst/>
              <a:ahLst/>
              <a:cxnLst/>
              <a:rect l="l" t="t" r="r" b="b"/>
              <a:pathLst>
                <a:path w="4215" h="2712" extrusionOk="0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80"/>
            <p:cNvSpPr/>
            <p:nvPr/>
          </p:nvSpPr>
          <p:spPr>
            <a:xfrm>
              <a:off x="7192715" y="1032597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80"/>
            <p:cNvSpPr/>
            <p:nvPr/>
          </p:nvSpPr>
          <p:spPr>
            <a:xfrm>
              <a:off x="7726415" y="724199"/>
              <a:ext cx="151180" cy="79611"/>
            </a:xfrm>
            <a:custGeom>
              <a:avLst/>
              <a:gdLst/>
              <a:ahLst/>
              <a:cxnLst/>
              <a:rect l="l" t="t" r="r" b="b"/>
              <a:pathLst>
                <a:path w="3384" h="1782" extrusionOk="0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80"/>
            <p:cNvSpPr/>
            <p:nvPr/>
          </p:nvSpPr>
          <p:spPr>
            <a:xfrm>
              <a:off x="7441024" y="849872"/>
              <a:ext cx="187814" cy="120712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80"/>
            <p:cNvSpPr/>
            <p:nvPr/>
          </p:nvSpPr>
          <p:spPr>
            <a:xfrm>
              <a:off x="6985731" y="698287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80"/>
            <p:cNvSpPr/>
            <p:nvPr/>
          </p:nvSpPr>
          <p:spPr>
            <a:xfrm>
              <a:off x="6980995" y="445019"/>
              <a:ext cx="1299328" cy="746430"/>
            </a:xfrm>
            <a:custGeom>
              <a:avLst/>
              <a:gdLst/>
              <a:ahLst/>
              <a:cxnLst/>
              <a:rect l="l" t="t" r="r" b="b"/>
              <a:pathLst>
                <a:path w="29084" h="16708" extrusionOk="0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80"/>
            <p:cNvSpPr/>
            <p:nvPr/>
          </p:nvSpPr>
          <p:spPr>
            <a:xfrm>
              <a:off x="7135485" y="533344"/>
              <a:ext cx="990445" cy="569740"/>
            </a:xfrm>
            <a:custGeom>
              <a:avLst/>
              <a:gdLst/>
              <a:ahLst/>
              <a:cxnLst/>
              <a:rect l="l" t="t" r="r" b="b"/>
              <a:pathLst>
                <a:path w="22170" h="12753" extrusionOk="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80"/>
            <p:cNvSpPr/>
            <p:nvPr/>
          </p:nvSpPr>
          <p:spPr>
            <a:xfrm>
              <a:off x="7288500" y="932612"/>
              <a:ext cx="150689" cy="79611"/>
            </a:xfrm>
            <a:custGeom>
              <a:avLst/>
              <a:gdLst/>
              <a:ahLst/>
              <a:cxnLst/>
              <a:rect l="l" t="t" r="r" b="b"/>
              <a:pathLst>
                <a:path w="3373" h="1782" extrusionOk="0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80"/>
            <p:cNvSpPr/>
            <p:nvPr/>
          </p:nvSpPr>
          <p:spPr>
            <a:xfrm>
              <a:off x="7822156" y="624259"/>
              <a:ext cx="151225" cy="79611"/>
            </a:xfrm>
            <a:custGeom>
              <a:avLst/>
              <a:gdLst/>
              <a:ahLst/>
              <a:cxnLst/>
              <a:rect l="l" t="t" r="r" b="b"/>
              <a:pathLst>
                <a:path w="3385" h="1782" extrusionOk="0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80"/>
            <p:cNvSpPr/>
            <p:nvPr/>
          </p:nvSpPr>
          <p:spPr>
            <a:xfrm>
              <a:off x="7536765" y="749932"/>
              <a:ext cx="187814" cy="120667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2" name="Google Shape;2822;p80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 Constraints</a:t>
            </a:r>
            <a:endParaRPr dirty="0"/>
          </a:p>
        </p:txBody>
      </p:sp>
      <p:sp>
        <p:nvSpPr>
          <p:cNvPr id="2823" name="Google Shape;2823;p80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2825" name="Google Shape;2825;p80"/>
          <p:cNvGrpSpPr/>
          <p:nvPr/>
        </p:nvGrpSpPr>
        <p:grpSpPr>
          <a:xfrm>
            <a:off x="5964273" y="742249"/>
            <a:ext cx="2459727" cy="2108357"/>
            <a:chOff x="5964273" y="589849"/>
            <a:chExt cx="2459727" cy="2108357"/>
          </a:xfrm>
        </p:grpSpPr>
        <p:grpSp>
          <p:nvGrpSpPr>
            <p:cNvPr id="2826" name="Google Shape;2826;p80"/>
            <p:cNvGrpSpPr/>
            <p:nvPr/>
          </p:nvGrpSpPr>
          <p:grpSpPr>
            <a:xfrm>
              <a:off x="5964273" y="589849"/>
              <a:ext cx="2459727" cy="2108357"/>
              <a:chOff x="1187043" y="662769"/>
              <a:chExt cx="2921985" cy="2504582"/>
            </a:xfrm>
          </p:grpSpPr>
          <p:sp>
            <p:nvSpPr>
              <p:cNvPr id="2827" name="Google Shape;2827;p80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avLst/>
                <a:gdLst/>
                <a:ahLst/>
                <a:cxnLst/>
                <a:rect l="l" t="t" r="r" b="b"/>
                <a:pathLst>
                  <a:path w="48773" h="55975" extrusionOk="0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80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avLst/>
                <a:gdLst/>
                <a:ahLst/>
                <a:cxnLst/>
                <a:rect l="l" t="t" r="r" b="b"/>
                <a:pathLst>
                  <a:path w="9510" h="17138" extrusionOk="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80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avLst/>
                <a:gdLst/>
                <a:ahLst/>
                <a:cxnLst/>
                <a:rect l="l" t="t" r="r" b="b"/>
                <a:pathLst>
                  <a:path w="3753" h="6431" extrusionOk="0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50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80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avLst/>
                <a:gdLst/>
                <a:ahLst/>
                <a:cxnLst/>
                <a:rect l="l" t="t" r="r" b="b"/>
                <a:pathLst>
                  <a:path w="24975" h="42023" extrusionOk="0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80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avLst/>
                <a:gdLst/>
                <a:ahLst/>
                <a:cxnLst/>
                <a:rect l="l" t="t" r="r" b="b"/>
                <a:pathLst>
                  <a:path w="20100" h="11673" fill="none" extrusionOk="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80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avLst/>
                <a:gdLst/>
                <a:ahLst/>
                <a:cxnLst/>
                <a:rect l="l" t="t" r="r" b="b"/>
                <a:pathLst>
                  <a:path w="20772" h="35419" fill="none" extrusionOk="0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6F2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80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avLst/>
                <a:gdLst/>
                <a:ahLst/>
                <a:cxnLst/>
                <a:rect l="l" t="t" r="r" b="b"/>
                <a:pathLst>
                  <a:path w="18409" h="39328" extrusionOk="0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80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avLst/>
                <a:gdLst/>
                <a:ahLst/>
                <a:cxnLst/>
                <a:rect l="l" t="t" r="r" b="b"/>
                <a:pathLst>
                  <a:path w="15593" h="38251" extrusionOk="0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80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avLst/>
                <a:gdLst/>
                <a:ahLst/>
                <a:cxnLst/>
                <a:rect l="l" t="t" r="r" b="b"/>
                <a:pathLst>
                  <a:path w="14816" h="33360" extrusionOk="0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80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avLst/>
                <a:gdLst/>
                <a:ahLst/>
                <a:cxnLst/>
                <a:rect l="l" t="t" r="r" b="b"/>
                <a:pathLst>
                  <a:path w="13576" h="32825" extrusionOk="0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73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7" name="Google Shape;2837;p80"/>
            <p:cNvGrpSpPr/>
            <p:nvPr/>
          </p:nvGrpSpPr>
          <p:grpSpPr>
            <a:xfrm>
              <a:off x="6811475" y="1531633"/>
              <a:ext cx="629072" cy="735415"/>
              <a:chOff x="2193460" y="1781543"/>
              <a:chExt cx="747293" cy="873622"/>
            </a:xfrm>
          </p:grpSpPr>
          <p:sp>
            <p:nvSpPr>
              <p:cNvPr id="2838" name="Google Shape;2838;p80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7243" extrusionOk="0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80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avLst/>
                <a:gdLst/>
                <a:ahLst/>
                <a:cxnLst/>
                <a:rect l="l" t="t" r="r" b="b"/>
                <a:pathLst>
                  <a:path w="15341" h="13765" extrusionOk="0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80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4911" extrusionOk="0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80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avLst/>
                <a:gdLst/>
                <a:ahLst/>
                <a:cxnLst/>
                <a:rect l="l" t="t" r="r" b="b"/>
                <a:pathLst>
                  <a:path w="15635" h="16445" extrusionOk="0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80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1277" extrusionOk="0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80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80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1724" extrusionOk="0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80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1377" extrusionOk="0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80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3" extrusionOk="0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80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7240" extrusionOk="0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80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42" extrusionOk="0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80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avLst/>
                <a:gdLst/>
                <a:ahLst/>
                <a:cxnLst/>
                <a:rect l="l" t="t" r="r" b="b"/>
                <a:pathLst>
                  <a:path w="5076" h="4869" extrusionOk="0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80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avLst/>
                <a:gdLst/>
                <a:ahLst/>
                <a:cxnLst/>
                <a:rect l="l" t="t" r="r" b="b"/>
                <a:pathLst>
                  <a:path w="14868" h="12052" extrusionOk="0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80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avLst/>
                <a:gdLst/>
                <a:ahLst/>
                <a:cxnLst/>
                <a:rect l="l" t="t" r="r" b="b"/>
                <a:pathLst>
                  <a:path w="15162" h="14732" extrusionOk="0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80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avLst/>
                <a:gdLst/>
                <a:ahLst/>
                <a:cxnLst/>
                <a:rect l="l" t="t" r="r" b="b"/>
                <a:pathLst>
                  <a:path w="11663" h="9622" extrusionOk="0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80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80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avLst/>
                <a:gdLst/>
                <a:ahLst/>
                <a:cxnLst/>
                <a:rect l="l" t="t" r="r" b="b"/>
                <a:pathLst>
                  <a:path w="116" h="148" extrusionOk="0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80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avLst/>
                <a:gdLst/>
                <a:ahLst/>
                <a:cxnLst/>
                <a:rect l="l" t="t" r="r" b="b"/>
                <a:pathLst>
                  <a:path w="2785" h="1997" extrusionOk="0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80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avLst/>
                <a:gdLst/>
                <a:ahLst/>
                <a:cxnLst/>
                <a:rect l="l" t="t" r="r" b="b"/>
                <a:pathLst>
                  <a:path w="558" h="538" extrusionOk="0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80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7241" extrusionOk="0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80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avLst/>
                <a:gdLst/>
                <a:ahLst/>
                <a:cxnLst/>
                <a:rect l="l" t="t" r="r" b="b"/>
                <a:pathLst>
                  <a:path w="769" h="433" extrusionOk="0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80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avLst/>
                <a:gdLst/>
                <a:ahLst/>
                <a:cxnLst/>
                <a:rect l="l" t="t" r="r" b="b"/>
                <a:pathLst>
                  <a:path w="16307" h="11201" extrusionOk="0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80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4301" extrusionOk="0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80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avLst/>
                <a:gdLst/>
                <a:ahLst/>
                <a:cxnLst/>
                <a:rect l="l" t="t" r="r" b="b"/>
                <a:pathLst>
                  <a:path w="16601" h="13891" extrusionOk="0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80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8777" extrusionOk="0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80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79" extrusionOk="0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80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428" extrusionOk="0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80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avLst/>
                <a:gdLst/>
                <a:ahLst/>
                <a:cxnLst/>
                <a:rect l="l" t="t" r="r" b="b"/>
                <a:pathLst>
                  <a:path w="296" h="159" extrusionOk="0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80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28" extrusionOk="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80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1272" extrusionOk="0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80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avLst/>
                <a:gdLst/>
                <a:ahLst/>
                <a:cxnLst/>
                <a:rect l="l" t="t" r="r" b="b"/>
                <a:pathLst>
                  <a:path w="22" h="11" extrusionOk="0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69" name="Google Shape;2869;p80"/>
          <p:cNvGrpSpPr/>
          <p:nvPr/>
        </p:nvGrpSpPr>
        <p:grpSpPr>
          <a:xfrm>
            <a:off x="4251779" y="3166576"/>
            <a:ext cx="1513649" cy="1300818"/>
            <a:chOff x="1455055" y="2629044"/>
            <a:chExt cx="1395068" cy="1198910"/>
          </a:xfrm>
        </p:grpSpPr>
        <p:sp>
          <p:nvSpPr>
            <p:cNvPr id="2870" name="Google Shape;2870;p80"/>
            <p:cNvSpPr/>
            <p:nvPr/>
          </p:nvSpPr>
          <p:spPr>
            <a:xfrm>
              <a:off x="1502501" y="3235743"/>
              <a:ext cx="1290839" cy="592212"/>
            </a:xfrm>
            <a:custGeom>
              <a:avLst/>
              <a:gdLst/>
              <a:ahLst/>
              <a:cxnLst/>
              <a:rect l="l" t="t" r="r" b="b"/>
              <a:pathLst>
                <a:path w="28894" h="13256" extrusionOk="0">
                  <a:moveTo>
                    <a:pt x="0" y="5370"/>
                  </a:moveTo>
                  <a:cubicBezTo>
                    <a:pt x="0" y="5370"/>
                    <a:pt x="0" y="5370"/>
                    <a:pt x="0" y="5370"/>
                  </a:cubicBezTo>
                  <a:lnTo>
                    <a:pt x="0" y="5370"/>
                  </a:lnTo>
                  <a:cubicBezTo>
                    <a:pt x="0" y="5370"/>
                    <a:pt x="0" y="5370"/>
                    <a:pt x="0" y="5370"/>
                  </a:cubicBezTo>
                  <a:close/>
                  <a:moveTo>
                    <a:pt x="28883" y="1"/>
                  </a:moveTo>
                  <a:cubicBezTo>
                    <a:pt x="28883" y="146"/>
                    <a:pt x="775" y="5373"/>
                    <a:pt x="16" y="5373"/>
                  </a:cubicBezTo>
                  <a:cubicBezTo>
                    <a:pt x="5" y="5373"/>
                    <a:pt x="0" y="5372"/>
                    <a:pt x="0" y="5370"/>
                  </a:cubicBezTo>
                  <a:lnTo>
                    <a:pt x="0" y="5370"/>
                  </a:lnTo>
                  <a:cubicBezTo>
                    <a:pt x="10" y="6106"/>
                    <a:pt x="10" y="6851"/>
                    <a:pt x="10" y="7587"/>
                  </a:cubicBezTo>
                  <a:cubicBezTo>
                    <a:pt x="10" y="7745"/>
                    <a:pt x="115" y="7902"/>
                    <a:pt x="315" y="8018"/>
                  </a:cubicBezTo>
                  <a:lnTo>
                    <a:pt x="9036" y="13082"/>
                  </a:lnTo>
                  <a:cubicBezTo>
                    <a:pt x="9236" y="13198"/>
                    <a:pt x="9503" y="13256"/>
                    <a:pt x="9773" y="13256"/>
                  </a:cubicBezTo>
                  <a:cubicBezTo>
                    <a:pt x="10042" y="13256"/>
                    <a:pt x="10312" y="13198"/>
                    <a:pt x="10517" y="13082"/>
                  </a:cubicBezTo>
                  <a:lnTo>
                    <a:pt x="28578" y="2649"/>
                  </a:lnTo>
                  <a:cubicBezTo>
                    <a:pt x="28789" y="2533"/>
                    <a:pt x="28894" y="2375"/>
                    <a:pt x="28894" y="2218"/>
                  </a:cubicBezTo>
                  <a:cubicBezTo>
                    <a:pt x="28883" y="1472"/>
                    <a:pt x="28883" y="736"/>
                    <a:pt x="28883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80"/>
            <p:cNvSpPr/>
            <p:nvPr/>
          </p:nvSpPr>
          <p:spPr>
            <a:xfrm>
              <a:off x="1498256" y="2982163"/>
              <a:ext cx="1299283" cy="746609"/>
            </a:xfrm>
            <a:custGeom>
              <a:avLst/>
              <a:gdLst/>
              <a:ahLst/>
              <a:cxnLst/>
              <a:rect l="l" t="t" r="r" b="b"/>
              <a:pathLst>
                <a:path w="29083" h="16712" extrusionOk="0">
                  <a:moveTo>
                    <a:pt x="19216" y="1"/>
                  </a:moveTo>
                  <a:cubicBezTo>
                    <a:pt x="18947" y="1"/>
                    <a:pt x="18676" y="61"/>
                    <a:pt x="18471" y="182"/>
                  </a:cubicBezTo>
                  <a:lnTo>
                    <a:pt x="410" y="10615"/>
                  </a:lnTo>
                  <a:cubicBezTo>
                    <a:pt x="0" y="10846"/>
                    <a:pt x="0" y="11235"/>
                    <a:pt x="399" y="11466"/>
                  </a:cubicBezTo>
                  <a:lnTo>
                    <a:pt x="9120" y="16531"/>
                  </a:lnTo>
                  <a:cubicBezTo>
                    <a:pt x="9325" y="16651"/>
                    <a:pt x="9593" y="16712"/>
                    <a:pt x="9861" y="16712"/>
                  </a:cubicBezTo>
                  <a:cubicBezTo>
                    <a:pt x="10129" y="16712"/>
                    <a:pt x="10397" y="16651"/>
                    <a:pt x="10602" y="16531"/>
                  </a:cubicBezTo>
                  <a:lnTo>
                    <a:pt x="28673" y="6108"/>
                  </a:lnTo>
                  <a:cubicBezTo>
                    <a:pt x="29073" y="5866"/>
                    <a:pt x="29083" y="5478"/>
                    <a:pt x="28673" y="5246"/>
                  </a:cubicBezTo>
                  <a:lnTo>
                    <a:pt x="19953" y="182"/>
                  </a:lnTo>
                  <a:cubicBezTo>
                    <a:pt x="19753" y="61"/>
                    <a:pt x="19485" y="1"/>
                    <a:pt x="19216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80"/>
            <p:cNvSpPr/>
            <p:nvPr/>
          </p:nvSpPr>
          <p:spPr>
            <a:xfrm>
              <a:off x="1805225" y="3470113"/>
              <a:ext cx="151180" cy="79521"/>
            </a:xfrm>
            <a:custGeom>
              <a:avLst/>
              <a:gdLst/>
              <a:ahLst/>
              <a:cxnLst/>
              <a:rect l="l" t="t" r="r" b="b"/>
              <a:pathLst>
                <a:path w="3384" h="1780" extrusionOk="0">
                  <a:moveTo>
                    <a:pt x="1698" y="1"/>
                  </a:moveTo>
                  <a:cubicBezTo>
                    <a:pt x="1304" y="1"/>
                    <a:pt x="910" y="87"/>
                    <a:pt x="610" y="260"/>
                  </a:cubicBezTo>
                  <a:cubicBezTo>
                    <a:pt x="1" y="608"/>
                    <a:pt x="1" y="1164"/>
                    <a:pt x="600" y="1511"/>
                  </a:cubicBezTo>
                  <a:cubicBezTo>
                    <a:pt x="899" y="1690"/>
                    <a:pt x="1293" y="1779"/>
                    <a:pt x="1687" y="1779"/>
                  </a:cubicBezTo>
                  <a:cubicBezTo>
                    <a:pt x="2081" y="1779"/>
                    <a:pt x="2475" y="1690"/>
                    <a:pt x="2774" y="1511"/>
                  </a:cubicBezTo>
                  <a:cubicBezTo>
                    <a:pt x="3374" y="1164"/>
                    <a:pt x="3384" y="608"/>
                    <a:pt x="2785" y="260"/>
                  </a:cubicBezTo>
                  <a:cubicBezTo>
                    <a:pt x="2486" y="87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80"/>
            <p:cNvSpPr/>
            <p:nvPr/>
          </p:nvSpPr>
          <p:spPr>
            <a:xfrm>
              <a:off x="2054026" y="3287388"/>
              <a:ext cx="187769" cy="120712"/>
            </a:xfrm>
            <a:custGeom>
              <a:avLst/>
              <a:gdLst/>
              <a:ahLst/>
              <a:cxnLst/>
              <a:rect l="l" t="t" r="r" b="b"/>
              <a:pathLst>
                <a:path w="4203" h="2702" extrusionOk="0">
                  <a:moveTo>
                    <a:pt x="1167" y="873"/>
                  </a:moveTo>
                  <a:lnTo>
                    <a:pt x="1671" y="1240"/>
                  </a:lnTo>
                  <a:cubicBezTo>
                    <a:pt x="1497" y="1284"/>
                    <a:pt x="1379" y="1305"/>
                    <a:pt x="1287" y="1305"/>
                  </a:cubicBezTo>
                  <a:cubicBezTo>
                    <a:pt x="1202" y="1305"/>
                    <a:pt x="1138" y="1287"/>
                    <a:pt x="1072" y="1251"/>
                  </a:cubicBezTo>
                  <a:cubicBezTo>
                    <a:pt x="915" y="1156"/>
                    <a:pt x="925" y="1020"/>
                    <a:pt x="1167" y="873"/>
                  </a:cubicBezTo>
                  <a:close/>
                  <a:moveTo>
                    <a:pt x="2845" y="1441"/>
                  </a:moveTo>
                  <a:cubicBezTo>
                    <a:pt x="2946" y="1441"/>
                    <a:pt x="3019" y="1462"/>
                    <a:pt x="3089" y="1503"/>
                  </a:cubicBezTo>
                  <a:cubicBezTo>
                    <a:pt x="3278" y="1619"/>
                    <a:pt x="3310" y="1745"/>
                    <a:pt x="3110" y="1903"/>
                  </a:cubicBezTo>
                  <a:lnTo>
                    <a:pt x="2543" y="1482"/>
                  </a:lnTo>
                  <a:cubicBezTo>
                    <a:pt x="2669" y="1454"/>
                    <a:pt x="2766" y="1441"/>
                    <a:pt x="2845" y="1441"/>
                  </a:cubicBezTo>
                  <a:close/>
                  <a:moveTo>
                    <a:pt x="536" y="1"/>
                  </a:moveTo>
                  <a:lnTo>
                    <a:pt x="231" y="169"/>
                  </a:lnTo>
                  <a:lnTo>
                    <a:pt x="736" y="547"/>
                  </a:lnTo>
                  <a:lnTo>
                    <a:pt x="683" y="579"/>
                  </a:lnTo>
                  <a:cubicBezTo>
                    <a:pt x="126" y="904"/>
                    <a:pt x="0" y="1261"/>
                    <a:pt x="567" y="1588"/>
                  </a:cubicBezTo>
                  <a:cubicBezTo>
                    <a:pt x="782" y="1716"/>
                    <a:pt x="1000" y="1779"/>
                    <a:pt x="1259" y="1779"/>
                  </a:cubicBezTo>
                  <a:cubicBezTo>
                    <a:pt x="1508" y="1779"/>
                    <a:pt x="1795" y="1722"/>
                    <a:pt x="2154" y="1609"/>
                  </a:cubicBezTo>
                  <a:lnTo>
                    <a:pt x="2795" y="2081"/>
                  </a:lnTo>
                  <a:cubicBezTo>
                    <a:pt x="2501" y="2228"/>
                    <a:pt x="2144" y="2386"/>
                    <a:pt x="2122" y="2386"/>
                  </a:cubicBezTo>
                  <a:lnTo>
                    <a:pt x="2501" y="2669"/>
                  </a:lnTo>
                  <a:cubicBezTo>
                    <a:pt x="2522" y="2669"/>
                    <a:pt x="2869" y="2543"/>
                    <a:pt x="3205" y="2386"/>
                  </a:cubicBezTo>
                  <a:lnTo>
                    <a:pt x="3625" y="2701"/>
                  </a:lnTo>
                  <a:lnTo>
                    <a:pt x="3962" y="2533"/>
                  </a:lnTo>
                  <a:lnTo>
                    <a:pt x="3541" y="2218"/>
                  </a:lnTo>
                  <a:cubicBezTo>
                    <a:pt x="4077" y="1903"/>
                    <a:pt x="4203" y="1503"/>
                    <a:pt x="3604" y="1167"/>
                  </a:cubicBezTo>
                  <a:cubicBezTo>
                    <a:pt x="3371" y="1031"/>
                    <a:pt x="3168" y="966"/>
                    <a:pt x="2923" y="966"/>
                  </a:cubicBezTo>
                  <a:cubicBezTo>
                    <a:pt x="2693" y="966"/>
                    <a:pt x="2425" y="1023"/>
                    <a:pt x="2059" y="1135"/>
                  </a:cubicBezTo>
                  <a:lnTo>
                    <a:pt x="1482" y="694"/>
                  </a:lnTo>
                  <a:cubicBezTo>
                    <a:pt x="1755" y="558"/>
                    <a:pt x="2070" y="411"/>
                    <a:pt x="2080" y="400"/>
                  </a:cubicBezTo>
                  <a:lnTo>
                    <a:pt x="1692" y="117"/>
                  </a:lnTo>
                  <a:cubicBezTo>
                    <a:pt x="1671" y="127"/>
                    <a:pt x="1377" y="243"/>
                    <a:pt x="1062" y="390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80"/>
            <p:cNvSpPr/>
            <p:nvPr/>
          </p:nvSpPr>
          <p:spPr>
            <a:xfrm>
              <a:off x="1523588" y="3094924"/>
              <a:ext cx="1290839" cy="592659"/>
            </a:xfrm>
            <a:custGeom>
              <a:avLst/>
              <a:gdLst/>
              <a:ahLst/>
              <a:cxnLst/>
              <a:rect l="l" t="t" r="r" b="b"/>
              <a:pathLst>
                <a:path w="28894" h="13266" extrusionOk="0">
                  <a:moveTo>
                    <a:pt x="1" y="5380"/>
                  </a:moveTo>
                  <a:cubicBezTo>
                    <a:pt x="1" y="5380"/>
                    <a:pt x="1" y="5380"/>
                    <a:pt x="1" y="5380"/>
                  </a:cubicBezTo>
                  <a:lnTo>
                    <a:pt x="1" y="5380"/>
                  </a:lnTo>
                  <a:cubicBezTo>
                    <a:pt x="1" y="5380"/>
                    <a:pt x="1" y="5380"/>
                    <a:pt x="1" y="5380"/>
                  </a:cubicBezTo>
                  <a:close/>
                  <a:moveTo>
                    <a:pt x="28884" y="1"/>
                  </a:moveTo>
                  <a:cubicBezTo>
                    <a:pt x="28884" y="157"/>
                    <a:pt x="776" y="5383"/>
                    <a:pt x="16" y="5383"/>
                  </a:cubicBezTo>
                  <a:cubicBezTo>
                    <a:pt x="6" y="5383"/>
                    <a:pt x="1" y="5382"/>
                    <a:pt x="1" y="5380"/>
                  </a:cubicBezTo>
                  <a:lnTo>
                    <a:pt x="1" y="5380"/>
                  </a:lnTo>
                  <a:cubicBezTo>
                    <a:pt x="11" y="6116"/>
                    <a:pt x="11" y="6862"/>
                    <a:pt x="11" y="7598"/>
                  </a:cubicBezTo>
                  <a:cubicBezTo>
                    <a:pt x="11" y="7755"/>
                    <a:pt x="117" y="7902"/>
                    <a:pt x="316" y="8018"/>
                  </a:cubicBezTo>
                  <a:lnTo>
                    <a:pt x="9026" y="13092"/>
                  </a:lnTo>
                  <a:cubicBezTo>
                    <a:pt x="9231" y="13208"/>
                    <a:pt x="9501" y="13266"/>
                    <a:pt x="9772" y="13266"/>
                  </a:cubicBezTo>
                  <a:cubicBezTo>
                    <a:pt x="10042" y="13266"/>
                    <a:pt x="10313" y="13208"/>
                    <a:pt x="10518" y="13092"/>
                  </a:cubicBezTo>
                  <a:lnTo>
                    <a:pt x="28579" y="2659"/>
                  </a:lnTo>
                  <a:cubicBezTo>
                    <a:pt x="28789" y="2533"/>
                    <a:pt x="28894" y="2386"/>
                    <a:pt x="28884" y="2228"/>
                  </a:cubicBezTo>
                  <a:lnTo>
                    <a:pt x="28884" y="1"/>
                  </a:ln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80"/>
            <p:cNvSpPr/>
            <p:nvPr/>
          </p:nvSpPr>
          <p:spPr>
            <a:xfrm>
              <a:off x="1519388" y="2841836"/>
              <a:ext cx="1299283" cy="746609"/>
            </a:xfrm>
            <a:custGeom>
              <a:avLst/>
              <a:gdLst/>
              <a:ahLst/>
              <a:cxnLst/>
              <a:rect l="l" t="t" r="r" b="b"/>
              <a:pathLst>
                <a:path w="29083" h="16712" extrusionOk="0">
                  <a:moveTo>
                    <a:pt x="19215" y="0"/>
                  </a:moveTo>
                  <a:cubicBezTo>
                    <a:pt x="18946" y="0"/>
                    <a:pt x="18676" y="61"/>
                    <a:pt x="18471" y="181"/>
                  </a:cubicBezTo>
                  <a:lnTo>
                    <a:pt x="410" y="10604"/>
                  </a:lnTo>
                  <a:cubicBezTo>
                    <a:pt x="0" y="10846"/>
                    <a:pt x="0" y="11234"/>
                    <a:pt x="400" y="11466"/>
                  </a:cubicBezTo>
                  <a:lnTo>
                    <a:pt x="9120" y="16530"/>
                  </a:lnTo>
                  <a:cubicBezTo>
                    <a:pt x="9320" y="16651"/>
                    <a:pt x="9588" y="16711"/>
                    <a:pt x="9857" y="16711"/>
                  </a:cubicBezTo>
                  <a:cubicBezTo>
                    <a:pt x="10126" y="16711"/>
                    <a:pt x="10397" y="16651"/>
                    <a:pt x="10601" y="16530"/>
                  </a:cubicBezTo>
                  <a:lnTo>
                    <a:pt x="28673" y="6097"/>
                  </a:lnTo>
                  <a:cubicBezTo>
                    <a:pt x="29072" y="5866"/>
                    <a:pt x="29083" y="5477"/>
                    <a:pt x="28673" y="5246"/>
                  </a:cubicBezTo>
                  <a:lnTo>
                    <a:pt x="19952" y="181"/>
                  </a:lnTo>
                  <a:cubicBezTo>
                    <a:pt x="19753" y="61"/>
                    <a:pt x="19485" y="0"/>
                    <a:pt x="19215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80"/>
            <p:cNvSpPr/>
            <p:nvPr/>
          </p:nvSpPr>
          <p:spPr>
            <a:xfrm>
              <a:off x="1826357" y="3329294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80"/>
            <p:cNvSpPr/>
            <p:nvPr/>
          </p:nvSpPr>
          <p:spPr>
            <a:xfrm>
              <a:off x="2074666" y="3146570"/>
              <a:ext cx="188305" cy="121159"/>
            </a:xfrm>
            <a:custGeom>
              <a:avLst/>
              <a:gdLst/>
              <a:ahLst/>
              <a:cxnLst/>
              <a:rect l="l" t="t" r="r" b="b"/>
              <a:pathLst>
                <a:path w="4215" h="2712" extrusionOk="0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80"/>
            <p:cNvSpPr/>
            <p:nvPr/>
          </p:nvSpPr>
          <p:spPr>
            <a:xfrm>
              <a:off x="1459746" y="2982297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3" y="0"/>
                  </a:moveTo>
                  <a:cubicBezTo>
                    <a:pt x="28873" y="156"/>
                    <a:pt x="828" y="5373"/>
                    <a:pt x="18" y="5373"/>
                  </a:cubicBezTo>
                  <a:cubicBezTo>
                    <a:pt x="7" y="5373"/>
                    <a:pt x="1" y="5372"/>
                    <a:pt x="1" y="5370"/>
                  </a:cubicBezTo>
                  <a:lnTo>
                    <a:pt x="1" y="5370"/>
                  </a:lnTo>
                  <a:cubicBezTo>
                    <a:pt x="1" y="6115"/>
                    <a:pt x="1" y="6851"/>
                    <a:pt x="12" y="7586"/>
                  </a:cubicBezTo>
                  <a:cubicBezTo>
                    <a:pt x="12" y="7744"/>
                    <a:pt x="106" y="7901"/>
                    <a:pt x="306" y="8017"/>
                  </a:cubicBezTo>
                  <a:lnTo>
                    <a:pt x="9026" y="13082"/>
                  </a:lnTo>
                  <a:cubicBezTo>
                    <a:pt x="9231" y="13202"/>
                    <a:pt x="9499" y="13262"/>
                    <a:pt x="9767" y="13262"/>
                  </a:cubicBezTo>
                  <a:cubicBezTo>
                    <a:pt x="10035" y="13262"/>
                    <a:pt x="10303" y="13202"/>
                    <a:pt x="10507" y="13082"/>
                  </a:cubicBezTo>
                  <a:lnTo>
                    <a:pt x="28579" y="2648"/>
                  </a:lnTo>
                  <a:cubicBezTo>
                    <a:pt x="28779" y="2533"/>
                    <a:pt x="28884" y="2375"/>
                    <a:pt x="28884" y="2218"/>
                  </a:cubicBezTo>
                  <a:cubicBezTo>
                    <a:pt x="28884" y="1482"/>
                    <a:pt x="28884" y="736"/>
                    <a:pt x="28873" y="0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80"/>
            <p:cNvSpPr/>
            <p:nvPr/>
          </p:nvSpPr>
          <p:spPr>
            <a:xfrm>
              <a:off x="1455055" y="2729074"/>
              <a:ext cx="1299328" cy="746341"/>
            </a:xfrm>
            <a:custGeom>
              <a:avLst/>
              <a:gdLst/>
              <a:ahLst/>
              <a:cxnLst/>
              <a:rect l="l" t="t" r="r" b="b"/>
              <a:pathLst>
                <a:path w="29084" h="16706" extrusionOk="0">
                  <a:moveTo>
                    <a:pt x="19223" y="0"/>
                  </a:moveTo>
                  <a:cubicBezTo>
                    <a:pt x="18955" y="0"/>
                    <a:pt x="18687" y="58"/>
                    <a:pt x="18482" y="174"/>
                  </a:cubicBezTo>
                  <a:lnTo>
                    <a:pt x="411" y="10606"/>
                  </a:lnTo>
                  <a:cubicBezTo>
                    <a:pt x="1" y="10838"/>
                    <a:pt x="1" y="11227"/>
                    <a:pt x="411" y="11468"/>
                  </a:cubicBezTo>
                  <a:lnTo>
                    <a:pt x="9120" y="16532"/>
                  </a:lnTo>
                  <a:cubicBezTo>
                    <a:pt x="9325" y="16648"/>
                    <a:pt x="9596" y="16706"/>
                    <a:pt x="9867" y="16706"/>
                  </a:cubicBezTo>
                  <a:cubicBezTo>
                    <a:pt x="10137" y="16706"/>
                    <a:pt x="10408" y="16648"/>
                    <a:pt x="10612" y="16532"/>
                  </a:cubicBezTo>
                  <a:lnTo>
                    <a:pt x="28674" y="6099"/>
                  </a:lnTo>
                  <a:cubicBezTo>
                    <a:pt x="29083" y="5857"/>
                    <a:pt x="29083" y="5479"/>
                    <a:pt x="28684" y="5238"/>
                  </a:cubicBezTo>
                  <a:lnTo>
                    <a:pt x="19963" y="174"/>
                  </a:lnTo>
                  <a:cubicBezTo>
                    <a:pt x="19759" y="58"/>
                    <a:pt x="19491" y="0"/>
                    <a:pt x="19223" y="0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80"/>
            <p:cNvSpPr/>
            <p:nvPr/>
          </p:nvSpPr>
          <p:spPr>
            <a:xfrm>
              <a:off x="1762515" y="3216622"/>
              <a:ext cx="150733" cy="79611"/>
            </a:xfrm>
            <a:custGeom>
              <a:avLst/>
              <a:gdLst/>
              <a:ahLst/>
              <a:cxnLst/>
              <a:rect l="l" t="t" r="r" b="b"/>
              <a:pathLst>
                <a:path w="3374" h="1782" extrusionOk="0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80"/>
            <p:cNvSpPr/>
            <p:nvPr/>
          </p:nvSpPr>
          <p:spPr>
            <a:xfrm>
              <a:off x="2296215" y="2908224"/>
              <a:ext cx="151180" cy="79611"/>
            </a:xfrm>
            <a:custGeom>
              <a:avLst/>
              <a:gdLst/>
              <a:ahLst/>
              <a:cxnLst/>
              <a:rect l="l" t="t" r="r" b="b"/>
              <a:pathLst>
                <a:path w="3384" h="1782" extrusionOk="0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rgbClr val="E3F5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80"/>
            <p:cNvSpPr/>
            <p:nvPr/>
          </p:nvSpPr>
          <p:spPr>
            <a:xfrm>
              <a:off x="2010824" y="3033897"/>
              <a:ext cx="187814" cy="120712"/>
            </a:xfrm>
            <a:custGeom>
              <a:avLst/>
              <a:gdLst/>
              <a:ahLst/>
              <a:cxnLst/>
              <a:rect l="l" t="t" r="r" b="b"/>
              <a:pathLst>
                <a:path w="4204" h="2702" extrusionOk="0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rgbClr val="7CB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80"/>
            <p:cNvSpPr/>
            <p:nvPr/>
          </p:nvSpPr>
          <p:spPr>
            <a:xfrm>
              <a:off x="1555531" y="2882312"/>
              <a:ext cx="1290393" cy="592525"/>
            </a:xfrm>
            <a:custGeom>
              <a:avLst/>
              <a:gdLst/>
              <a:ahLst/>
              <a:cxnLst/>
              <a:rect l="l" t="t" r="r" b="b"/>
              <a:pathLst>
                <a:path w="28884" h="13263" extrusionOk="0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80"/>
            <p:cNvSpPr/>
            <p:nvPr/>
          </p:nvSpPr>
          <p:spPr>
            <a:xfrm>
              <a:off x="1550795" y="2629044"/>
              <a:ext cx="1299328" cy="746430"/>
            </a:xfrm>
            <a:custGeom>
              <a:avLst/>
              <a:gdLst/>
              <a:ahLst/>
              <a:cxnLst/>
              <a:rect l="l" t="t" r="r" b="b"/>
              <a:pathLst>
                <a:path w="29084" h="16708" extrusionOk="0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w="7350" cap="flat" cmpd="sng">
              <a:solidFill>
                <a:srgbClr val="7CB53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80"/>
            <p:cNvSpPr/>
            <p:nvPr/>
          </p:nvSpPr>
          <p:spPr>
            <a:xfrm>
              <a:off x="1705285" y="2717369"/>
              <a:ext cx="990445" cy="569740"/>
            </a:xfrm>
            <a:custGeom>
              <a:avLst/>
              <a:gdLst/>
              <a:ahLst/>
              <a:cxnLst/>
              <a:rect l="l" t="t" r="r" b="b"/>
              <a:pathLst>
                <a:path w="22170" h="12753" extrusionOk="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80"/>
            <p:cNvSpPr/>
            <p:nvPr/>
          </p:nvSpPr>
          <p:spPr>
            <a:xfrm>
              <a:off x="1858300" y="3116637"/>
              <a:ext cx="150689" cy="79611"/>
            </a:xfrm>
            <a:custGeom>
              <a:avLst/>
              <a:gdLst/>
              <a:ahLst/>
              <a:cxnLst/>
              <a:rect l="l" t="t" r="r" b="b"/>
              <a:pathLst>
                <a:path w="3373" h="1782" extrusionOk="0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80"/>
            <p:cNvSpPr/>
            <p:nvPr/>
          </p:nvSpPr>
          <p:spPr>
            <a:xfrm>
              <a:off x="2391956" y="2808284"/>
              <a:ext cx="151225" cy="79611"/>
            </a:xfrm>
            <a:custGeom>
              <a:avLst/>
              <a:gdLst/>
              <a:ahLst/>
              <a:cxnLst/>
              <a:rect l="l" t="t" r="r" b="b"/>
              <a:pathLst>
                <a:path w="3385" h="1782" extrusionOk="0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80"/>
            <p:cNvSpPr/>
            <p:nvPr/>
          </p:nvSpPr>
          <p:spPr>
            <a:xfrm>
              <a:off x="2106565" y="2933957"/>
              <a:ext cx="187814" cy="120667"/>
            </a:xfrm>
            <a:custGeom>
              <a:avLst/>
              <a:gdLst/>
              <a:ahLst/>
              <a:cxnLst/>
              <a:rect l="l" t="t" r="r" b="b"/>
              <a:pathLst>
                <a:path w="4204" h="2701" extrusionOk="0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8454880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2" grpId="0"/>
      <p:bldP spid="28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74"/>
          <p:cNvSpPr txBox="1">
            <a:spLocks noGrp="1"/>
          </p:cNvSpPr>
          <p:nvPr>
            <p:ph type="subTitle" idx="1"/>
          </p:nvPr>
        </p:nvSpPr>
        <p:spPr>
          <a:xfrm>
            <a:off x="802486" y="1922168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Confidentiality of bank clients</a:t>
            </a:r>
            <a:endParaRPr dirty="0"/>
          </a:p>
        </p:txBody>
      </p:sp>
      <p:sp>
        <p:nvSpPr>
          <p:cNvPr id="2288" name="Google Shape;2288;p74"/>
          <p:cNvSpPr txBox="1">
            <a:spLocks noGrp="1"/>
          </p:cNvSpPr>
          <p:nvPr>
            <p:ph type="subTitle" idx="3"/>
          </p:nvPr>
        </p:nvSpPr>
        <p:spPr>
          <a:xfrm>
            <a:off x="3501700" y="1922168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Diversity of check layouts</a:t>
            </a:r>
            <a:endParaRPr dirty="0"/>
          </a:p>
        </p:txBody>
      </p:sp>
      <p:sp>
        <p:nvSpPr>
          <p:cNvPr id="2290" name="Google Shape;2290;p74"/>
          <p:cNvSpPr txBox="1">
            <a:spLocks noGrp="1"/>
          </p:cNvSpPr>
          <p:nvPr>
            <p:ph type="subTitle" idx="5"/>
          </p:nvPr>
        </p:nvSpPr>
        <p:spPr>
          <a:xfrm>
            <a:off x="705479" y="3413226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Security of the system</a:t>
            </a:r>
            <a:endParaRPr dirty="0"/>
          </a:p>
        </p:txBody>
      </p:sp>
      <p:sp>
        <p:nvSpPr>
          <p:cNvPr id="2292" name="Google Shape;2292;p74"/>
          <p:cNvSpPr txBox="1">
            <a:spLocks noGrp="1"/>
          </p:cNvSpPr>
          <p:nvPr>
            <p:ph type="subTitle" idx="7"/>
          </p:nvPr>
        </p:nvSpPr>
        <p:spPr>
          <a:xfrm>
            <a:off x="3404693" y="3413226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High-availability of the server</a:t>
            </a:r>
            <a:endParaRPr dirty="0"/>
          </a:p>
        </p:txBody>
      </p:sp>
      <p:sp>
        <p:nvSpPr>
          <p:cNvPr id="2294" name="Google Shape;2294;p74"/>
          <p:cNvSpPr txBox="1">
            <a:spLocks noGrp="1"/>
          </p:cNvSpPr>
          <p:nvPr>
            <p:ph type="subTitle" idx="9"/>
          </p:nvPr>
        </p:nvSpPr>
        <p:spPr>
          <a:xfrm>
            <a:off x="6201101" y="1922168"/>
            <a:ext cx="2140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 limits</a:t>
            </a:r>
            <a:endParaRPr dirty="0"/>
          </a:p>
        </p:txBody>
      </p:sp>
      <p:sp>
        <p:nvSpPr>
          <p:cNvPr id="2297" name="Google Shape;2297;p74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Constraints</a:t>
            </a:r>
            <a:endParaRPr dirty="0"/>
          </a:p>
        </p:txBody>
      </p:sp>
      <p:sp>
        <p:nvSpPr>
          <p:cNvPr id="2301" name="Google Shape;2301;p74"/>
          <p:cNvSpPr/>
          <p:nvPr/>
        </p:nvSpPr>
        <p:spPr>
          <a:xfrm>
            <a:off x="1605609" y="2860442"/>
            <a:ext cx="340239" cy="340168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grpSp>
        <p:nvGrpSpPr>
          <p:cNvPr id="2302" name="Google Shape;2302;p74"/>
          <p:cNvGrpSpPr/>
          <p:nvPr/>
        </p:nvGrpSpPr>
        <p:grpSpPr>
          <a:xfrm>
            <a:off x="4313150" y="2879930"/>
            <a:ext cx="323587" cy="320242"/>
            <a:chOff x="3282325" y="2035675"/>
            <a:chExt cx="459575" cy="454825"/>
          </a:xfrm>
          <a:solidFill>
            <a:schemeClr val="accent3"/>
          </a:solidFill>
        </p:grpSpPr>
        <p:sp>
          <p:nvSpPr>
            <p:cNvPr id="2303" name="Google Shape;2303;p74"/>
            <p:cNvSpPr/>
            <p:nvPr/>
          </p:nvSpPr>
          <p:spPr>
            <a:xfrm>
              <a:off x="3337050" y="2234125"/>
              <a:ext cx="85925" cy="206325"/>
            </a:xfrm>
            <a:custGeom>
              <a:avLst/>
              <a:gdLst/>
              <a:ahLst/>
              <a:cxnLst/>
              <a:rect l="l" t="t" r="r" b="b"/>
              <a:pathLst>
                <a:path w="3437" h="8253" extrusionOk="0">
                  <a:moveTo>
                    <a:pt x="2305" y="1133"/>
                  </a:moveTo>
                  <a:lnTo>
                    <a:pt x="2305" y="7120"/>
                  </a:lnTo>
                  <a:lnTo>
                    <a:pt x="1133" y="7120"/>
                  </a:lnTo>
                  <a:lnTo>
                    <a:pt x="1133" y="1133"/>
                  </a:lnTo>
                  <a:close/>
                  <a:moveTo>
                    <a:pt x="568" y="0"/>
                  </a:moveTo>
                  <a:cubicBezTo>
                    <a:pt x="254" y="0"/>
                    <a:pt x="1" y="254"/>
                    <a:pt x="1" y="568"/>
                  </a:cubicBezTo>
                  <a:lnTo>
                    <a:pt x="1" y="7688"/>
                  </a:lnTo>
                  <a:cubicBezTo>
                    <a:pt x="1" y="7999"/>
                    <a:pt x="254" y="8253"/>
                    <a:pt x="568" y="8253"/>
                  </a:cubicBezTo>
                  <a:lnTo>
                    <a:pt x="2869" y="8253"/>
                  </a:lnTo>
                  <a:cubicBezTo>
                    <a:pt x="3183" y="8253"/>
                    <a:pt x="3437" y="7999"/>
                    <a:pt x="3437" y="7688"/>
                  </a:cubicBezTo>
                  <a:lnTo>
                    <a:pt x="3437" y="568"/>
                  </a:lnTo>
                  <a:cubicBezTo>
                    <a:pt x="3437" y="254"/>
                    <a:pt x="3183" y="0"/>
                    <a:pt x="286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04" name="Google Shape;2304;p74"/>
            <p:cNvSpPr/>
            <p:nvPr/>
          </p:nvSpPr>
          <p:spPr>
            <a:xfrm>
              <a:off x="3451275" y="2175475"/>
              <a:ext cx="84925" cy="264975"/>
            </a:xfrm>
            <a:custGeom>
              <a:avLst/>
              <a:gdLst/>
              <a:ahLst/>
              <a:cxnLst/>
              <a:rect l="l" t="t" r="r" b="b"/>
              <a:pathLst>
                <a:path w="3397" h="10599" extrusionOk="0">
                  <a:moveTo>
                    <a:pt x="2265" y="1133"/>
                  </a:moveTo>
                  <a:lnTo>
                    <a:pt x="2265" y="9466"/>
                  </a:lnTo>
                  <a:lnTo>
                    <a:pt x="1132" y="9466"/>
                  </a:lnTo>
                  <a:lnTo>
                    <a:pt x="1132" y="1133"/>
                  </a:lnTo>
                  <a:close/>
                  <a:moveTo>
                    <a:pt x="565" y="0"/>
                  </a:moveTo>
                  <a:cubicBezTo>
                    <a:pt x="254" y="0"/>
                    <a:pt x="0" y="254"/>
                    <a:pt x="0" y="565"/>
                  </a:cubicBezTo>
                  <a:lnTo>
                    <a:pt x="0" y="10034"/>
                  </a:lnTo>
                  <a:cubicBezTo>
                    <a:pt x="0" y="10345"/>
                    <a:pt x="254" y="10599"/>
                    <a:pt x="565" y="10599"/>
                  </a:cubicBezTo>
                  <a:lnTo>
                    <a:pt x="2829" y="10599"/>
                  </a:lnTo>
                  <a:cubicBezTo>
                    <a:pt x="3143" y="10599"/>
                    <a:pt x="3397" y="10345"/>
                    <a:pt x="3397" y="10034"/>
                  </a:cubicBezTo>
                  <a:lnTo>
                    <a:pt x="3397" y="565"/>
                  </a:lnTo>
                  <a:cubicBezTo>
                    <a:pt x="3397" y="254"/>
                    <a:pt x="3143" y="0"/>
                    <a:pt x="2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05" name="Google Shape;2305;p74"/>
            <p:cNvSpPr/>
            <p:nvPr/>
          </p:nvSpPr>
          <p:spPr>
            <a:xfrm>
              <a:off x="3564500" y="2116825"/>
              <a:ext cx="84950" cy="323625"/>
            </a:xfrm>
            <a:custGeom>
              <a:avLst/>
              <a:gdLst/>
              <a:ahLst/>
              <a:cxnLst/>
              <a:rect l="l" t="t" r="r" b="b"/>
              <a:pathLst>
                <a:path w="3398" h="12945" extrusionOk="0">
                  <a:moveTo>
                    <a:pt x="2265" y="1132"/>
                  </a:moveTo>
                  <a:lnTo>
                    <a:pt x="2265" y="11812"/>
                  </a:lnTo>
                  <a:lnTo>
                    <a:pt x="1133" y="11812"/>
                  </a:lnTo>
                  <a:lnTo>
                    <a:pt x="1133" y="1132"/>
                  </a:lnTo>
                  <a:close/>
                  <a:moveTo>
                    <a:pt x="565" y="0"/>
                  </a:moveTo>
                  <a:cubicBezTo>
                    <a:pt x="254" y="0"/>
                    <a:pt x="0" y="251"/>
                    <a:pt x="0" y="565"/>
                  </a:cubicBezTo>
                  <a:lnTo>
                    <a:pt x="0" y="12380"/>
                  </a:lnTo>
                  <a:cubicBezTo>
                    <a:pt x="0" y="12691"/>
                    <a:pt x="254" y="12945"/>
                    <a:pt x="565" y="12945"/>
                  </a:cubicBezTo>
                  <a:lnTo>
                    <a:pt x="2829" y="12945"/>
                  </a:lnTo>
                  <a:cubicBezTo>
                    <a:pt x="3144" y="12945"/>
                    <a:pt x="3397" y="12691"/>
                    <a:pt x="3397" y="12380"/>
                  </a:cubicBezTo>
                  <a:lnTo>
                    <a:pt x="3397" y="565"/>
                  </a:lnTo>
                  <a:cubicBezTo>
                    <a:pt x="3397" y="251"/>
                    <a:pt x="3144" y="0"/>
                    <a:pt x="28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306" name="Google Shape;2306;p74"/>
            <p:cNvSpPr/>
            <p:nvPr/>
          </p:nvSpPr>
          <p:spPr>
            <a:xfrm>
              <a:off x="3282325" y="2035675"/>
              <a:ext cx="459575" cy="454825"/>
            </a:xfrm>
            <a:custGeom>
              <a:avLst/>
              <a:gdLst/>
              <a:ahLst/>
              <a:cxnLst/>
              <a:rect l="l" t="t" r="r" b="b"/>
              <a:pathLst>
                <a:path w="18383" h="18193" extrusionOk="0">
                  <a:moveTo>
                    <a:pt x="568" y="0"/>
                  </a:moveTo>
                  <a:cubicBezTo>
                    <a:pt x="254" y="0"/>
                    <a:pt x="1" y="251"/>
                    <a:pt x="1" y="565"/>
                  </a:cubicBezTo>
                  <a:lnTo>
                    <a:pt x="1" y="17625"/>
                  </a:lnTo>
                  <a:cubicBezTo>
                    <a:pt x="1" y="17939"/>
                    <a:pt x="254" y="18192"/>
                    <a:pt x="568" y="18192"/>
                  </a:cubicBezTo>
                  <a:lnTo>
                    <a:pt x="17815" y="18192"/>
                  </a:lnTo>
                  <a:cubicBezTo>
                    <a:pt x="18129" y="18192"/>
                    <a:pt x="18383" y="17939"/>
                    <a:pt x="18383" y="17625"/>
                  </a:cubicBezTo>
                  <a:cubicBezTo>
                    <a:pt x="18383" y="17311"/>
                    <a:pt x="18129" y="17060"/>
                    <a:pt x="17815" y="17060"/>
                  </a:cubicBezTo>
                  <a:lnTo>
                    <a:pt x="1133" y="17060"/>
                  </a:lnTo>
                  <a:lnTo>
                    <a:pt x="1133" y="565"/>
                  </a:lnTo>
                  <a:cubicBezTo>
                    <a:pt x="1133" y="251"/>
                    <a:pt x="879" y="0"/>
                    <a:pt x="5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F88B7BE-DEB5-40C7-8304-11BF5FF0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84035"/>
            <a:ext cx="9144000" cy="359465"/>
          </a:xfrm>
          <a:prstGeom prst="rect">
            <a:avLst/>
          </a:prstGeom>
        </p:spPr>
      </p:pic>
      <p:grpSp>
        <p:nvGrpSpPr>
          <p:cNvPr id="27" name="Google Shape;13114;p107">
            <a:extLst>
              <a:ext uri="{FF2B5EF4-FFF2-40B4-BE49-F238E27FC236}">
                <a16:creationId xmlns:a16="http://schemas.microsoft.com/office/drawing/2014/main" id="{DC523FCA-6D82-46E9-8B7A-464590FC954D}"/>
              </a:ext>
            </a:extLst>
          </p:cNvPr>
          <p:cNvGrpSpPr/>
          <p:nvPr/>
        </p:nvGrpSpPr>
        <p:grpSpPr>
          <a:xfrm>
            <a:off x="1648061" y="1359594"/>
            <a:ext cx="349457" cy="348542"/>
            <a:chOff x="3599700" y="1954475"/>
            <a:chExt cx="296175" cy="295400"/>
          </a:xfrm>
          <a:solidFill>
            <a:schemeClr val="accent3"/>
          </a:solidFill>
        </p:grpSpPr>
        <p:sp>
          <p:nvSpPr>
            <p:cNvPr id="28" name="Google Shape;13115;p107">
              <a:extLst>
                <a:ext uri="{FF2B5EF4-FFF2-40B4-BE49-F238E27FC236}">
                  <a16:creationId xmlns:a16="http://schemas.microsoft.com/office/drawing/2014/main" id="{E3792C44-F73A-4983-B142-3AB20830F234}"/>
                </a:ext>
              </a:extLst>
            </p:cNvPr>
            <p:cNvSpPr/>
            <p:nvPr/>
          </p:nvSpPr>
          <p:spPr>
            <a:xfrm>
              <a:off x="3599700" y="1954475"/>
              <a:ext cx="296175" cy="295400"/>
            </a:xfrm>
            <a:custGeom>
              <a:avLst/>
              <a:gdLst/>
              <a:ahLst/>
              <a:cxnLst/>
              <a:rect l="l" t="t" r="r" b="b"/>
              <a:pathLst>
                <a:path w="11847" h="11816" extrusionOk="0">
                  <a:moveTo>
                    <a:pt x="3151" y="694"/>
                  </a:moveTo>
                  <a:cubicBezTo>
                    <a:pt x="3718" y="694"/>
                    <a:pt x="4159" y="1166"/>
                    <a:pt x="4159" y="1734"/>
                  </a:cubicBezTo>
                  <a:cubicBezTo>
                    <a:pt x="4159" y="2301"/>
                    <a:pt x="3686" y="2742"/>
                    <a:pt x="3151" y="2742"/>
                  </a:cubicBezTo>
                  <a:cubicBezTo>
                    <a:pt x="2584" y="2742"/>
                    <a:pt x="2111" y="2269"/>
                    <a:pt x="2111" y="1734"/>
                  </a:cubicBezTo>
                  <a:cubicBezTo>
                    <a:pt x="2080" y="1166"/>
                    <a:pt x="2552" y="694"/>
                    <a:pt x="3151" y="694"/>
                  </a:cubicBezTo>
                  <a:close/>
                  <a:moveTo>
                    <a:pt x="8727" y="694"/>
                  </a:moveTo>
                  <a:cubicBezTo>
                    <a:pt x="9326" y="694"/>
                    <a:pt x="9767" y="1166"/>
                    <a:pt x="9767" y="1734"/>
                  </a:cubicBezTo>
                  <a:cubicBezTo>
                    <a:pt x="9767" y="2301"/>
                    <a:pt x="9294" y="2742"/>
                    <a:pt x="8727" y="2742"/>
                  </a:cubicBezTo>
                  <a:cubicBezTo>
                    <a:pt x="8128" y="2742"/>
                    <a:pt x="7719" y="2269"/>
                    <a:pt x="7719" y="1734"/>
                  </a:cubicBezTo>
                  <a:cubicBezTo>
                    <a:pt x="7656" y="1166"/>
                    <a:pt x="8128" y="694"/>
                    <a:pt x="8727" y="694"/>
                  </a:cubicBezTo>
                  <a:close/>
                  <a:moveTo>
                    <a:pt x="5923" y="4852"/>
                  </a:moveTo>
                  <a:cubicBezTo>
                    <a:pt x="6522" y="4852"/>
                    <a:pt x="6994" y="5325"/>
                    <a:pt x="6994" y="5861"/>
                  </a:cubicBezTo>
                  <a:cubicBezTo>
                    <a:pt x="6994" y="6396"/>
                    <a:pt x="6522" y="6869"/>
                    <a:pt x="5923" y="6869"/>
                  </a:cubicBezTo>
                  <a:cubicBezTo>
                    <a:pt x="5356" y="6869"/>
                    <a:pt x="4883" y="6428"/>
                    <a:pt x="4883" y="5861"/>
                  </a:cubicBezTo>
                  <a:cubicBezTo>
                    <a:pt x="4883" y="5294"/>
                    <a:pt x="5356" y="4852"/>
                    <a:pt x="5923" y="4852"/>
                  </a:cubicBezTo>
                  <a:close/>
                  <a:moveTo>
                    <a:pt x="3151" y="3466"/>
                  </a:moveTo>
                  <a:cubicBezTo>
                    <a:pt x="3875" y="3466"/>
                    <a:pt x="4600" y="3813"/>
                    <a:pt x="5072" y="4380"/>
                  </a:cubicBezTo>
                  <a:cubicBezTo>
                    <a:pt x="4537" y="4695"/>
                    <a:pt x="4159" y="5231"/>
                    <a:pt x="4159" y="5861"/>
                  </a:cubicBezTo>
                  <a:cubicBezTo>
                    <a:pt x="4159" y="6239"/>
                    <a:pt x="4285" y="6617"/>
                    <a:pt x="4505" y="6900"/>
                  </a:cubicBezTo>
                  <a:lnTo>
                    <a:pt x="693" y="6900"/>
                  </a:lnTo>
                  <a:lnTo>
                    <a:pt x="693" y="5892"/>
                  </a:lnTo>
                  <a:cubicBezTo>
                    <a:pt x="693" y="4569"/>
                    <a:pt x="1796" y="3466"/>
                    <a:pt x="3151" y="3466"/>
                  </a:cubicBezTo>
                  <a:close/>
                  <a:moveTo>
                    <a:pt x="8696" y="3498"/>
                  </a:moveTo>
                  <a:cubicBezTo>
                    <a:pt x="10019" y="3498"/>
                    <a:pt x="11121" y="4600"/>
                    <a:pt x="11121" y="5955"/>
                  </a:cubicBezTo>
                  <a:lnTo>
                    <a:pt x="11121" y="6932"/>
                  </a:lnTo>
                  <a:lnTo>
                    <a:pt x="7309" y="6932"/>
                  </a:lnTo>
                  <a:cubicBezTo>
                    <a:pt x="7561" y="6617"/>
                    <a:pt x="7656" y="6270"/>
                    <a:pt x="7656" y="5892"/>
                  </a:cubicBezTo>
                  <a:cubicBezTo>
                    <a:pt x="7656" y="5262"/>
                    <a:pt x="7309" y="4726"/>
                    <a:pt x="6774" y="4411"/>
                  </a:cubicBezTo>
                  <a:cubicBezTo>
                    <a:pt x="7215" y="3813"/>
                    <a:pt x="7939" y="3498"/>
                    <a:pt x="8696" y="3498"/>
                  </a:cubicBezTo>
                  <a:close/>
                  <a:moveTo>
                    <a:pt x="5923" y="7625"/>
                  </a:moveTo>
                  <a:cubicBezTo>
                    <a:pt x="6207" y="7625"/>
                    <a:pt x="6490" y="7656"/>
                    <a:pt x="6711" y="7751"/>
                  </a:cubicBezTo>
                  <a:lnTo>
                    <a:pt x="5923" y="8791"/>
                  </a:lnTo>
                  <a:lnTo>
                    <a:pt x="5135" y="7751"/>
                  </a:lnTo>
                  <a:cubicBezTo>
                    <a:pt x="5388" y="7688"/>
                    <a:pt x="5671" y="7625"/>
                    <a:pt x="5923" y="7625"/>
                  </a:cubicBezTo>
                  <a:close/>
                  <a:moveTo>
                    <a:pt x="4505" y="8066"/>
                  </a:moveTo>
                  <a:lnTo>
                    <a:pt x="5577" y="9484"/>
                  </a:lnTo>
                  <a:lnTo>
                    <a:pt x="5577" y="11153"/>
                  </a:lnTo>
                  <a:lnTo>
                    <a:pt x="3497" y="11153"/>
                  </a:lnTo>
                  <a:lnTo>
                    <a:pt x="3497" y="10019"/>
                  </a:lnTo>
                  <a:cubicBezTo>
                    <a:pt x="3497" y="9200"/>
                    <a:pt x="3875" y="8507"/>
                    <a:pt x="4505" y="8066"/>
                  </a:cubicBezTo>
                  <a:close/>
                  <a:moveTo>
                    <a:pt x="7341" y="8066"/>
                  </a:moveTo>
                  <a:cubicBezTo>
                    <a:pt x="7939" y="8507"/>
                    <a:pt x="8381" y="9263"/>
                    <a:pt x="8381" y="10051"/>
                  </a:cubicBezTo>
                  <a:lnTo>
                    <a:pt x="8381" y="11153"/>
                  </a:lnTo>
                  <a:lnTo>
                    <a:pt x="6301" y="11153"/>
                  </a:lnTo>
                  <a:lnTo>
                    <a:pt x="6301" y="9484"/>
                  </a:lnTo>
                  <a:lnTo>
                    <a:pt x="7341" y="8066"/>
                  </a:lnTo>
                  <a:close/>
                  <a:moveTo>
                    <a:pt x="3088" y="1"/>
                  </a:moveTo>
                  <a:cubicBezTo>
                    <a:pt x="2143" y="1"/>
                    <a:pt x="1355" y="788"/>
                    <a:pt x="1355" y="1734"/>
                  </a:cubicBezTo>
                  <a:cubicBezTo>
                    <a:pt x="1355" y="2238"/>
                    <a:pt x="1575" y="2679"/>
                    <a:pt x="1922" y="2994"/>
                  </a:cubicBezTo>
                  <a:cubicBezTo>
                    <a:pt x="788" y="3466"/>
                    <a:pt x="0" y="4569"/>
                    <a:pt x="0" y="5861"/>
                  </a:cubicBezTo>
                  <a:lnTo>
                    <a:pt x="0" y="7247"/>
                  </a:lnTo>
                  <a:cubicBezTo>
                    <a:pt x="0" y="7436"/>
                    <a:pt x="158" y="7593"/>
                    <a:pt x="347" y="7593"/>
                  </a:cubicBezTo>
                  <a:lnTo>
                    <a:pt x="3938" y="7593"/>
                  </a:lnTo>
                  <a:cubicBezTo>
                    <a:pt x="3214" y="8192"/>
                    <a:pt x="2741" y="9043"/>
                    <a:pt x="2741" y="10019"/>
                  </a:cubicBezTo>
                  <a:lnTo>
                    <a:pt x="2741" y="11437"/>
                  </a:lnTo>
                  <a:cubicBezTo>
                    <a:pt x="2741" y="11658"/>
                    <a:pt x="2899" y="11815"/>
                    <a:pt x="3088" y="11815"/>
                  </a:cubicBezTo>
                  <a:lnTo>
                    <a:pt x="8696" y="11815"/>
                  </a:lnTo>
                  <a:cubicBezTo>
                    <a:pt x="8885" y="11815"/>
                    <a:pt x="9042" y="11658"/>
                    <a:pt x="9042" y="11437"/>
                  </a:cubicBezTo>
                  <a:lnTo>
                    <a:pt x="9042" y="10019"/>
                  </a:lnTo>
                  <a:cubicBezTo>
                    <a:pt x="9042" y="9043"/>
                    <a:pt x="8570" y="8192"/>
                    <a:pt x="7876" y="7593"/>
                  </a:cubicBezTo>
                  <a:lnTo>
                    <a:pt x="11436" y="7593"/>
                  </a:lnTo>
                  <a:cubicBezTo>
                    <a:pt x="11657" y="7593"/>
                    <a:pt x="11815" y="7436"/>
                    <a:pt x="11815" y="7247"/>
                  </a:cubicBezTo>
                  <a:lnTo>
                    <a:pt x="11815" y="5861"/>
                  </a:lnTo>
                  <a:cubicBezTo>
                    <a:pt x="11846" y="4600"/>
                    <a:pt x="11027" y="3466"/>
                    <a:pt x="9861" y="2994"/>
                  </a:cubicBezTo>
                  <a:cubicBezTo>
                    <a:pt x="10239" y="2679"/>
                    <a:pt x="10428" y="2206"/>
                    <a:pt x="10428" y="1734"/>
                  </a:cubicBezTo>
                  <a:cubicBezTo>
                    <a:pt x="10428" y="788"/>
                    <a:pt x="9641" y="1"/>
                    <a:pt x="8696" y="1"/>
                  </a:cubicBezTo>
                  <a:cubicBezTo>
                    <a:pt x="7750" y="1"/>
                    <a:pt x="6963" y="788"/>
                    <a:pt x="6963" y="1734"/>
                  </a:cubicBezTo>
                  <a:cubicBezTo>
                    <a:pt x="6963" y="2238"/>
                    <a:pt x="7152" y="2679"/>
                    <a:pt x="7498" y="2994"/>
                  </a:cubicBezTo>
                  <a:cubicBezTo>
                    <a:pt x="6931" y="3214"/>
                    <a:pt x="6396" y="3624"/>
                    <a:pt x="6049" y="4159"/>
                  </a:cubicBezTo>
                  <a:lnTo>
                    <a:pt x="5734" y="4159"/>
                  </a:lnTo>
                  <a:cubicBezTo>
                    <a:pt x="5388" y="3655"/>
                    <a:pt x="4883" y="3214"/>
                    <a:pt x="4285" y="2994"/>
                  </a:cubicBezTo>
                  <a:cubicBezTo>
                    <a:pt x="4631" y="2679"/>
                    <a:pt x="4820" y="2238"/>
                    <a:pt x="4820" y="1734"/>
                  </a:cubicBezTo>
                  <a:cubicBezTo>
                    <a:pt x="4820" y="788"/>
                    <a:pt x="4033" y="1"/>
                    <a:pt x="30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3116;p107">
              <a:extLst>
                <a:ext uri="{FF2B5EF4-FFF2-40B4-BE49-F238E27FC236}">
                  <a16:creationId xmlns:a16="http://schemas.microsoft.com/office/drawing/2014/main" id="{6C217865-28B4-4B49-8D06-33D34D2E326C}"/>
                </a:ext>
              </a:extLst>
            </p:cNvPr>
            <p:cNvSpPr/>
            <p:nvPr/>
          </p:nvSpPr>
          <p:spPr>
            <a:xfrm>
              <a:off x="3825750" y="20757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71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3117;p107">
              <a:extLst>
                <a:ext uri="{FF2B5EF4-FFF2-40B4-BE49-F238E27FC236}">
                  <a16:creationId xmlns:a16="http://schemas.microsoft.com/office/drawing/2014/main" id="{1A237252-FCE0-4770-BA40-7B667BBD5E6C}"/>
                </a:ext>
              </a:extLst>
            </p:cNvPr>
            <p:cNvSpPr/>
            <p:nvPr/>
          </p:nvSpPr>
          <p:spPr>
            <a:xfrm>
              <a:off x="3633550" y="2075775"/>
              <a:ext cx="35475" cy="17350"/>
            </a:xfrm>
            <a:custGeom>
              <a:avLst/>
              <a:gdLst/>
              <a:ahLst/>
              <a:cxnLst/>
              <a:rect l="l" t="t" r="r" b="b"/>
              <a:pathLst>
                <a:path w="1419" h="694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79" y="694"/>
                  </a:cubicBezTo>
                  <a:lnTo>
                    <a:pt x="1072" y="694"/>
                  </a:lnTo>
                  <a:cubicBezTo>
                    <a:pt x="1261" y="694"/>
                    <a:pt x="1419" y="536"/>
                    <a:pt x="1419" y="347"/>
                  </a:cubicBezTo>
                  <a:cubicBezTo>
                    <a:pt x="1419" y="158"/>
                    <a:pt x="1261" y="0"/>
                    <a:pt x="10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13766;p109">
            <a:extLst>
              <a:ext uri="{FF2B5EF4-FFF2-40B4-BE49-F238E27FC236}">
                <a16:creationId xmlns:a16="http://schemas.microsoft.com/office/drawing/2014/main" id="{6A3F0DDA-902D-4202-9DCF-8181018D2C7E}"/>
              </a:ext>
            </a:extLst>
          </p:cNvPr>
          <p:cNvSpPr/>
          <p:nvPr/>
        </p:nvSpPr>
        <p:spPr>
          <a:xfrm>
            <a:off x="4377226" y="1359594"/>
            <a:ext cx="358199" cy="358199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2" name="Google Shape;12921;p107">
            <a:extLst>
              <a:ext uri="{FF2B5EF4-FFF2-40B4-BE49-F238E27FC236}">
                <a16:creationId xmlns:a16="http://schemas.microsoft.com/office/drawing/2014/main" id="{A12CD4E0-4CFA-414D-9066-EB58FC7F9A6A}"/>
              </a:ext>
            </a:extLst>
          </p:cNvPr>
          <p:cNvGrpSpPr/>
          <p:nvPr/>
        </p:nvGrpSpPr>
        <p:grpSpPr>
          <a:xfrm>
            <a:off x="7127848" y="1383485"/>
            <a:ext cx="368091" cy="334402"/>
            <a:chOff x="-62518200" y="2692475"/>
            <a:chExt cx="318225" cy="289100"/>
          </a:xfrm>
          <a:solidFill>
            <a:schemeClr val="accent3"/>
          </a:solidFill>
        </p:grpSpPr>
        <p:sp>
          <p:nvSpPr>
            <p:cNvPr id="33" name="Google Shape;12922;p107">
              <a:extLst>
                <a:ext uri="{FF2B5EF4-FFF2-40B4-BE49-F238E27FC236}">
                  <a16:creationId xmlns:a16="http://schemas.microsoft.com/office/drawing/2014/main" id="{6328F492-5034-4926-8B33-42C573721A19}"/>
                </a:ext>
              </a:extLst>
            </p:cNvPr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" name="Google Shape;12923;p107">
              <a:extLst>
                <a:ext uri="{FF2B5EF4-FFF2-40B4-BE49-F238E27FC236}">
                  <a16:creationId xmlns:a16="http://schemas.microsoft.com/office/drawing/2014/main" id="{DA2119C2-C669-43C0-914A-B3946637541B}"/>
                </a:ext>
              </a:extLst>
            </p:cNvPr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3766;p109">
            <a:extLst>
              <a:ext uri="{FF2B5EF4-FFF2-40B4-BE49-F238E27FC236}">
                <a16:creationId xmlns:a16="http://schemas.microsoft.com/office/drawing/2014/main" id="{47D860B4-5366-4CC8-934F-2DFD85609859}"/>
              </a:ext>
            </a:extLst>
          </p:cNvPr>
          <p:cNvSpPr/>
          <p:nvPr/>
        </p:nvSpPr>
        <p:spPr>
          <a:xfrm>
            <a:off x="7132793" y="2913195"/>
            <a:ext cx="358199" cy="358199"/>
          </a:xfrm>
          <a:custGeom>
            <a:avLst/>
            <a:gdLst/>
            <a:ahLst/>
            <a:cxnLst/>
            <a:rect l="l" t="t" r="r" b="b"/>
            <a:pathLst>
              <a:path w="12004" h="12004" extrusionOk="0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292;p74">
            <a:extLst>
              <a:ext uri="{FF2B5EF4-FFF2-40B4-BE49-F238E27FC236}">
                <a16:creationId xmlns:a16="http://schemas.microsoft.com/office/drawing/2014/main" id="{A3369212-0151-4D56-B4FB-4DE2CD1390E9}"/>
              </a:ext>
            </a:extLst>
          </p:cNvPr>
          <p:cNvSpPr txBox="1">
            <a:spLocks/>
          </p:cNvSpPr>
          <p:nvPr/>
        </p:nvSpPr>
        <p:spPr>
          <a:xfrm>
            <a:off x="6340961" y="3447147"/>
            <a:ext cx="2140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amount</a:t>
            </a:r>
            <a:r>
              <a:rPr lang="fr-FR" dirty="0"/>
              <a:t> of </a:t>
            </a:r>
            <a:r>
              <a:rPr lang="fr-FR" dirty="0" err="1"/>
              <a:t>paper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checks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2463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22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2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7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6" grpId="0" build="p"/>
      <p:bldP spid="2288" grpId="0" build="p"/>
      <p:bldP spid="2290" grpId="0" build="p"/>
      <p:bldP spid="2292" grpId="0" build="p"/>
      <p:bldP spid="2294" grpId="0" build="p"/>
      <p:bldP spid="2297" grpId="0"/>
      <p:bldP spid="2301" grpId="0" animBg="1"/>
      <p:bldP spid="31" grpId="0" animBg="1"/>
      <p:bldP spid="23" grpId="0" animBg="1"/>
      <p:bldP spid="2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" name="Google Shape;3205;p85"/>
          <p:cNvSpPr txBox="1">
            <a:spLocks noGrp="1"/>
          </p:cNvSpPr>
          <p:nvPr>
            <p:ph type="title"/>
          </p:nvPr>
        </p:nvSpPr>
        <p:spPr>
          <a:xfrm>
            <a:off x="787175" y="706400"/>
            <a:ext cx="4308300" cy="16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206" name="Google Shape;3206;p85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3208" name="Google Shape;3208;p85"/>
          <p:cNvGrpSpPr/>
          <p:nvPr/>
        </p:nvGrpSpPr>
        <p:grpSpPr>
          <a:xfrm>
            <a:off x="720004" y="3159923"/>
            <a:ext cx="3725019" cy="1471174"/>
            <a:chOff x="719996" y="3120644"/>
            <a:chExt cx="3824455" cy="1510446"/>
          </a:xfrm>
        </p:grpSpPr>
        <p:grpSp>
          <p:nvGrpSpPr>
            <p:cNvPr id="3209" name="Google Shape;3209;p85"/>
            <p:cNvGrpSpPr/>
            <p:nvPr/>
          </p:nvGrpSpPr>
          <p:grpSpPr>
            <a:xfrm>
              <a:off x="1860158" y="3466519"/>
              <a:ext cx="2295721" cy="1136975"/>
              <a:chOff x="1230758" y="2353844"/>
              <a:chExt cx="2295721" cy="1136975"/>
            </a:xfrm>
          </p:grpSpPr>
          <p:sp>
            <p:nvSpPr>
              <p:cNvPr id="3210" name="Google Shape;3210;p85"/>
              <p:cNvSpPr/>
              <p:nvPr/>
            </p:nvSpPr>
            <p:spPr>
              <a:xfrm>
                <a:off x="1239169" y="2362255"/>
                <a:ext cx="2134281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58618" h="30754" extrusionOk="0">
                    <a:moveTo>
                      <a:pt x="2228" y="1"/>
                    </a:moveTo>
                    <a:cubicBezTo>
                      <a:pt x="1009" y="1"/>
                      <a:pt x="1" y="999"/>
                      <a:pt x="1" y="2228"/>
                    </a:cubicBezTo>
                    <a:lnTo>
                      <a:pt x="1" y="28526"/>
                    </a:lnTo>
                    <a:cubicBezTo>
                      <a:pt x="1" y="29756"/>
                      <a:pt x="1009" y="30754"/>
                      <a:pt x="2228" y="30754"/>
                    </a:cubicBezTo>
                    <a:lnTo>
                      <a:pt x="56390" y="30754"/>
                    </a:lnTo>
                    <a:cubicBezTo>
                      <a:pt x="57609" y="30754"/>
                      <a:pt x="58618" y="29756"/>
                      <a:pt x="58618" y="28526"/>
                    </a:cubicBezTo>
                    <a:lnTo>
                      <a:pt x="58618" y="2228"/>
                    </a:lnTo>
                    <a:cubicBezTo>
                      <a:pt x="58618" y="999"/>
                      <a:pt x="57609" y="1"/>
                      <a:pt x="56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1" name="Google Shape;3211;p85"/>
              <p:cNvSpPr/>
              <p:nvPr/>
            </p:nvSpPr>
            <p:spPr>
              <a:xfrm>
                <a:off x="1230758" y="2353844"/>
                <a:ext cx="2151103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59080" h="31227" extrusionOk="0">
                    <a:moveTo>
                      <a:pt x="56621" y="463"/>
                    </a:moveTo>
                    <a:cubicBezTo>
                      <a:pt x="57714" y="463"/>
                      <a:pt x="58607" y="1356"/>
                      <a:pt x="58607" y="2459"/>
                    </a:cubicBezTo>
                    <a:lnTo>
                      <a:pt x="58607" y="28757"/>
                    </a:lnTo>
                    <a:cubicBezTo>
                      <a:pt x="58607" y="29861"/>
                      <a:pt x="57714" y="30754"/>
                      <a:pt x="56621" y="30754"/>
                    </a:cubicBezTo>
                    <a:lnTo>
                      <a:pt x="2459" y="30754"/>
                    </a:lnTo>
                    <a:cubicBezTo>
                      <a:pt x="1366" y="30754"/>
                      <a:pt x="474" y="29861"/>
                      <a:pt x="474" y="28757"/>
                    </a:cubicBezTo>
                    <a:lnTo>
                      <a:pt x="474" y="2459"/>
                    </a:lnTo>
                    <a:cubicBezTo>
                      <a:pt x="474" y="1356"/>
                      <a:pt x="1366" y="463"/>
                      <a:pt x="2459" y="463"/>
                    </a:cubicBezTo>
                    <a:close/>
                    <a:moveTo>
                      <a:pt x="2459" y="1"/>
                    </a:moveTo>
                    <a:cubicBezTo>
                      <a:pt x="1104" y="1"/>
                      <a:pt x="0" y="1103"/>
                      <a:pt x="0" y="2459"/>
                    </a:cubicBezTo>
                    <a:lnTo>
                      <a:pt x="0" y="28757"/>
                    </a:lnTo>
                    <a:cubicBezTo>
                      <a:pt x="0" y="30113"/>
                      <a:pt x="1104" y="31227"/>
                      <a:pt x="2459" y="31227"/>
                    </a:cubicBezTo>
                    <a:lnTo>
                      <a:pt x="56621" y="31227"/>
                    </a:lnTo>
                    <a:cubicBezTo>
                      <a:pt x="57976" y="31227"/>
                      <a:pt x="59080" y="30113"/>
                      <a:pt x="59080" y="28757"/>
                    </a:cubicBezTo>
                    <a:lnTo>
                      <a:pt x="59080" y="2459"/>
                    </a:lnTo>
                    <a:cubicBezTo>
                      <a:pt x="59080" y="1103"/>
                      <a:pt x="57976" y="1"/>
                      <a:pt x="56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2" name="Google Shape;3212;p85"/>
              <p:cNvSpPr/>
              <p:nvPr/>
            </p:nvSpPr>
            <p:spPr>
              <a:xfrm>
                <a:off x="1384151" y="2362255"/>
                <a:ext cx="2133917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58608" h="30754" extrusionOk="0">
                    <a:moveTo>
                      <a:pt x="2228" y="1"/>
                    </a:moveTo>
                    <a:cubicBezTo>
                      <a:pt x="999" y="1"/>
                      <a:pt x="1" y="999"/>
                      <a:pt x="1" y="2228"/>
                    </a:cubicBezTo>
                    <a:lnTo>
                      <a:pt x="1" y="28526"/>
                    </a:lnTo>
                    <a:cubicBezTo>
                      <a:pt x="1" y="29756"/>
                      <a:pt x="999" y="30754"/>
                      <a:pt x="2228" y="30754"/>
                    </a:cubicBezTo>
                    <a:lnTo>
                      <a:pt x="56380" y="30754"/>
                    </a:lnTo>
                    <a:cubicBezTo>
                      <a:pt x="57609" y="30754"/>
                      <a:pt x="58607" y="29756"/>
                      <a:pt x="58607" y="28526"/>
                    </a:cubicBezTo>
                    <a:lnTo>
                      <a:pt x="58607" y="2228"/>
                    </a:lnTo>
                    <a:cubicBezTo>
                      <a:pt x="58607" y="999"/>
                      <a:pt x="57609" y="1"/>
                      <a:pt x="56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3" name="Google Shape;3213;p85"/>
              <p:cNvSpPr/>
              <p:nvPr/>
            </p:nvSpPr>
            <p:spPr>
              <a:xfrm>
                <a:off x="1375340" y="2353844"/>
                <a:ext cx="2151139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59081" h="31227" extrusionOk="0">
                    <a:moveTo>
                      <a:pt x="56622" y="463"/>
                    </a:moveTo>
                    <a:cubicBezTo>
                      <a:pt x="57725" y="463"/>
                      <a:pt x="58618" y="1356"/>
                      <a:pt x="58618" y="2459"/>
                    </a:cubicBezTo>
                    <a:lnTo>
                      <a:pt x="58618" y="28757"/>
                    </a:lnTo>
                    <a:cubicBezTo>
                      <a:pt x="58618" y="29861"/>
                      <a:pt x="57725" y="30754"/>
                      <a:pt x="56622" y="30754"/>
                    </a:cubicBezTo>
                    <a:lnTo>
                      <a:pt x="2470" y="30754"/>
                    </a:lnTo>
                    <a:cubicBezTo>
                      <a:pt x="1367" y="30754"/>
                      <a:pt x="474" y="29861"/>
                      <a:pt x="474" y="28757"/>
                    </a:cubicBezTo>
                    <a:lnTo>
                      <a:pt x="474" y="2459"/>
                    </a:lnTo>
                    <a:cubicBezTo>
                      <a:pt x="474" y="1356"/>
                      <a:pt x="1367" y="463"/>
                      <a:pt x="2470" y="463"/>
                    </a:cubicBezTo>
                    <a:close/>
                    <a:moveTo>
                      <a:pt x="2470" y="1"/>
                    </a:moveTo>
                    <a:cubicBezTo>
                      <a:pt x="1105" y="1"/>
                      <a:pt x="1" y="1103"/>
                      <a:pt x="1" y="2459"/>
                    </a:cubicBezTo>
                    <a:lnTo>
                      <a:pt x="1" y="28757"/>
                    </a:lnTo>
                    <a:cubicBezTo>
                      <a:pt x="1" y="30113"/>
                      <a:pt x="1105" y="31227"/>
                      <a:pt x="2470" y="31227"/>
                    </a:cubicBezTo>
                    <a:lnTo>
                      <a:pt x="56622" y="31227"/>
                    </a:lnTo>
                    <a:cubicBezTo>
                      <a:pt x="57977" y="31227"/>
                      <a:pt x="59081" y="30113"/>
                      <a:pt x="59081" y="28757"/>
                    </a:cubicBezTo>
                    <a:lnTo>
                      <a:pt x="59081" y="2459"/>
                    </a:lnTo>
                    <a:cubicBezTo>
                      <a:pt x="59081" y="1103"/>
                      <a:pt x="57977" y="1"/>
                      <a:pt x="566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4" name="Google Shape;3214;p85"/>
              <p:cNvSpPr/>
              <p:nvPr/>
            </p:nvSpPr>
            <p:spPr>
              <a:xfrm>
                <a:off x="1513841" y="2491945"/>
                <a:ext cx="1874532" cy="860405"/>
              </a:xfrm>
              <a:custGeom>
                <a:avLst/>
                <a:gdLst/>
                <a:ahLst/>
                <a:cxnLst/>
                <a:rect l="l" t="t" r="r" b="b"/>
                <a:pathLst>
                  <a:path w="51484" h="23631" extrusionOk="0">
                    <a:moveTo>
                      <a:pt x="25742" y="2806"/>
                    </a:moveTo>
                    <a:cubicBezTo>
                      <a:pt x="30712" y="2806"/>
                      <a:pt x="34746" y="6841"/>
                      <a:pt x="34746" y="11821"/>
                    </a:cubicBezTo>
                    <a:cubicBezTo>
                      <a:pt x="34746" y="16790"/>
                      <a:pt x="30712" y="20825"/>
                      <a:pt x="25742" y="20825"/>
                    </a:cubicBezTo>
                    <a:cubicBezTo>
                      <a:pt x="20762" y="20825"/>
                      <a:pt x="16727" y="16790"/>
                      <a:pt x="16727" y="11821"/>
                    </a:cubicBezTo>
                    <a:cubicBezTo>
                      <a:pt x="16727" y="6841"/>
                      <a:pt x="20762" y="2806"/>
                      <a:pt x="25742" y="2806"/>
                    </a:cubicBezTo>
                    <a:close/>
                    <a:moveTo>
                      <a:pt x="4802" y="0"/>
                    </a:moveTo>
                    <a:cubicBezTo>
                      <a:pt x="4434" y="0"/>
                      <a:pt x="4182" y="221"/>
                      <a:pt x="4119" y="557"/>
                    </a:cubicBezTo>
                    <a:lnTo>
                      <a:pt x="4119" y="568"/>
                    </a:lnTo>
                    <a:cubicBezTo>
                      <a:pt x="3867" y="2417"/>
                      <a:pt x="2407" y="3867"/>
                      <a:pt x="558" y="4119"/>
                    </a:cubicBezTo>
                    <a:cubicBezTo>
                      <a:pt x="558" y="4119"/>
                      <a:pt x="558" y="4130"/>
                      <a:pt x="547" y="4130"/>
                    </a:cubicBezTo>
                    <a:cubicBezTo>
                      <a:pt x="63" y="4224"/>
                      <a:pt x="0" y="4413"/>
                      <a:pt x="0" y="4823"/>
                    </a:cubicBezTo>
                    <a:lnTo>
                      <a:pt x="0" y="18807"/>
                    </a:lnTo>
                    <a:cubicBezTo>
                      <a:pt x="0" y="19228"/>
                      <a:pt x="63" y="19407"/>
                      <a:pt x="547" y="19512"/>
                    </a:cubicBezTo>
                    <a:lnTo>
                      <a:pt x="558" y="19512"/>
                    </a:lnTo>
                    <a:cubicBezTo>
                      <a:pt x="2407" y="19764"/>
                      <a:pt x="3867" y="21224"/>
                      <a:pt x="4119" y="23073"/>
                    </a:cubicBezTo>
                    <a:cubicBezTo>
                      <a:pt x="4182" y="23409"/>
                      <a:pt x="4434" y="23630"/>
                      <a:pt x="4802" y="23630"/>
                    </a:cubicBezTo>
                    <a:lnTo>
                      <a:pt x="46682" y="23630"/>
                    </a:lnTo>
                    <a:cubicBezTo>
                      <a:pt x="47039" y="23630"/>
                      <a:pt x="47302" y="23409"/>
                      <a:pt x="47354" y="23073"/>
                    </a:cubicBezTo>
                    <a:lnTo>
                      <a:pt x="47365" y="23073"/>
                    </a:lnTo>
                    <a:cubicBezTo>
                      <a:pt x="47607" y="21224"/>
                      <a:pt x="49067" y="19764"/>
                      <a:pt x="50916" y="19512"/>
                    </a:cubicBezTo>
                    <a:lnTo>
                      <a:pt x="50927" y="19512"/>
                    </a:lnTo>
                    <a:cubicBezTo>
                      <a:pt x="51410" y="19407"/>
                      <a:pt x="51483" y="19228"/>
                      <a:pt x="51483" y="18807"/>
                    </a:cubicBezTo>
                    <a:lnTo>
                      <a:pt x="51483" y="4823"/>
                    </a:lnTo>
                    <a:cubicBezTo>
                      <a:pt x="51483" y="4413"/>
                      <a:pt x="51410" y="4224"/>
                      <a:pt x="50927" y="4130"/>
                    </a:cubicBezTo>
                    <a:lnTo>
                      <a:pt x="50916" y="4119"/>
                    </a:lnTo>
                    <a:cubicBezTo>
                      <a:pt x="49067" y="3867"/>
                      <a:pt x="47607" y="2417"/>
                      <a:pt x="47365" y="568"/>
                    </a:cubicBezTo>
                    <a:lnTo>
                      <a:pt x="47354" y="557"/>
                    </a:lnTo>
                    <a:cubicBezTo>
                      <a:pt x="47302" y="221"/>
                      <a:pt x="47039" y="0"/>
                      <a:pt x="466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5" name="Google Shape;3215;p85"/>
              <p:cNvSpPr/>
              <p:nvPr/>
            </p:nvSpPr>
            <p:spPr>
              <a:xfrm>
                <a:off x="2337056" y="2731809"/>
                <a:ext cx="228036" cy="380667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10455" extrusionOk="0">
                    <a:moveTo>
                      <a:pt x="2501" y="0"/>
                    </a:moveTo>
                    <a:lnTo>
                      <a:pt x="2501" y="1544"/>
                    </a:lnTo>
                    <a:cubicBezTo>
                      <a:pt x="1241" y="1787"/>
                      <a:pt x="453" y="2553"/>
                      <a:pt x="453" y="3667"/>
                    </a:cubicBezTo>
                    <a:cubicBezTo>
                      <a:pt x="453" y="6251"/>
                      <a:pt x="4309" y="5485"/>
                      <a:pt x="4309" y="6777"/>
                    </a:cubicBezTo>
                    <a:cubicBezTo>
                      <a:pt x="4309" y="7197"/>
                      <a:pt x="3941" y="7418"/>
                      <a:pt x="3363" y="7418"/>
                    </a:cubicBezTo>
                    <a:cubicBezTo>
                      <a:pt x="2596" y="7418"/>
                      <a:pt x="1472" y="6977"/>
                      <a:pt x="726" y="6314"/>
                    </a:cubicBezTo>
                    <a:lnTo>
                      <a:pt x="1" y="7743"/>
                    </a:lnTo>
                    <a:cubicBezTo>
                      <a:pt x="673" y="8301"/>
                      <a:pt x="1567" y="8700"/>
                      <a:pt x="2501" y="8836"/>
                    </a:cubicBezTo>
                    <a:lnTo>
                      <a:pt x="2501" y="10454"/>
                    </a:lnTo>
                    <a:lnTo>
                      <a:pt x="3878" y="10454"/>
                    </a:lnTo>
                    <a:lnTo>
                      <a:pt x="3878" y="8889"/>
                    </a:lnTo>
                    <a:cubicBezTo>
                      <a:pt x="5244" y="8731"/>
                      <a:pt x="6263" y="7975"/>
                      <a:pt x="6263" y="6683"/>
                    </a:cubicBezTo>
                    <a:cubicBezTo>
                      <a:pt x="6263" y="4045"/>
                      <a:pt x="2396" y="4759"/>
                      <a:pt x="2396" y="3499"/>
                    </a:cubicBezTo>
                    <a:cubicBezTo>
                      <a:pt x="2396" y="3152"/>
                      <a:pt x="2722" y="2973"/>
                      <a:pt x="3206" y="2973"/>
                    </a:cubicBezTo>
                    <a:cubicBezTo>
                      <a:pt x="3794" y="2973"/>
                      <a:pt x="4771" y="3289"/>
                      <a:pt x="5538" y="3730"/>
                    </a:cubicBezTo>
                    <a:lnTo>
                      <a:pt x="6242" y="2280"/>
                    </a:lnTo>
                    <a:cubicBezTo>
                      <a:pt x="5611" y="1881"/>
                      <a:pt x="4761" y="1586"/>
                      <a:pt x="3878" y="1492"/>
                    </a:cubicBez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6" name="Google Shape;3216;p85"/>
              <p:cNvSpPr/>
              <p:nvPr/>
            </p:nvSpPr>
            <p:spPr>
              <a:xfrm>
                <a:off x="1679867" y="2803317"/>
                <a:ext cx="237976" cy="237976"/>
              </a:xfrm>
              <a:custGeom>
                <a:avLst/>
                <a:gdLst/>
                <a:ahLst/>
                <a:cxnLst/>
                <a:rect l="l" t="t" r="r" b="b"/>
                <a:pathLst>
                  <a:path w="6536" h="6536" extrusionOk="0">
                    <a:moveTo>
                      <a:pt x="3268" y="1"/>
                    </a:moveTo>
                    <a:cubicBezTo>
                      <a:pt x="1461" y="1"/>
                      <a:pt x="0" y="1462"/>
                      <a:pt x="0" y="3269"/>
                    </a:cubicBezTo>
                    <a:cubicBezTo>
                      <a:pt x="0" y="5065"/>
                      <a:pt x="1461" y="6536"/>
                      <a:pt x="3268" y="6536"/>
                    </a:cubicBezTo>
                    <a:cubicBezTo>
                      <a:pt x="5075" y="6536"/>
                      <a:pt x="6535" y="5065"/>
                      <a:pt x="6535" y="3269"/>
                    </a:cubicBezTo>
                    <a:cubicBezTo>
                      <a:pt x="6535" y="1462"/>
                      <a:pt x="5075" y="1"/>
                      <a:pt x="3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7" name="Google Shape;3217;p85"/>
              <p:cNvSpPr/>
              <p:nvPr/>
            </p:nvSpPr>
            <p:spPr>
              <a:xfrm>
                <a:off x="2835536" y="2362255"/>
                <a:ext cx="386783" cy="1119753"/>
              </a:xfrm>
              <a:custGeom>
                <a:avLst/>
                <a:gdLst/>
                <a:ahLst/>
                <a:cxnLst/>
                <a:rect l="l" t="t" r="r" b="b"/>
                <a:pathLst>
                  <a:path w="10623" h="30754" extrusionOk="0">
                    <a:moveTo>
                      <a:pt x="0" y="1"/>
                    </a:moveTo>
                    <a:lnTo>
                      <a:pt x="0" y="30754"/>
                    </a:lnTo>
                    <a:lnTo>
                      <a:pt x="10622" y="30754"/>
                    </a:lnTo>
                    <a:lnTo>
                      <a:pt x="106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8" name="Google Shape;3218;p85"/>
              <p:cNvSpPr/>
              <p:nvPr/>
            </p:nvSpPr>
            <p:spPr>
              <a:xfrm>
                <a:off x="2826725" y="2353844"/>
                <a:ext cx="404005" cy="1136975"/>
              </a:xfrm>
              <a:custGeom>
                <a:avLst/>
                <a:gdLst/>
                <a:ahLst/>
                <a:cxnLst/>
                <a:rect l="l" t="t" r="r" b="b"/>
                <a:pathLst>
                  <a:path w="11096" h="31227" extrusionOk="0">
                    <a:moveTo>
                      <a:pt x="10633" y="463"/>
                    </a:moveTo>
                    <a:lnTo>
                      <a:pt x="10633" y="30754"/>
                    </a:lnTo>
                    <a:lnTo>
                      <a:pt x="474" y="30754"/>
                    </a:lnTo>
                    <a:lnTo>
                      <a:pt x="474" y="463"/>
                    </a:lnTo>
                    <a:close/>
                    <a:moveTo>
                      <a:pt x="242" y="1"/>
                    </a:moveTo>
                    <a:cubicBezTo>
                      <a:pt x="105" y="1"/>
                      <a:pt x="0" y="106"/>
                      <a:pt x="0" y="232"/>
                    </a:cubicBezTo>
                    <a:lnTo>
                      <a:pt x="0" y="30985"/>
                    </a:lnTo>
                    <a:cubicBezTo>
                      <a:pt x="0" y="31122"/>
                      <a:pt x="105" y="31227"/>
                      <a:pt x="242" y="31227"/>
                    </a:cubicBezTo>
                    <a:lnTo>
                      <a:pt x="10864" y="31227"/>
                    </a:lnTo>
                    <a:cubicBezTo>
                      <a:pt x="10990" y="31227"/>
                      <a:pt x="11095" y="31122"/>
                      <a:pt x="11095" y="30985"/>
                    </a:cubicBezTo>
                    <a:lnTo>
                      <a:pt x="11095" y="232"/>
                    </a:lnTo>
                    <a:cubicBezTo>
                      <a:pt x="11095" y="106"/>
                      <a:pt x="10990" y="1"/>
                      <a:pt x="108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9" name="Google Shape;3219;p85"/>
            <p:cNvGrpSpPr/>
            <p:nvPr/>
          </p:nvGrpSpPr>
          <p:grpSpPr>
            <a:xfrm>
              <a:off x="3664895" y="3120644"/>
              <a:ext cx="879556" cy="879884"/>
              <a:chOff x="5512545" y="999244"/>
              <a:chExt cx="879556" cy="879884"/>
            </a:xfrm>
          </p:grpSpPr>
          <p:sp>
            <p:nvSpPr>
              <p:cNvPr id="3220" name="Google Shape;3220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1" name="Google Shape;3221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2" name="Google Shape;3222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3" name="Google Shape;3223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4" name="Google Shape;3224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25" name="Google Shape;3225;p85"/>
            <p:cNvGrpSpPr/>
            <p:nvPr/>
          </p:nvGrpSpPr>
          <p:grpSpPr>
            <a:xfrm>
              <a:off x="719996" y="3866470"/>
              <a:ext cx="764334" cy="764619"/>
              <a:chOff x="5512545" y="999244"/>
              <a:chExt cx="879556" cy="879884"/>
            </a:xfrm>
          </p:grpSpPr>
          <p:sp>
            <p:nvSpPr>
              <p:cNvPr id="3226" name="Google Shape;3226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7" name="Google Shape;3227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8" name="Google Shape;3228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1" name="Google Shape;3231;p85"/>
            <p:cNvGrpSpPr/>
            <p:nvPr/>
          </p:nvGrpSpPr>
          <p:grpSpPr>
            <a:xfrm>
              <a:off x="719996" y="3749736"/>
              <a:ext cx="764334" cy="764619"/>
              <a:chOff x="5512545" y="999244"/>
              <a:chExt cx="879556" cy="879884"/>
            </a:xfrm>
          </p:grpSpPr>
          <p:sp>
            <p:nvSpPr>
              <p:cNvPr id="3232" name="Google Shape;3232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7" name="Google Shape;3237;p85"/>
            <p:cNvGrpSpPr/>
            <p:nvPr/>
          </p:nvGrpSpPr>
          <p:grpSpPr>
            <a:xfrm>
              <a:off x="719996" y="3594937"/>
              <a:ext cx="764334" cy="764619"/>
              <a:chOff x="5512545" y="999244"/>
              <a:chExt cx="879556" cy="879884"/>
            </a:xfrm>
          </p:grpSpPr>
          <p:sp>
            <p:nvSpPr>
              <p:cNvPr id="3238" name="Google Shape;3238;p85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avLst/>
                <a:gdLst/>
                <a:ahLst/>
                <a:cxnLst/>
                <a:rect l="l" t="t" r="r" b="b"/>
                <a:pathLst>
                  <a:path w="23694" h="23693" extrusionOk="0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85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avLst/>
                <a:gdLst/>
                <a:ahLst/>
                <a:cxnLst/>
                <a:rect l="l" t="t" r="r" b="b"/>
                <a:pathLst>
                  <a:path w="24157" h="24166" extrusionOk="0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85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avLst/>
                <a:gdLst/>
                <a:ahLst/>
                <a:cxnLst/>
                <a:rect l="l" t="t" r="r" b="b"/>
                <a:pathLst>
                  <a:path w="18147" h="18135" extrusionOk="0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85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avLst/>
                <a:gdLst/>
                <a:ahLst/>
                <a:cxnLst/>
                <a:rect l="l" t="t" r="r" b="b"/>
                <a:pathLst>
                  <a:path w="18609" h="18619" extrusionOk="0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85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avLst/>
                <a:gdLst/>
                <a:ahLst/>
                <a:cxnLst/>
                <a:rect l="l" t="t" r="r" b="b"/>
                <a:pathLst>
                  <a:path w="6925" h="11579" extrusionOk="0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739828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" grpId="0"/>
      <p:bldP spid="320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8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pic>
        <p:nvPicPr>
          <p:cNvPr id="1026" name="Picture 2" descr="Open photo">
            <a:extLst>
              <a:ext uri="{FF2B5EF4-FFF2-40B4-BE49-F238E27FC236}">
                <a16:creationId xmlns:a16="http://schemas.microsoft.com/office/drawing/2014/main" id="{900E8072-1E93-42CF-8893-941CBA562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463" y="337930"/>
            <a:ext cx="985326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pen photo">
            <a:extLst>
              <a:ext uri="{FF2B5EF4-FFF2-40B4-BE49-F238E27FC236}">
                <a16:creationId xmlns:a16="http://schemas.microsoft.com/office/drawing/2014/main" id="{5D8ED7F3-0584-4264-904E-096BEA0FC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714" y="337930"/>
            <a:ext cx="1037356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 photo">
            <a:extLst>
              <a:ext uri="{FF2B5EF4-FFF2-40B4-BE49-F238E27FC236}">
                <a16:creationId xmlns:a16="http://schemas.microsoft.com/office/drawing/2014/main" id="{3FA4BED0-0B4F-48FB-A5E9-C579D3E40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56" y="3319052"/>
            <a:ext cx="985326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 photo">
            <a:extLst>
              <a:ext uri="{FF2B5EF4-FFF2-40B4-BE49-F238E27FC236}">
                <a16:creationId xmlns:a16="http://schemas.microsoft.com/office/drawing/2014/main" id="{F9FB1301-5C93-48F5-BF2E-767C3505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44" y="1900363"/>
            <a:ext cx="985326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Open photo">
            <a:extLst>
              <a:ext uri="{FF2B5EF4-FFF2-40B4-BE49-F238E27FC236}">
                <a16:creationId xmlns:a16="http://schemas.microsoft.com/office/drawing/2014/main" id="{10522D5C-1A49-4F3C-BC9E-142410788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9756" y="1900363"/>
            <a:ext cx="981113" cy="1072102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Open photo">
            <a:extLst>
              <a:ext uri="{FF2B5EF4-FFF2-40B4-BE49-F238E27FC236}">
                <a16:creationId xmlns:a16="http://schemas.microsoft.com/office/drawing/2014/main" id="{A4F7A652-0D31-4D1D-BDD3-4DD851783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744" y="3321202"/>
            <a:ext cx="1037357" cy="1072101"/>
          </a:xfrm>
          <a:prstGeom prst="ellipse">
            <a:avLst/>
          </a:prstGeom>
          <a:ln w="63500" cap="rnd">
            <a:solidFill>
              <a:schemeClr val="accent4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Google Shape;3113;p83">
            <a:extLst>
              <a:ext uri="{FF2B5EF4-FFF2-40B4-BE49-F238E27FC236}">
                <a16:creationId xmlns:a16="http://schemas.microsoft.com/office/drawing/2014/main" id="{61B57EA6-63D2-4CA4-B730-A8EF03DB8C2C}"/>
              </a:ext>
            </a:extLst>
          </p:cNvPr>
          <p:cNvSpPr txBox="1">
            <a:spLocks/>
          </p:cNvSpPr>
          <p:nvPr/>
        </p:nvSpPr>
        <p:spPr>
          <a:xfrm>
            <a:off x="4037962" y="1323650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1100" dirty="0"/>
              <a:t>Youssef MANSOUR</a:t>
            </a:r>
          </a:p>
        </p:txBody>
      </p:sp>
      <p:sp>
        <p:nvSpPr>
          <p:cNvPr id="144" name="Google Shape;3113;p83">
            <a:extLst>
              <a:ext uri="{FF2B5EF4-FFF2-40B4-BE49-F238E27FC236}">
                <a16:creationId xmlns:a16="http://schemas.microsoft.com/office/drawing/2014/main" id="{101FE380-8175-43DD-AA17-811D03EFC7C2}"/>
              </a:ext>
            </a:extLst>
          </p:cNvPr>
          <p:cNvSpPr txBox="1">
            <a:spLocks/>
          </p:cNvSpPr>
          <p:nvPr/>
        </p:nvSpPr>
        <p:spPr>
          <a:xfrm>
            <a:off x="6063072" y="1323650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fr-FR" sz="1100" dirty="0"/>
              <a:t>M</a:t>
            </a:r>
            <a:r>
              <a:rPr lang="en-US" sz="1100" dirty="0" err="1"/>
              <a:t>olka</a:t>
            </a:r>
            <a:r>
              <a:rPr lang="en-US" sz="1100" dirty="0"/>
              <a:t> MRAD</a:t>
            </a:r>
          </a:p>
        </p:txBody>
      </p:sp>
      <p:sp>
        <p:nvSpPr>
          <p:cNvPr id="145" name="Google Shape;3113;p83">
            <a:extLst>
              <a:ext uri="{FF2B5EF4-FFF2-40B4-BE49-F238E27FC236}">
                <a16:creationId xmlns:a16="http://schemas.microsoft.com/office/drawing/2014/main" id="{3F6E597D-B668-4367-A383-75DA65D8C1FE}"/>
              </a:ext>
            </a:extLst>
          </p:cNvPr>
          <p:cNvSpPr txBox="1">
            <a:spLocks/>
          </p:cNvSpPr>
          <p:nvPr/>
        </p:nvSpPr>
        <p:spPr>
          <a:xfrm>
            <a:off x="4037962" y="2877733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1100" dirty="0"/>
              <a:t>Houssem OUERDIANE</a:t>
            </a:r>
          </a:p>
        </p:txBody>
      </p:sp>
      <p:sp>
        <p:nvSpPr>
          <p:cNvPr id="146" name="Google Shape;3113;p83">
            <a:extLst>
              <a:ext uri="{FF2B5EF4-FFF2-40B4-BE49-F238E27FC236}">
                <a16:creationId xmlns:a16="http://schemas.microsoft.com/office/drawing/2014/main" id="{065EB56F-D987-4115-832D-EF9A42282212}"/>
              </a:ext>
            </a:extLst>
          </p:cNvPr>
          <p:cNvSpPr txBox="1">
            <a:spLocks/>
          </p:cNvSpPr>
          <p:nvPr/>
        </p:nvSpPr>
        <p:spPr>
          <a:xfrm>
            <a:off x="6063072" y="2877733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fr-FR" sz="1100" dirty="0" err="1"/>
              <a:t>Dhia</a:t>
            </a:r>
            <a:r>
              <a:rPr lang="fr-FR" sz="1100" dirty="0"/>
              <a:t> BEN AMOR</a:t>
            </a:r>
            <a:endParaRPr lang="en-US" sz="1100" dirty="0"/>
          </a:p>
        </p:txBody>
      </p:sp>
      <p:sp>
        <p:nvSpPr>
          <p:cNvPr id="147" name="Google Shape;3113;p83">
            <a:extLst>
              <a:ext uri="{FF2B5EF4-FFF2-40B4-BE49-F238E27FC236}">
                <a16:creationId xmlns:a16="http://schemas.microsoft.com/office/drawing/2014/main" id="{B44B2E6B-0321-400F-86B4-B37B7F5E5B05}"/>
              </a:ext>
            </a:extLst>
          </p:cNvPr>
          <p:cNvSpPr txBox="1">
            <a:spLocks/>
          </p:cNvSpPr>
          <p:nvPr/>
        </p:nvSpPr>
        <p:spPr>
          <a:xfrm>
            <a:off x="4037962" y="4304772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en-US" sz="1100" dirty="0" err="1"/>
              <a:t>Haithem</a:t>
            </a:r>
            <a:r>
              <a:rPr lang="en-US" sz="1100" dirty="0"/>
              <a:t> GHARBI</a:t>
            </a:r>
          </a:p>
        </p:txBody>
      </p:sp>
      <p:sp>
        <p:nvSpPr>
          <p:cNvPr id="148" name="Google Shape;3113;p83">
            <a:extLst>
              <a:ext uri="{FF2B5EF4-FFF2-40B4-BE49-F238E27FC236}">
                <a16:creationId xmlns:a16="http://schemas.microsoft.com/office/drawing/2014/main" id="{57C84A61-1BAC-4BDA-B35D-FF8D67CAFB46}"/>
              </a:ext>
            </a:extLst>
          </p:cNvPr>
          <p:cNvSpPr txBox="1">
            <a:spLocks/>
          </p:cNvSpPr>
          <p:nvPr/>
        </p:nvSpPr>
        <p:spPr>
          <a:xfrm>
            <a:off x="6063072" y="4304772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algn="ctr"/>
            <a:r>
              <a:rPr lang="fr-FR" sz="1100" dirty="0"/>
              <a:t>Aicha CHAABA</a:t>
            </a:r>
            <a:endParaRPr lang="en-US" sz="1100" dirty="0"/>
          </a:p>
        </p:txBody>
      </p:sp>
      <p:grpSp>
        <p:nvGrpSpPr>
          <p:cNvPr id="149" name="Google Shape;1477;p58">
            <a:extLst>
              <a:ext uri="{FF2B5EF4-FFF2-40B4-BE49-F238E27FC236}">
                <a16:creationId xmlns:a16="http://schemas.microsoft.com/office/drawing/2014/main" id="{9DCB822B-C051-415F-9A2F-31BBA1805A57}"/>
              </a:ext>
            </a:extLst>
          </p:cNvPr>
          <p:cNvGrpSpPr/>
          <p:nvPr/>
        </p:nvGrpSpPr>
        <p:grpSpPr>
          <a:xfrm>
            <a:off x="752500" y="2113409"/>
            <a:ext cx="2065614" cy="1304572"/>
            <a:chOff x="4361525" y="543750"/>
            <a:chExt cx="1106100" cy="698575"/>
          </a:xfrm>
        </p:grpSpPr>
        <p:sp>
          <p:nvSpPr>
            <p:cNvPr id="150" name="Google Shape;1478;p58">
              <a:extLst>
                <a:ext uri="{FF2B5EF4-FFF2-40B4-BE49-F238E27FC236}">
                  <a16:creationId xmlns:a16="http://schemas.microsoft.com/office/drawing/2014/main" id="{726DF8BA-F8EA-4A3E-A907-4BA9643A9DD4}"/>
                </a:ext>
              </a:extLst>
            </p:cNvPr>
            <p:cNvSpPr/>
            <p:nvPr/>
          </p:nvSpPr>
          <p:spPr>
            <a:xfrm>
              <a:off x="4720325" y="586600"/>
              <a:ext cx="739425" cy="655725"/>
            </a:xfrm>
            <a:custGeom>
              <a:avLst/>
              <a:gdLst/>
              <a:ahLst/>
              <a:cxnLst/>
              <a:rect l="l" t="t" r="r" b="b"/>
              <a:pathLst>
                <a:path w="29577" h="26229" extrusionOk="0">
                  <a:moveTo>
                    <a:pt x="20500" y="1"/>
                  </a:moveTo>
                  <a:cubicBezTo>
                    <a:pt x="20247" y="1"/>
                    <a:pt x="19990" y="33"/>
                    <a:pt x="19732" y="98"/>
                  </a:cubicBezTo>
                  <a:lnTo>
                    <a:pt x="2364" y="4574"/>
                  </a:lnTo>
                  <a:cubicBezTo>
                    <a:pt x="1587" y="4774"/>
                    <a:pt x="935" y="5267"/>
                    <a:pt x="526" y="5961"/>
                  </a:cubicBezTo>
                  <a:cubicBezTo>
                    <a:pt x="116" y="6654"/>
                    <a:pt x="1" y="7464"/>
                    <a:pt x="200" y="8241"/>
                  </a:cubicBezTo>
                  <a:lnTo>
                    <a:pt x="4235" y="23896"/>
                  </a:lnTo>
                  <a:lnTo>
                    <a:pt x="6021" y="24401"/>
                  </a:lnTo>
                  <a:lnTo>
                    <a:pt x="6021" y="24401"/>
                  </a:lnTo>
                  <a:lnTo>
                    <a:pt x="1923" y="8514"/>
                  </a:lnTo>
                  <a:cubicBezTo>
                    <a:pt x="1640" y="7401"/>
                    <a:pt x="2322" y="6234"/>
                    <a:pt x="3447" y="5951"/>
                  </a:cubicBezTo>
                  <a:lnTo>
                    <a:pt x="19448" y="1821"/>
                  </a:lnTo>
                  <a:cubicBezTo>
                    <a:pt x="19620" y="1778"/>
                    <a:pt x="19793" y="1757"/>
                    <a:pt x="19963" y="1757"/>
                  </a:cubicBezTo>
                  <a:cubicBezTo>
                    <a:pt x="20906" y="1757"/>
                    <a:pt x="21774" y="2392"/>
                    <a:pt x="22023" y="3345"/>
                  </a:cubicBezTo>
                  <a:lnTo>
                    <a:pt x="27917" y="26229"/>
                  </a:lnTo>
                  <a:lnTo>
                    <a:pt x="29577" y="26229"/>
                  </a:lnTo>
                  <a:lnTo>
                    <a:pt x="23399" y="2262"/>
                  </a:lnTo>
                  <a:cubicBezTo>
                    <a:pt x="23126" y="1181"/>
                    <a:pt x="22296" y="392"/>
                    <a:pt x="21297" y="109"/>
                  </a:cubicBezTo>
                  <a:cubicBezTo>
                    <a:pt x="21041" y="38"/>
                    <a:pt x="20774" y="1"/>
                    <a:pt x="20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479;p58">
              <a:extLst>
                <a:ext uri="{FF2B5EF4-FFF2-40B4-BE49-F238E27FC236}">
                  <a16:creationId xmlns:a16="http://schemas.microsoft.com/office/drawing/2014/main" id="{EB701250-B4ED-4B55-8EEE-4864F568F207}"/>
                </a:ext>
              </a:extLst>
            </p:cNvPr>
            <p:cNvSpPr/>
            <p:nvPr/>
          </p:nvSpPr>
          <p:spPr>
            <a:xfrm>
              <a:off x="4712175" y="578850"/>
              <a:ext cx="755450" cy="663475"/>
            </a:xfrm>
            <a:custGeom>
              <a:avLst/>
              <a:gdLst/>
              <a:ahLst/>
              <a:cxnLst/>
              <a:rect l="l" t="t" r="r" b="b"/>
              <a:pathLst>
                <a:path w="30218" h="26539" extrusionOk="0">
                  <a:moveTo>
                    <a:pt x="20803" y="0"/>
                  </a:moveTo>
                  <a:cubicBezTo>
                    <a:pt x="20533" y="0"/>
                    <a:pt x="20258" y="34"/>
                    <a:pt x="19984" y="104"/>
                  </a:cubicBezTo>
                  <a:lnTo>
                    <a:pt x="2606" y="4580"/>
                  </a:lnTo>
                  <a:cubicBezTo>
                    <a:pt x="1756" y="4800"/>
                    <a:pt x="1041" y="5346"/>
                    <a:pt x="589" y="6114"/>
                  </a:cubicBezTo>
                  <a:cubicBezTo>
                    <a:pt x="127" y="6880"/>
                    <a:pt x="1" y="7774"/>
                    <a:pt x="222" y="8624"/>
                  </a:cubicBezTo>
                  <a:lnTo>
                    <a:pt x="4214" y="24111"/>
                  </a:lnTo>
                  <a:lnTo>
                    <a:pt x="4382" y="24153"/>
                  </a:lnTo>
                  <a:lnTo>
                    <a:pt x="4561" y="24206"/>
                  </a:lnTo>
                  <a:lnTo>
                    <a:pt x="526" y="8551"/>
                  </a:lnTo>
                  <a:cubicBezTo>
                    <a:pt x="327" y="7774"/>
                    <a:pt x="442" y="6964"/>
                    <a:pt x="852" y="6271"/>
                  </a:cubicBezTo>
                  <a:cubicBezTo>
                    <a:pt x="1261" y="5577"/>
                    <a:pt x="1913" y="5084"/>
                    <a:pt x="2690" y="4884"/>
                  </a:cubicBezTo>
                  <a:lnTo>
                    <a:pt x="20058" y="408"/>
                  </a:lnTo>
                  <a:cubicBezTo>
                    <a:pt x="20316" y="343"/>
                    <a:pt x="20573" y="311"/>
                    <a:pt x="20826" y="311"/>
                  </a:cubicBezTo>
                  <a:cubicBezTo>
                    <a:pt x="21100" y="311"/>
                    <a:pt x="21367" y="348"/>
                    <a:pt x="21623" y="419"/>
                  </a:cubicBezTo>
                  <a:cubicBezTo>
                    <a:pt x="22622" y="702"/>
                    <a:pt x="23452" y="1491"/>
                    <a:pt x="23725" y="2572"/>
                  </a:cubicBezTo>
                  <a:lnTo>
                    <a:pt x="29903" y="26539"/>
                  </a:lnTo>
                  <a:lnTo>
                    <a:pt x="30218" y="26539"/>
                  </a:lnTo>
                  <a:lnTo>
                    <a:pt x="24030" y="2488"/>
                  </a:lnTo>
                  <a:cubicBezTo>
                    <a:pt x="23639" y="997"/>
                    <a:pt x="22280" y="0"/>
                    <a:pt x="208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480;p58">
              <a:extLst>
                <a:ext uri="{FF2B5EF4-FFF2-40B4-BE49-F238E27FC236}">
                  <a16:creationId xmlns:a16="http://schemas.microsoft.com/office/drawing/2014/main" id="{CF9C0AC2-2452-4CE3-8303-AE7523F7EC2D}"/>
                </a:ext>
              </a:extLst>
            </p:cNvPr>
            <p:cNvSpPr/>
            <p:nvPr/>
          </p:nvSpPr>
          <p:spPr>
            <a:xfrm>
              <a:off x="4761300" y="630525"/>
              <a:ext cx="656950" cy="611800"/>
            </a:xfrm>
            <a:custGeom>
              <a:avLst/>
              <a:gdLst/>
              <a:ahLst/>
              <a:cxnLst/>
              <a:rect l="l" t="t" r="r" b="b"/>
              <a:pathLst>
                <a:path w="26278" h="24472" extrusionOk="0">
                  <a:moveTo>
                    <a:pt x="18324" y="0"/>
                  </a:moveTo>
                  <a:cubicBezTo>
                    <a:pt x="18154" y="0"/>
                    <a:pt x="17981" y="21"/>
                    <a:pt x="17809" y="64"/>
                  </a:cubicBezTo>
                  <a:lnTo>
                    <a:pt x="1808" y="4194"/>
                  </a:lnTo>
                  <a:cubicBezTo>
                    <a:pt x="683" y="4477"/>
                    <a:pt x="1" y="5644"/>
                    <a:pt x="284" y="6757"/>
                  </a:cubicBezTo>
                  <a:lnTo>
                    <a:pt x="4382" y="22644"/>
                  </a:lnTo>
                  <a:lnTo>
                    <a:pt x="6735" y="23305"/>
                  </a:lnTo>
                  <a:lnTo>
                    <a:pt x="3121" y="9300"/>
                  </a:lnTo>
                  <a:cubicBezTo>
                    <a:pt x="4813" y="8869"/>
                    <a:pt x="5832" y="7136"/>
                    <a:pt x="5401" y="5444"/>
                  </a:cubicBezTo>
                  <a:lnTo>
                    <a:pt x="15278" y="2901"/>
                  </a:lnTo>
                  <a:cubicBezTo>
                    <a:pt x="15641" y="4331"/>
                    <a:pt x="16936" y="5280"/>
                    <a:pt x="18349" y="5280"/>
                  </a:cubicBezTo>
                  <a:cubicBezTo>
                    <a:pt x="18608" y="5280"/>
                    <a:pt x="18871" y="5248"/>
                    <a:pt x="19133" y="5181"/>
                  </a:cubicBezTo>
                  <a:lnTo>
                    <a:pt x="24103" y="24472"/>
                  </a:lnTo>
                  <a:lnTo>
                    <a:pt x="26278" y="24472"/>
                  </a:lnTo>
                  <a:lnTo>
                    <a:pt x="20384" y="1588"/>
                  </a:lnTo>
                  <a:cubicBezTo>
                    <a:pt x="20135" y="635"/>
                    <a:pt x="19267" y="0"/>
                    <a:pt x="183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481;p58">
              <a:extLst>
                <a:ext uri="{FF2B5EF4-FFF2-40B4-BE49-F238E27FC236}">
                  <a16:creationId xmlns:a16="http://schemas.microsoft.com/office/drawing/2014/main" id="{343A5AC3-89E8-4CBC-A2FA-CAD7C8833A8D}"/>
                </a:ext>
              </a:extLst>
            </p:cNvPr>
            <p:cNvSpPr/>
            <p:nvPr/>
          </p:nvSpPr>
          <p:spPr>
            <a:xfrm>
              <a:off x="5036825" y="1140850"/>
              <a:ext cx="206500" cy="101475"/>
            </a:xfrm>
            <a:custGeom>
              <a:avLst/>
              <a:gdLst/>
              <a:ahLst/>
              <a:cxnLst/>
              <a:rect l="l" t="t" r="r" b="b"/>
              <a:pathLst>
                <a:path w="8260" h="4059" extrusionOk="0">
                  <a:moveTo>
                    <a:pt x="5202" y="0"/>
                  </a:moveTo>
                  <a:cubicBezTo>
                    <a:pt x="5065" y="0"/>
                    <a:pt x="4925" y="18"/>
                    <a:pt x="4782" y="55"/>
                  </a:cubicBezTo>
                  <a:cubicBezTo>
                    <a:pt x="2807" y="560"/>
                    <a:pt x="4162" y="3354"/>
                    <a:pt x="3164" y="3607"/>
                  </a:cubicBezTo>
                  <a:cubicBezTo>
                    <a:pt x="3121" y="3618"/>
                    <a:pt x="3079" y="3624"/>
                    <a:pt x="3039" y="3624"/>
                  </a:cubicBezTo>
                  <a:cubicBezTo>
                    <a:pt x="2785" y="3624"/>
                    <a:pt x="2591" y="3398"/>
                    <a:pt x="2491" y="3008"/>
                  </a:cubicBezTo>
                  <a:cubicBezTo>
                    <a:pt x="2344" y="2430"/>
                    <a:pt x="2459" y="1484"/>
                    <a:pt x="2817" y="781"/>
                  </a:cubicBezTo>
                  <a:lnTo>
                    <a:pt x="1577" y="507"/>
                  </a:lnTo>
                  <a:cubicBezTo>
                    <a:pt x="1294" y="1127"/>
                    <a:pt x="1168" y="1894"/>
                    <a:pt x="1241" y="2640"/>
                  </a:cubicBezTo>
                  <a:lnTo>
                    <a:pt x="1" y="2955"/>
                  </a:lnTo>
                  <a:lnTo>
                    <a:pt x="274" y="4006"/>
                  </a:lnTo>
                  <a:lnTo>
                    <a:pt x="1472" y="3702"/>
                  </a:lnTo>
                  <a:cubicBezTo>
                    <a:pt x="1525" y="3828"/>
                    <a:pt x="1577" y="3943"/>
                    <a:pt x="1640" y="4059"/>
                  </a:cubicBezTo>
                  <a:lnTo>
                    <a:pt x="4719" y="4059"/>
                  </a:lnTo>
                  <a:cubicBezTo>
                    <a:pt x="5034" y="3039"/>
                    <a:pt x="4635" y="1673"/>
                    <a:pt x="5296" y="1505"/>
                  </a:cubicBezTo>
                  <a:cubicBezTo>
                    <a:pt x="5329" y="1498"/>
                    <a:pt x="5360" y="1494"/>
                    <a:pt x="5390" y="1494"/>
                  </a:cubicBezTo>
                  <a:cubicBezTo>
                    <a:pt x="5613" y="1494"/>
                    <a:pt x="5771" y="1696"/>
                    <a:pt x="5864" y="2020"/>
                  </a:cubicBezTo>
                  <a:cubicBezTo>
                    <a:pt x="5980" y="2472"/>
                    <a:pt x="5927" y="3270"/>
                    <a:pt x="5738" y="3954"/>
                  </a:cubicBezTo>
                  <a:lnTo>
                    <a:pt x="6263" y="4059"/>
                  </a:lnTo>
                  <a:lnTo>
                    <a:pt x="7019" y="4059"/>
                  </a:lnTo>
                  <a:cubicBezTo>
                    <a:pt x="7177" y="3522"/>
                    <a:pt x="7219" y="2871"/>
                    <a:pt x="7124" y="2241"/>
                  </a:cubicBezTo>
                  <a:lnTo>
                    <a:pt x="8259" y="1946"/>
                  </a:lnTo>
                  <a:lnTo>
                    <a:pt x="7997" y="896"/>
                  </a:lnTo>
                  <a:lnTo>
                    <a:pt x="6809" y="1201"/>
                  </a:lnTo>
                  <a:cubicBezTo>
                    <a:pt x="6451" y="440"/>
                    <a:pt x="5875" y="0"/>
                    <a:pt x="5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482;p58">
              <a:extLst>
                <a:ext uri="{FF2B5EF4-FFF2-40B4-BE49-F238E27FC236}">
                  <a16:creationId xmlns:a16="http://schemas.microsoft.com/office/drawing/2014/main" id="{7A108A5C-5FB2-48BA-98D9-BFA7F8A18989}"/>
                </a:ext>
              </a:extLst>
            </p:cNvPr>
            <p:cNvSpPr/>
            <p:nvPr/>
          </p:nvSpPr>
          <p:spPr>
            <a:xfrm>
              <a:off x="4839300" y="703025"/>
              <a:ext cx="524600" cy="539300"/>
            </a:xfrm>
            <a:custGeom>
              <a:avLst/>
              <a:gdLst/>
              <a:ahLst/>
              <a:cxnLst/>
              <a:rect l="l" t="t" r="r" b="b"/>
              <a:pathLst>
                <a:path w="20984" h="21572" extrusionOk="0">
                  <a:moveTo>
                    <a:pt x="8770" y="4699"/>
                  </a:moveTo>
                  <a:cubicBezTo>
                    <a:pt x="9915" y="4699"/>
                    <a:pt x="10963" y="5471"/>
                    <a:pt x="11264" y="6631"/>
                  </a:cubicBezTo>
                  <a:cubicBezTo>
                    <a:pt x="11611" y="8007"/>
                    <a:pt x="10781" y="9415"/>
                    <a:pt x="9405" y="9772"/>
                  </a:cubicBezTo>
                  <a:cubicBezTo>
                    <a:pt x="9189" y="9828"/>
                    <a:pt x="8972" y="9855"/>
                    <a:pt x="8758" y="9855"/>
                  </a:cubicBezTo>
                  <a:cubicBezTo>
                    <a:pt x="7612" y="9855"/>
                    <a:pt x="6564" y="9082"/>
                    <a:pt x="6263" y="7913"/>
                  </a:cubicBezTo>
                  <a:cubicBezTo>
                    <a:pt x="5906" y="6536"/>
                    <a:pt x="6736" y="5128"/>
                    <a:pt x="8123" y="4782"/>
                  </a:cubicBezTo>
                  <a:cubicBezTo>
                    <a:pt x="8339" y="4726"/>
                    <a:pt x="8556" y="4699"/>
                    <a:pt x="8770" y="4699"/>
                  </a:cubicBezTo>
                  <a:close/>
                  <a:moveTo>
                    <a:pt x="12158" y="1"/>
                  </a:moveTo>
                  <a:lnTo>
                    <a:pt x="2281" y="2544"/>
                  </a:lnTo>
                  <a:cubicBezTo>
                    <a:pt x="2712" y="4236"/>
                    <a:pt x="1693" y="5969"/>
                    <a:pt x="1" y="6400"/>
                  </a:cubicBezTo>
                  <a:lnTo>
                    <a:pt x="3615" y="20405"/>
                  </a:lnTo>
                  <a:lnTo>
                    <a:pt x="4971" y="20794"/>
                  </a:lnTo>
                  <a:cubicBezTo>
                    <a:pt x="4530" y="17295"/>
                    <a:pt x="6746" y="13944"/>
                    <a:pt x="10245" y="13040"/>
                  </a:cubicBezTo>
                  <a:cubicBezTo>
                    <a:pt x="10844" y="12885"/>
                    <a:pt x="11444" y="12811"/>
                    <a:pt x="12034" y="12811"/>
                  </a:cubicBezTo>
                  <a:cubicBezTo>
                    <a:pt x="15197" y="12811"/>
                    <a:pt x="18079" y="14941"/>
                    <a:pt x="18903" y="18147"/>
                  </a:cubicBezTo>
                  <a:cubicBezTo>
                    <a:pt x="19207" y="19312"/>
                    <a:pt x="19197" y="20479"/>
                    <a:pt x="18934" y="21572"/>
                  </a:cubicBezTo>
                  <a:lnTo>
                    <a:pt x="20983" y="21572"/>
                  </a:lnTo>
                  <a:lnTo>
                    <a:pt x="16013" y="2281"/>
                  </a:lnTo>
                  <a:cubicBezTo>
                    <a:pt x="15751" y="2348"/>
                    <a:pt x="15488" y="2380"/>
                    <a:pt x="15229" y="2380"/>
                  </a:cubicBezTo>
                  <a:cubicBezTo>
                    <a:pt x="13816" y="2380"/>
                    <a:pt x="12521" y="1431"/>
                    <a:pt x="12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483;p58">
              <a:extLst>
                <a:ext uri="{FF2B5EF4-FFF2-40B4-BE49-F238E27FC236}">
                  <a16:creationId xmlns:a16="http://schemas.microsoft.com/office/drawing/2014/main" id="{CA9CBB3D-3594-4BCC-8224-C98F7699C614}"/>
                </a:ext>
              </a:extLst>
            </p:cNvPr>
            <p:cNvSpPr/>
            <p:nvPr/>
          </p:nvSpPr>
          <p:spPr>
            <a:xfrm>
              <a:off x="4952525" y="1023275"/>
              <a:ext cx="366975" cy="219050"/>
            </a:xfrm>
            <a:custGeom>
              <a:avLst/>
              <a:gdLst/>
              <a:ahLst/>
              <a:cxnLst/>
              <a:rect l="l" t="t" r="r" b="b"/>
              <a:pathLst>
                <a:path w="14679" h="8762" extrusionOk="0">
                  <a:moveTo>
                    <a:pt x="7505" y="1"/>
                  </a:moveTo>
                  <a:cubicBezTo>
                    <a:pt x="6915" y="1"/>
                    <a:pt x="6315" y="75"/>
                    <a:pt x="5716" y="230"/>
                  </a:cubicBezTo>
                  <a:cubicBezTo>
                    <a:pt x="2217" y="1134"/>
                    <a:pt x="1" y="4485"/>
                    <a:pt x="442" y="7984"/>
                  </a:cubicBezTo>
                  <a:lnTo>
                    <a:pt x="3174" y="8762"/>
                  </a:lnTo>
                  <a:lnTo>
                    <a:pt x="5012" y="8762"/>
                  </a:lnTo>
                  <a:cubicBezTo>
                    <a:pt x="4949" y="8646"/>
                    <a:pt x="4897" y="8531"/>
                    <a:pt x="4844" y="8405"/>
                  </a:cubicBezTo>
                  <a:lnTo>
                    <a:pt x="3646" y="8709"/>
                  </a:lnTo>
                  <a:lnTo>
                    <a:pt x="3373" y="7658"/>
                  </a:lnTo>
                  <a:lnTo>
                    <a:pt x="4613" y="7343"/>
                  </a:lnTo>
                  <a:cubicBezTo>
                    <a:pt x="4540" y="6597"/>
                    <a:pt x="4666" y="5830"/>
                    <a:pt x="4949" y="5210"/>
                  </a:cubicBezTo>
                  <a:lnTo>
                    <a:pt x="6189" y="5484"/>
                  </a:lnTo>
                  <a:cubicBezTo>
                    <a:pt x="5831" y="6187"/>
                    <a:pt x="5716" y="7133"/>
                    <a:pt x="5863" y="7711"/>
                  </a:cubicBezTo>
                  <a:cubicBezTo>
                    <a:pt x="5963" y="8101"/>
                    <a:pt x="6157" y="8327"/>
                    <a:pt x="6411" y="8327"/>
                  </a:cubicBezTo>
                  <a:cubicBezTo>
                    <a:pt x="6451" y="8327"/>
                    <a:pt x="6493" y="8321"/>
                    <a:pt x="6536" y="8310"/>
                  </a:cubicBezTo>
                  <a:cubicBezTo>
                    <a:pt x="7534" y="8057"/>
                    <a:pt x="6179" y="5263"/>
                    <a:pt x="8154" y="4758"/>
                  </a:cubicBezTo>
                  <a:cubicBezTo>
                    <a:pt x="8297" y="4721"/>
                    <a:pt x="8437" y="4703"/>
                    <a:pt x="8574" y="4703"/>
                  </a:cubicBezTo>
                  <a:cubicBezTo>
                    <a:pt x="9247" y="4703"/>
                    <a:pt x="9823" y="5143"/>
                    <a:pt x="10181" y="5904"/>
                  </a:cubicBezTo>
                  <a:lnTo>
                    <a:pt x="11369" y="5599"/>
                  </a:lnTo>
                  <a:lnTo>
                    <a:pt x="11631" y="6649"/>
                  </a:lnTo>
                  <a:lnTo>
                    <a:pt x="10496" y="6944"/>
                  </a:lnTo>
                  <a:cubicBezTo>
                    <a:pt x="10591" y="7574"/>
                    <a:pt x="10549" y="8225"/>
                    <a:pt x="10391" y="8762"/>
                  </a:cubicBezTo>
                  <a:lnTo>
                    <a:pt x="14405" y="8762"/>
                  </a:lnTo>
                  <a:cubicBezTo>
                    <a:pt x="14668" y="7669"/>
                    <a:pt x="14678" y="6502"/>
                    <a:pt x="14374" y="5337"/>
                  </a:cubicBezTo>
                  <a:cubicBezTo>
                    <a:pt x="13550" y="2131"/>
                    <a:pt x="10668" y="1"/>
                    <a:pt x="7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484;p58">
              <a:extLst>
                <a:ext uri="{FF2B5EF4-FFF2-40B4-BE49-F238E27FC236}">
                  <a16:creationId xmlns:a16="http://schemas.microsoft.com/office/drawing/2014/main" id="{AF6626D6-AF1D-4B3E-803C-7B987429B8AD}"/>
                </a:ext>
              </a:extLst>
            </p:cNvPr>
            <p:cNvSpPr/>
            <p:nvPr/>
          </p:nvSpPr>
          <p:spPr>
            <a:xfrm>
              <a:off x="5152675" y="1178200"/>
              <a:ext cx="40725" cy="64125"/>
            </a:xfrm>
            <a:custGeom>
              <a:avLst/>
              <a:gdLst/>
              <a:ahLst/>
              <a:cxnLst/>
              <a:rect l="l" t="t" r="r" b="b"/>
              <a:pathLst>
                <a:path w="1629" h="2565" extrusionOk="0">
                  <a:moveTo>
                    <a:pt x="756" y="0"/>
                  </a:moveTo>
                  <a:cubicBezTo>
                    <a:pt x="726" y="0"/>
                    <a:pt x="695" y="4"/>
                    <a:pt x="662" y="11"/>
                  </a:cubicBezTo>
                  <a:cubicBezTo>
                    <a:pt x="1" y="179"/>
                    <a:pt x="400" y="1545"/>
                    <a:pt x="85" y="2565"/>
                  </a:cubicBezTo>
                  <a:lnTo>
                    <a:pt x="1629" y="2565"/>
                  </a:lnTo>
                  <a:lnTo>
                    <a:pt x="1104" y="2460"/>
                  </a:lnTo>
                  <a:cubicBezTo>
                    <a:pt x="1293" y="1776"/>
                    <a:pt x="1346" y="978"/>
                    <a:pt x="1230" y="526"/>
                  </a:cubicBezTo>
                  <a:cubicBezTo>
                    <a:pt x="1137" y="202"/>
                    <a:pt x="979" y="0"/>
                    <a:pt x="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485;p58">
              <a:extLst>
                <a:ext uri="{FF2B5EF4-FFF2-40B4-BE49-F238E27FC236}">
                  <a16:creationId xmlns:a16="http://schemas.microsoft.com/office/drawing/2014/main" id="{A29CF9F2-8B7F-4BDE-B08B-7656AE08CFAB}"/>
                </a:ext>
              </a:extLst>
            </p:cNvPr>
            <p:cNvSpPr/>
            <p:nvPr/>
          </p:nvSpPr>
          <p:spPr>
            <a:xfrm>
              <a:off x="4986925" y="820475"/>
              <a:ext cx="142675" cy="128950"/>
            </a:xfrm>
            <a:custGeom>
              <a:avLst/>
              <a:gdLst/>
              <a:ahLst/>
              <a:cxnLst/>
              <a:rect l="l" t="t" r="r" b="b"/>
              <a:pathLst>
                <a:path w="5707" h="5158" extrusionOk="0">
                  <a:moveTo>
                    <a:pt x="2865" y="1"/>
                  </a:moveTo>
                  <a:cubicBezTo>
                    <a:pt x="2651" y="1"/>
                    <a:pt x="2434" y="28"/>
                    <a:pt x="2218" y="84"/>
                  </a:cubicBezTo>
                  <a:cubicBezTo>
                    <a:pt x="831" y="430"/>
                    <a:pt x="1" y="1838"/>
                    <a:pt x="358" y="3215"/>
                  </a:cubicBezTo>
                  <a:cubicBezTo>
                    <a:pt x="659" y="4384"/>
                    <a:pt x="1707" y="5157"/>
                    <a:pt x="2853" y="5157"/>
                  </a:cubicBezTo>
                  <a:cubicBezTo>
                    <a:pt x="3067" y="5157"/>
                    <a:pt x="3284" y="5130"/>
                    <a:pt x="3500" y="5074"/>
                  </a:cubicBezTo>
                  <a:cubicBezTo>
                    <a:pt x="4876" y="4717"/>
                    <a:pt x="5706" y="3309"/>
                    <a:pt x="5359" y="1933"/>
                  </a:cubicBezTo>
                  <a:cubicBezTo>
                    <a:pt x="5058" y="773"/>
                    <a:pt x="4010" y="1"/>
                    <a:pt x="28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486;p58">
              <a:extLst>
                <a:ext uri="{FF2B5EF4-FFF2-40B4-BE49-F238E27FC236}">
                  <a16:creationId xmlns:a16="http://schemas.microsoft.com/office/drawing/2014/main" id="{C2A6DE33-39CB-4A16-917D-6C57D4CA41CC}"/>
                </a:ext>
              </a:extLst>
            </p:cNvPr>
            <p:cNvSpPr/>
            <p:nvPr/>
          </p:nvSpPr>
          <p:spPr>
            <a:xfrm>
              <a:off x="4546175" y="551525"/>
              <a:ext cx="825325" cy="690800"/>
            </a:xfrm>
            <a:custGeom>
              <a:avLst/>
              <a:gdLst/>
              <a:ahLst/>
              <a:cxnLst/>
              <a:rect l="l" t="t" r="r" b="b"/>
              <a:pathLst>
                <a:path w="33013" h="27632" extrusionOk="0">
                  <a:moveTo>
                    <a:pt x="19703" y="1"/>
                  </a:moveTo>
                  <a:cubicBezTo>
                    <a:pt x="19323" y="1"/>
                    <a:pt x="18934" y="76"/>
                    <a:pt x="18555" y="230"/>
                  </a:cubicBezTo>
                  <a:lnTo>
                    <a:pt x="1955" y="7017"/>
                  </a:lnTo>
                  <a:cubicBezTo>
                    <a:pt x="1209" y="7322"/>
                    <a:pt x="631" y="7889"/>
                    <a:pt x="326" y="8636"/>
                  </a:cubicBezTo>
                  <a:cubicBezTo>
                    <a:pt x="11" y="9381"/>
                    <a:pt x="0" y="10201"/>
                    <a:pt x="305" y="10936"/>
                  </a:cubicBezTo>
                  <a:lnTo>
                    <a:pt x="6430" y="25909"/>
                  </a:lnTo>
                  <a:lnTo>
                    <a:pt x="8270" y="26171"/>
                  </a:lnTo>
                  <a:lnTo>
                    <a:pt x="2060" y="10989"/>
                  </a:lnTo>
                  <a:cubicBezTo>
                    <a:pt x="1618" y="9906"/>
                    <a:pt x="2134" y="8678"/>
                    <a:pt x="3215" y="8236"/>
                  </a:cubicBezTo>
                  <a:lnTo>
                    <a:pt x="18513" y="1974"/>
                  </a:lnTo>
                  <a:cubicBezTo>
                    <a:pt x="18770" y="1871"/>
                    <a:pt x="19036" y="1822"/>
                    <a:pt x="19299" y="1822"/>
                  </a:cubicBezTo>
                  <a:cubicBezTo>
                    <a:pt x="20133" y="1822"/>
                    <a:pt x="20930" y="2315"/>
                    <a:pt x="21266" y="3130"/>
                  </a:cubicBezTo>
                  <a:lnTo>
                    <a:pt x="31279" y="27632"/>
                  </a:lnTo>
                  <a:lnTo>
                    <a:pt x="33012" y="27632"/>
                  </a:lnTo>
                  <a:lnTo>
                    <a:pt x="22485" y="1869"/>
                  </a:lnTo>
                  <a:cubicBezTo>
                    <a:pt x="22064" y="850"/>
                    <a:pt x="21140" y="177"/>
                    <a:pt x="20110" y="30"/>
                  </a:cubicBezTo>
                  <a:cubicBezTo>
                    <a:pt x="19976" y="11"/>
                    <a:pt x="19840" y="1"/>
                    <a:pt x="197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487;p58">
              <a:extLst>
                <a:ext uri="{FF2B5EF4-FFF2-40B4-BE49-F238E27FC236}">
                  <a16:creationId xmlns:a16="http://schemas.microsoft.com/office/drawing/2014/main" id="{FCC7D9CD-8EBF-4FAA-A774-6537F772F005}"/>
                </a:ext>
              </a:extLst>
            </p:cNvPr>
            <p:cNvSpPr/>
            <p:nvPr/>
          </p:nvSpPr>
          <p:spPr>
            <a:xfrm>
              <a:off x="4538300" y="543750"/>
              <a:ext cx="841600" cy="698575"/>
            </a:xfrm>
            <a:custGeom>
              <a:avLst/>
              <a:gdLst/>
              <a:ahLst/>
              <a:cxnLst/>
              <a:rect l="l" t="t" r="r" b="b"/>
              <a:pathLst>
                <a:path w="33664" h="27943" extrusionOk="0">
                  <a:moveTo>
                    <a:pt x="20004" y="0"/>
                  </a:moveTo>
                  <a:cubicBezTo>
                    <a:pt x="19587" y="0"/>
                    <a:pt x="19164" y="79"/>
                    <a:pt x="18755" y="247"/>
                  </a:cubicBezTo>
                  <a:lnTo>
                    <a:pt x="2154" y="7044"/>
                  </a:lnTo>
                  <a:cubicBezTo>
                    <a:pt x="1335" y="7371"/>
                    <a:pt x="694" y="8011"/>
                    <a:pt x="347" y="8831"/>
                  </a:cubicBezTo>
                  <a:cubicBezTo>
                    <a:pt x="11" y="9650"/>
                    <a:pt x="0" y="10554"/>
                    <a:pt x="336" y="11373"/>
                  </a:cubicBezTo>
                  <a:lnTo>
                    <a:pt x="6388" y="26167"/>
                  </a:lnTo>
                  <a:lnTo>
                    <a:pt x="6567" y="26199"/>
                  </a:lnTo>
                  <a:lnTo>
                    <a:pt x="6745" y="26220"/>
                  </a:lnTo>
                  <a:lnTo>
                    <a:pt x="6745" y="26220"/>
                  </a:lnTo>
                  <a:lnTo>
                    <a:pt x="620" y="11247"/>
                  </a:lnTo>
                  <a:cubicBezTo>
                    <a:pt x="315" y="10512"/>
                    <a:pt x="326" y="9692"/>
                    <a:pt x="641" y="8947"/>
                  </a:cubicBezTo>
                  <a:cubicBezTo>
                    <a:pt x="946" y="8200"/>
                    <a:pt x="1524" y="7633"/>
                    <a:pt x="2270" y="7328"/>
                  </a:cubicBezTo>
                  <a:lnTo>
                    <a:pt x="18870" y="541"/>
                  </a:lnTo>
                  <a:cubicBezTo>
                    <a:pt x="19249" y="387"/>
                    <a:pt x="19638" y="312"/>
                    <a:pt x="20018" y="312"/>
                  </a:cubicBezTo>
                  <a:cubicBezTo>
                    <a:pt x="20155" y="312"/>
                    <a:pt x="20291" y="322"/>
                    <a:pt x="20425" y="341"/>
                  </a:cubicBezTo>
                  <a:cubicBezTo>
                    <a:pt x="21455" y="488"/>
                    <a:pt x="22379" y="1161"/>
                    <a:pt x="22800" y="2180"/>
                  </a:cubicBezTo>
                  <a:lnTo>
                    <a:pt x="33327" y="27943"/>
                  </a:lnTo>
                  <a:lnTo>
                    <a:pt x="33664" y="27943"/>
                  </a:lnTo>
                  <a:lnTo>
                    <a:pt x="23084" y="2064"/>
                  </a:lnTo>
                  <a:cubicBezTo>
                    <a:pt x="22558" y="781"/>
                    <a:pt x="21312" y="0"/>
                    <a:pt x="200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488;p58">
              <a:extLst>
                <a:ext uri="{FF2B5EF4-FFF2-40B4-BE49-F238E27FC236}">
                  <a16:creationId xmlns:a16="http://schemas.microsoft.com/office/drawing/2014/main" id="{A56D025C-DEC4-4E49-8516-4B075795A6C5}"/>
                </a:ext>
              </a:extLst>
            </p:cNvPr>
            <p:cNvSpPr/>
            <p:nvPr/>
          </p:nvSpPr>
          <p:spPr>
            <a:xfrm>
              <a:off x="4586625" y="597050"/>
              <a:ext cx="741550" cy="645275"/>
            </a:xfrm>
            <a:custGeom>
              <a:avLst/>
              <a:gdLst/>
              <a:ahLst/>
              <a:cxnLst/>
              <a:rect l="l" t="t" r="r" b="b"/>
              <a:pathLst>
                <a:path w="29662" h="25811" extrusionOk="0">
                  <a:moveTo>
                    <a:pt x="17681" y="1"/>
                  </a:moveTo>
                  <a:cubicBezTo>
                    <a:pt x="17418" y="1"/>
                    <a:pt x="17152" y="50"/>
                    <a:pt x="16895" y="153"/>
                  </a:cubicBezTo>
                  <a:lnTo>
                    <a:pt x="1597" y="6415"/>
                  </a:lnTo>
                  <a:cubicBezTo>
                    <a:pt x="516" y="6857"/>
                    <a:pt x="0" y="8085"/>
                    <a:pt x="442" y="9168"/>
                  </a:cubicBezTo>
                  <a:lnTo>
                    <a:pt x="6652" y="24350"/>
                  </a:lnTo>
                  <a:lnTo>
                    <a:pt x="9068" y="24686"/>
                  </a:lnTo>
                  <a:lnTo>
                    <a:pt x="3594" y="11300"/>
                  </a:lnTo>
                  <a:cubicBezTo>
                    <a:pt x="5212" y="10639"/>
                    <a:pt x="5989" y="8790"/>
                    <a:pt x="5328" y="7172"/>
                  </a:cubicBezTo>
                  <a:lnTo>
                    <a:pt x="14763" y="3305"/>
                  </a:lnTo>
                  <a:cubicBezTo>
                    <a:pt x="15264" y="4531"/>
                    <a:pt x="16447" y="5275"/>
                    <a:pt x="17695" y="5275"/>
                  </a:cubicBezTo>
                  <a:cubicBezTo>
                    <a:pt x="18094" y="5275"/>
                    <a:pt x="18500" y="5199"/>
                    <a:pt x="18891" y="5038"/>
                  </a:cubicBezTo>
                  <a:lnTo>
                    <a:pt x="27381" y="25811"/>
                  </a:lnTo>
                  <a:lnTo>
                    <a:pt x="29661" y="25811"/>
                  </a:lnTo>
                  <a:lnTo>
                    <a:pt x="19648" y="1309"/>
                  </a:lnTo>
                  <a:cubicBezTo>
                    <a:pt x="19312" y="494"/>
                    <a:pt x="18515" y="1"/>
                    <a:pt x="17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489;p58">
              <a:extLst>
                <a:ext uri="{FF2B5EF4-FFF2-40B4-BE49-F238E27FC236}">
                  <a16:creationId xmlns:a16="http://schemas.microsoft.com/office/drawing/2014/main" id="{9D32BEFC-AC3E-468C-8442-B77C33D148B9}"/>
                </a:ext>
              </a:extLst>
            </p:cNvPr>
            <p:cNvSpPr/>
            <p:nvPr/>
          </p:nvSpPr>
          <p:spPr>
            <a:xfrm>
              <a:off x="4919675" y="1109900"/>
              <a:ext cx="201250" cy="132425"/>
            </a:xfrm>
            <a:custGeom>
              <a:avLst/>
              <a:gdLst/>
              <a:ahLst/>
              <a:cxnLst/>
              <a:rect l="l" t="t" r="r" b="b"/>
              <a:pathLst>
                <a:path w="8050" h="5297" extrusionOk="0">
                  <a:moveTo>
                    <a:pt x="4963" y="0"/>
                  </a:moveTo>
                  <a:cubicBezTo>
                    <a:pt x="4762" y="0"/>
                    <a:pt x="4557" y="42"/>
                    <a:pt x="4351" y="127"/>
                  </a:cubicBezTo>
                  <a:cubicBezTo>
                    <a:pt x="2459" y="894"/>
                    <a:pt x="4172" y="3479"/>
                    <a:pt x="3227" y="3868"/>
                  </a:cubicBezTo>
                  <a:cubicBezTo>
                    <a:pt x="3166" y="3893"/>
                    <a:pt x="3107" y="3905"/>
                    <a:pt x="3050" y="3905"/>
                  </a:cubicBezTo>
                  <a:cubicBezTo>
                    <a:pt x="2821" y="3905"/>
                    <a:pt x="2624" y="3708"/>
                    <a:pt x="2480" y="3363"/>
                  </a:cubicBezTo>
                  <a:cubicBezTo>
                    <a:pt x="2260" y="2806"/>
                    <a:pt x="2239" y="1861"/>
                    <a:pt x="2491" y="1115"/>
                  </a:cubicBezTo>
                  <a:lnTo>
                    <a:pt x="1241" y="1010"/>
                  </a:lnTo>
                  <a:cubicBezTo>
                    <a:pt x="1031" y="1661"/>
                    <a:pt x="1010" y="2439"/>
                    <a:pt x="1189" y="3163"/>
                  </a:cubicBezTo>
                  <a:lnTo>
                    <a:pt x="1" y="3647"/>
                  </a:lnTo>
                  <a:lnTo>
                    <a:pt x="411" y="4655"/>
                  </a:lnTo>
                  <a:lnTo>
                    <a:pt x="1567" y="4183"/>
                  </a:lnTo>
                  <a:cubicBezTo>
                    <a:pt x="1777" y="4582"/>
                    <a:pt x="2050" y="4897"/>
                    <a:pt x="2354" y="5108"/>
                  </a:cubicBezTo>
                  <a:lnTo>
                    <a:pt x="3699" y="5297"/>
                  </a:lnTo>
                  <a:lnTo>
                    <a:pt x="3804" y="5297"/>
                  </a:lnTo>
                  <a:cubicBezTo>
                    <a:pt x="3825" y="5286"/>
                    <a:pt x="3857" y="5276"/>
                    <a:pt x="3878" y="5265"/>
                  </a:cubicBezTo>
                  <a:cubicBezTo>
                    <a:pt x="5812" y="4477"/>
                    <a:pt x="4130" y="1872"/>
                    <a:pt x="5055" y="1503"/>
                  </a:cubicBezTo>
                  <a:cubicBezTo>
                    <a:pt x="5105" y="1480"/>
                    <a:pt x="5154" y="1470"/>
                    <a:pt x="5202" y="1470"/>
                  </a:cubicBezTo>
                  <a:cubicBezTo>
                    <a:pt x="5395" y="1470"/>
                    <a:pt x="5565" y="1646"/>
                    <a:pt x="5675" y="1924"/>
                  </a:cubicBezTo>
                  <a:cubicBezTo>
                    <a:pt x="5854" y="2355"/>
                    <a:pt x="5917" y="3163"/>
                    <a:pt x="5822" y="3857"/>
                  </a:cubicBezTo>
                  <a:lnTo>
                    <a:pt x="7093" y="3941"/>
                  </a:lnTo>
                  <a:cubicBezTo>
                    <a:pt x="7198" y="3353"/>
                    <a:pt x="7156" y="2649"/>
                    <a:pt x="6967" y="1977"/>
                  </a:cubicBezTo>
                  <a:lnTo>
                    <a:pt x="8049" y="1535"/>
                  </a:lnTo>
                  <a:lnTo>
                    <a:pt x="7640" y="527"/>
                  </a:lnTo>
                  <a:lnTo>
                    <a:pt x="6515" y="989"/>
                  </a:lnTo>
                  <a:cubicBezTo>
                    <a:pt x="6100" y="354"/>
                    <a:pt x="5551" y="0"/>
                    <a:pt x="4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490;p58">
              <a:extLst>
                <a:ext uri="{FF2B5EF4-FFF2-40B4-BE49-F238E27FC236}">
                  <a16:creationId xmlns:a16="http://schemas.microsoft.com/office/drawing/2014/main" id="{A1A4DE74-8702-4A38-BA44-D481AD6A530C}"/>
                </a:ext>
              </a:extLst>
            </p:cNvPr>
            <p:cNvSpPr/>
            <p:nvPr/>
          </p:nvSpPr>
          <p:spPr>
            <a:xfrm>
              <a:off x="4676450" y="679675"/>
              <a:ext cx="594700" cy="562650"/>
            </a:xfrm>
            <a:custGeom>
              <a:avLst/>
              <a:gdLst/>
              <a:ahLst/>
              <a:cxnLst/>
              <a:rect l="l" t="t" r="r" b="b"/>
              <a:pathLst>
                <a:path w="23788" h="22506" extrusionOk="0">
                  <a:moveTo>
                    <a:pt x="8804" y="5088"/>
                  </a:moveTo>
                  <a:cubicBezTo>
                    <a:pt x="9818" y="5088"/>
                    <a:pt x="10775" y="5692"/>
                    <a:pt x="11180" y="6693"/>
                  </a:cubicBezTo>
                  <a:cubicBezTo>
                    <a:pt x="11726" y="8006"/>
                    <a:pt x="11096" y="9519"/>
                    <a:pt x="9772" y="10055"/>
                  </a:cubicBezTo>
                  <a:cubicBezTo>
                    <a:pt x="9452" y="10185"/>
                    <a:pt x="9121" y="10246"/>
                    <a:pt x="8796" y="10246"/>
                  </a:cubicBezTo>
                  <a:cubicBezTo>
                    <a:pt x="7778" y="10246"/>
                    <a:pt x="6816" y="9643"/>
                    <a:pt x="6410" y="8647"/>
                  </a:cubicBezTo>
                  <a:cubicBezTo>
                    <a:pt x="5874" y="7323"/>
                    <a:pt x="6505" y="5821"/>
                    <a:pt x="7818" y="5285"/>
                  </a:cubicBezTo>
                  <a:cubicBezTo>
                    <a:pt x="8141" y="5151"/>
                    <a:pt x="8475" y="5088"/>
                    <a:pt x="8804" y="5088"/>
                  </a:cubicBezTo>
                  <a:close/>
                  <a:moveTo>
                    <a:pt x="11170" y="0"/>
                  </a:moveTo>
                  <a:lnTo>
                    <a:pt x="1735" y="3867"/>
                  </a:lnTo>
                  <a:cubicBezTo>
                    <a:pt x="2396" y="5485"/>
                    <a:pt x="1619" y="7334"/>
                    <a:pt x="1" y="7995"/>
                  </a:cubicBezTo>
                  <a:lnTo>
                    <a:pt x="5475" y="21381"/>
                  </a:lnTo>
                  <a:lnTo>
                    <a:pt x="6872" y="21581"/>
                  </a:lnTo>
                  <a:cubicBezTo>
                    <a:pt x="5958" y="18177"/>
                    <a:pt x="7703" y="14542"/>
                    <a:pt x="11054" y="13176"/>
                  </a:cubicBezTo>
                  <a:cubicBezTo>
                    <a:pt x="11933" y="12817"/>
                    <a:pt x="12842" y="12646"/>
                    <a:pt x="13737" y="12646"/>
                  </a:cubicBezTo>
                  <a:cubicBezTo>
                    <a:pt x="16535" y="12646"/>
                    <a:pt x="19190" y="14309"/>
                    <a:pt x="20321" y="17063"/>
                  </a:cubicBezTo>
                  <a:cubicBezTo>
                    <a:pt x="21056" y="18880"/>
                    <a:pt x="20993" y="20825"/>
                    <a:pt x="20290" y="22506"/>
                  </a:cubicBezTo>
                  <a:lnTo>
                    <a:pt x="23788" y="22506"/>
                  </a:lnTo>
                  <a:lnTo>
                    <a:pt x="15298" y="1733"/>
                  </a:lnTo>
                  <a:cubicBezTo>
                    <a:pt x="14907" y="1894"/>
                    <a:pt x="14501" y="1970"/>
                    <a:pt x="14102" y="1970"/>
                  </a:cubicBezTo>
                  <a:cubicBezTo>
                    <a:pt x="12854" y="1970"/>
                    <a:pt x="11671" y="1226"/>
                    <a:pt x="11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491;p58">
              <a:extLst>
                <a:ext uri="{FF2B5EF4-FFF2-40B4-BE49-F238E27FC236}">
                  <a16:creationId xmlns:a16="http://schemas.microsoft.com/office/drawing/2014/main" id="{CF92A9D4-CDEA-4F28-ADED-A24443C0317E}"/>
                </a:ext>
              </a:extLst>
            </p:cNvPr>
            <p:cNvSpPr/>
            <p:nvPr/>
          </p:nvSpPr>
          <p:spPr>
            <a:xfrm>
              <a:off x="4825400" y="995825"/>
              <a:ext cx="377475" cy="246500"/>
            </a:xfrm>
            <a:custGeom>
              <a:avLst/>
              <a:gdLst/>
              <a:ahLst/>
              <a:cxnLst/>
              <a:rect l="l" t="t" r="r" b="b"/>
              <a:pathLst>
                <a:path w="15099" h="9860" extrusionOk="0">
                  <a:moveTo>
                    <a:pt x="7779" y="0"/>
                  </a:moveTo>
                  <a:cubicBezTo>
                    <a:pt x="6884" y="0"/>
                    <a:pt x="5975" y="171"/>
                    <a:pt x="5096" y="530"/>
                  </a:cubicBezTo>
                  <a:cubicBezTo>
                    <a:pt x="1745" y="1896"/>
                    <a:pt x="0" y="5531"/>
                    <a:pt x="914" y="8935"/>
                  </a:cubicBezTo>
                  <a:lnTo>
                    <a:pt x="6125" y="9671"/>
                  </a:lnTo>
                  <a:cubicBezTo>
                    <a:pt x="5821" y="9460"/>
                    <a:pt x="5548" y="9145"/>
                    <a:pt x="5338" y="8746"/>
                  </a:cubicBezTo>
                  <a:lnTo>
                    <a:pt x="4182" y="9218"/>
                  </a:lnTo>
                  <a:lnTo>
                    <a:pt x="3772" y="8210"/>
                  </a:lnTo>
                  <a:lnTo>
                    <a:pt x="4960" y="7726"/>
                  </a:lnTo>
                  <a:cubicBezTo>
                    <a:pt x="4781" y="7002"/>
                    <a:pt x="4802" y="6224"/>
                    <a:pt x="5012" y="5573"/>
                  </a:cubicBezTo>
                  <a:lnTo>
                    <a:pt x="6262" y="5678"/>
                  </a:lnTo>
                  <a:cubicBezTo>
                    <a:pt x="6010" y="6424"/>
                    <a:pt x="6031" y="7369"/>
                    <a:pt x="6251" y="7926"/>
                  </a:cubicBezTo>
                  <a:cubicBezTo>
                    <a:pt x="6395" y="8271"/>
                    <a:pt x="6592" y="8468"/>
                    <a:pt x="6821" y="8468"/>
                  </a:cubicBezTo>
                  <a:cubicBezTo>
                    <a:pt x="6878" y="8468"/>
                    <a:pt x="6937" y="8456"/>
                    <a:pt x="6998" y="8431"/>
                  </a:cubicBezTo>
                  <a:cubicBezTo>
                    <a:pt x="7943" y="8042"/>
                    <a:pt x="6230" y="5457"/>
                    <a:pt x="8122" y="4690"/>
                  </a:cubicBezTo>
                  <a:cubicBezTo>
                    <a:pt x="8328" y="4605"/>
                    <a:pt x="8533" y="4563"/>
                    <a:pt x="8734" y="4563"/>
                  </a:cubicBezTo>
                  <a:cubicBezTo>
                    <a:pt x="9322" y="4563"/>
                    <a:pt x="9871" y="4917"/>
                    <a:pt x="10286" y="5552"/>
                  </a:cubicBezTo>
                  <a:lnTo>
                    <a:pt x="11411" y="5090"/>
                  </a:lnTo>
                  <a:lnTo>
                    <a:pt x="11820" y="6098"/>
                  </a:lnTo>
                  <a:lnTo>
                    <a:pt x="10738" y="6540"/>
                  </a:lnTo>
                  <a:cubicBezTo>
                    <a:pt x="10927" y="7212"/>
                    <a:pt x="10969" y="7916"/>
                    <a:pt x="10864" y="8504"/>
                  </a:cubicBezTo>
                  <a:lnTo>
                    <a:pt x="9593" y="8420"/>
                  </a:lnTo>
                  <a:cubicBezTo>
                    <a:pt x="9688" y="7726"/>
                    <a:pt x="9625" y="6918"/>
                    <a:pt x="9446" y="6487"/>
                  </a:cubicBezTo>
                  <a:cubicBezTo>
                    <a:pt x="9336" y="6209"/>
                    <a:pt x="9166" y="6033"/>
                    <a:pt x="8973" y="6033"/>
                  </a:cubicBezTo>
                  <a:cubicBezTo>
                    <a:pt x="8925" y="6033"/>
                    <a:pt x="8876" y="6043"/>
                    <a:pt x="8826" y="6066"/>
                  </a:cubicBezTo>
                  <a:cubicBezTo>
                    <a:pt x="7901" y="6435"/>
                    <a:pt x="9583" y="9040"/>
                    <a:pt x="7649" y="9828"/>
                  </a:cubicBezTo>
                  <a:cubicBezTo>
                    <a:pt x="7628" y="9839"/>
                    <a:pt x="7596" y="9849"/>
                    <a:pt x="7575" y="9860"/>
                  </a:cubicBezTo>
                  <a:lnTo>
                    <a:pt x="14332" y="9860"/>
                  </a:lnTo>
                  <a:cubicBezTo>
                    <a:pt x="15035" y="8179"/>
                    <a:pt x="15098" y="6234"/>
                    <a:pt x="14363" y="4417"/>
                  </a:cubicBezTo>
                  <a:cubicBezTo>
                    <a:pt x="13232" y="1663"/>
                    <a:pt x="10577" y="0"/>
                    <a:pt x="77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492;p58">
              <a:extLst>
                <a:ext uri="{FF2B5EF4-FFF2-40B4-BE49-F238E27FC236}">
                  <a16:creationId xmlns:a16="http://schemas.microsoft.com/office/drawing/2014/main" id="{8E80BCC9-F505-4BAD-812D-B23433254548}"/>
                </a:ext>
              </a:extLst>
            </p:cNvPr>
            <p:cNvSpPr/>
            <p:nvPr/>
          </p:nvSpPr>
          <p:spPr>
            <a:xfrm>
              <a:off x="4823300" y="806850"/>
              <a:ext cx="146325" cy="129000"/>
            </a:xfrm>
            <a:custGeom>
              <a:avLst/>
              <a:gdLst/>
              <a:ahLst/>
              <a:cxnLst/>
              <a:rect l="l" t="t" r="r" b="b"/>
              <a:pathLst>
                <a:path w="5853" h="5160" extrusionOk="0">
                  <a:moveTo>
                    <a:pt x="2930" y="1"/>
                  </a:moveTo>
                  <a:cubicBezTo>
                    <a:pt x="2601" y="1"/>
                    <a:pt x="2267" y="64"/>
                    <a:pt x="1944" y="198"/>
                  </a:cubicBezTo>
                  <a:cubicBezTo>
                    <a:pt x="631" y="734"/>
                    <a:pt x="0" y="2236"/>
                    <a:pt x="536" y="3560"/>
                  </a:cubicBezTo>
                  <a:cubicBezTo>
                    <a:pt x="942" y="4556"/>
                    <a:pt x="1904" y="5159"/>
                    <a:pt x="2922" y="5159"/>
                  </a:cubicBezTo>
                  <a:cubicBezTo>
                    <a:pt x="3247" y="5159"/>
                    <a:pt x="3578" y="5098"/>
                    <a:pt x="3898" y="4968"/>
                  </a:cubicBezTo>
                  <a:cubicBezTo>
                    <a:pt x="5222" y="4432"/>
                    <a:pt x="5852" y="2919"/>
                    <a:pt x="5306" y="1606"/>
                  </a:cubicBezTo>
                  <a:cubicBezTo>
                    <a:pt x="4901" y="605"/>
                    <a:pt x="3944" y="1"/>
                    <a:pt x="2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493;p58">
              <a:extLst>
                <a:ext uri="{FF2B5EF4-FFF2-40B4-BE49-F238E27FC236}">
                  <a16:creationId xmlns:a16="http://schemas.microsoft.com/office/drawing/2014/main" id="{A9A604C9-932C-4737-A145-2ED140D0E0B4}"/>
                </a:ext>
              </a:extLst>
            </p:cNvPr>
            <p:cNvSpPr/>
            <p:nvPr/>
          </p:nvSpPr>
          <p:spPr>
            <a:xfrm>
              <a:off x="4369400" y="553850"/>
              <a:ext cx="910175" cy="688475"/>
            </a:xfrm>
            <a:custGeom>
              <a:avLst/>
              <a:gdLst/>
              <a:ahLst/>
              <a:cxnLst/>
              <a:rect l="l" t="t" r="r" b="b"/>
              <a:pathLst>
                <a:path w="36407" h="27539" extrusionOk="0">
                  <a:moveTo>
                    <a:pt x="18608" y="0"/>
                  </a:moveTo>
                  <a:cubicBezTo>
                    <a:pt x="18093" y="0"/>
                    <a:pt x="17568" y="137"/>
                    <a:pt x="17095" y="410"/>
                  </a:cubicBezTo>
                  <a:lnTo>
                    <a:pt x="1598" y="9456"/>
                  </a:lnTo>
                  <a:cubicBezTo>
                    <a:pt x="904" y="9855"/>
                    <a:pt x="410" y="10507"/>
                    <a:pt x="211" y="11295"/>
                  </a:cubicBezTo>
                  <a:cubicBezTo>
                    <a:pt x="1" y="12073"/>
                    <a:pt x="106" y="12881"/>
                    <a:pt x="515" y="13575"/>
                  </a:cubicBezTo>
                  <a:lnTo>
                    <a:pt x="8658" y="27539"/>
                  </a:lnTo>
                  <a:lnTo>
                    <a:pt x="10518" y="27539"/>
                  </a:lnTo>
                  <a:lnTo>
                    <a:pt x="2259" y="13376"/>
                  </a:lnTo>
                  <a:cubicBezTo>
                    <a:pt x="1671" y="12367"/>
                    <a:pt x="2007" y="11074"/>
                    <a:pt x="3016" y="10486"/>
                  </a:cubicBezTo>
                  <a:lnTo>
                    <a:pt x="17295" y="2154"/>
                  </a:lnTo>
                  <a:cubicBezTo>
                    <a:pt x="17625" y="1959"/>
                    <a:pt x="17989" y="1867"/>
                    <a:pt x="18350" y="1867"/>
                  </a:cubicBezTo>
                  <a:cubicBezTo>
                    <a:pt x="19076" y="1867"/>
                    <a:pt x="19787" y="2243"/>
                    <a:pt x="20174" y="2911"/>
                  </a:cubicBezTo>
                  <a:lnTo>
                    <a:pt x="34547" y="27539"/>
                  </a:lnTo>
                  <a:lnTo>
                    <a:pt x="36406" y="27539"/>
                  </a:lnTo>
                  <a:lnTo>
                    <a:pt x="21213" y="1503"/>
                  </a:lnTo>
                  <a:cubicBezTo>
                    <a:pt x="20646" y="536"/>
                    <a:pt x="19637" y="0"/>
                    <a:pt x="18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494;p58">
              <a:extLst>
                <a:ext uri="{FF2B5EF4-FFF2-40B4-BE49-F238E27FC236}">
                  <a16:creationId xmlns:a16="http://schemas.microsoft.com/office/drawing/2014/main" id="{63EA1F8B-D083-444E-B8B8-3FF4A1A50B4E}"/>
                </a:ext>
              </a:extLst>
            </p:cNvPr>
            <p:cNvSpPr/>
            <p:nvPr/>
          </p:nvSpPr>
          <p:spPr>
            <a:xfrm>
              <a:off x="4361525" y="546200"/>
              <a:ext cx="926975" cy="696125"/>
            </a:xfrm>
            <a:custGeom>
              <a:avLst/>
              <a:gdLst/>
              <a:ahLst/>
              <a:cxnLst/>
              <a:rect l="l" t="t" r="r" b="b"/>
              <a:pathLst>
                <a:path w="37079" h="27845" extrusionOk="0">
                  <a:moveTo>
                    <a:pt x="18917" y="0"/>
                  </a:moveTo>
                  <a:cubicBezTo>
                    <a:pt x="18350" y="0"/>
                    <a:pt x="17776" y="146"/>
                    <a:pt x="17253" y="453"/>
                  </a:cubicBezTo>
                  <a:lnTo>
                    <a:pt x="1755" y="9489"/>
                  </a:lnTo>
                  <a:cubicBezTo>
                    <a:pt x="998" y="9941"/>
                    <a:pt x="452" y="10656"/>
                    <a:pt x="221" y="11517"/>
                  </a:cubicBezTo>
                  <a:cubicBezTo>
                    <a:pt x="1" y="12379"/>
                    <a:pt x="116" y="13271"/>
                    <a:pt x="557" y="14039"/>
                  </a:cubicBezTo>
                  <a:lnTo>
                    <a:pt x="8616" y="27845"/>
                  </a:lnTo>
                  <a:lnTo>
                    <a:pt x="8973" y="27845"/>
                  </a:lnTo>
                  <a:lnTo>
                    <a:pt x="830" y="13881"/>
                  </a:lnTo>
                  <a:cubicBezTo>
                    <a:pt x="421" y="13187"/>
                    <a:pt x="316" y="12379"/>
                    <a:pt x="526" y="11601"/>
                  </a:cubicBezTo>
                  <a:cubicBezTo>
                    <a:pt x="725" y="10813"/>
                    <a:pt x="1219" y="10161"/>
                    <a:pt x="1913" y="9762"/>
                  </a:cubicBezTo>
                  <a:lnTo>
                    <a:pt x="17410" y="716"/>
                  </a:lnTo>
                  <a:cubicBezTo>
                    <a:pt x="17883" y="443"/>
                    <a:pt x="18408" y="306"/>
                    <a:pt x="18923" y="306"/>
                  </a:cubicBezTo>
                  <a:cubicBezTo>
                    <a:pt x="19952" y="306"/>
                    <a:pt x="20961" y="842"/>
                    <a:pt x="21528" y="1809"/>
                  </a:cubicBezTo>
                  <a:lnTo>
                    <a:pt x="36721" y="27845"/>
                  </a:lnTo>
                  <a:lnTo>
                    <a:pt x="37078" y="27845"/>
                  </a:lnTo>
                  <a:lnTo>
                    <a:pt x="21791" y="1651"/>
                  </a:lnTo>
                  <a:cubicBezTo>
                    <a:pt x="21174" y="591"/>
                    <a:pt x="20059" y="0"/>
                    <a:pt x="189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495;p58">
              <a:extLst>
                <a:ext uri="{FF2B5EF4-FFF2-40B4-BE49-F238E27FC236}">
                  <a16:creationId xmlns:a16="http://schemas.microsoft.com/office/drawing/2014/main" id="{2973C73B-6BA8-402E-A93D-0F29F9B27967}"/>
                </a:ext>
              </a:extLst>
            </p:cNvPr>
            <p:cNvSpPr/>
            <p:nvPr/>
          </p:nvSpPr>
          <p:spPr>
            <a:xfrm>
              <a:off x="4411150" y="600525"/>
              <a:ext cx="821925" cy="641800"/>
            </a:xfrm>
            <a:custGeom>
              <a:avLst/>
              <a:gdLst/>
              <a:ahLst/>
              <a:cxnLst/>
              <a:rect l="l" t="t" r="r" b="b"/>
              <a:pathLst>
                <a:path w="32877" h="25672" extrusionOk="0">
                  <a:moveTo>
                    <a:pt x="16680" y="0"/>
                  </a:moveTo>
                  <a:cubicBezTo>
                    <a:pt x="16319" y="0"/>
                    <a:pt x="15955" y="92"/>
                    <a:pt x="15625" y="287"/>
                  </a:cubicBezTo>
                  <a:lnTo>
                    <a:pt x="1346" y="8619"/>
                  </a:lnTo>
                  <a:cubicBezTo>
                    <a:pt x="337" y="9207"/>
                    <a:pt x="1" y="10500"/>
                    <a:pt x="589" y="11509"/>
                  </a:cubicBezTo>
                  <a:lnTo>
                    <a:pt x="8848" y="25672"/>
                  </a:lnTo>
                  <a:lnTo>
                    <a:pt x="11296" y="25672"/>
                  </a:lnTo>
                  <a:lnTo>
                    <a:pt x="4004" y="13179"/>
                  </a:lnTo>
                  <a:cubicBezTo>
                    <a:pt x="5517" y="12296"/>
                    <a:pt x="6022" y="10353"/>
                    <a:pt x="5139" y="8850"/>
                  </a:cubicBezTo>
                  <a:lnTo>
                    <a:pt x="13954" y="3702"/>
                  </a:lnTo>
                  <a:cubicBezTo>
                    <a:pt x="14544" y="4713"/>
                    <a:pt x="15604" y="5279"/>
                    <a:pt x="16693" y="5279"/>
                  </a:cubicBezTo>
                  <a:cubicBezTo>
                    <a:pt x="17234" y="5279"/>
                    <a:pt x="17781" y="5140"/>
                    <a:pt x="18283" y="4847"/>
                  </a:cubicBezTo>
                  <a:lnTo>
                    <a:pt x="30428" y="25672"/>
                  </a:lnTo>
                  <a:lnTo>
                    <a:pt x="32877" y="25672"/>
                  </a:lnTo>
                  <a:lnTo>
                    <a:pt x="18504" y="1044"/>
                  </a:lnTo>
                  <a:cubicBezTo>
                    <a:pt x="18117" y="376"/>
                    <a:pt x="17406" y="0"/>
                    <a:pt x="16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496;p58">
              <a:extLst>
                <a:ext uri="{FF2B5EF4-FFF2-40B4-BE49-F238E27FC236}">
                  <a16:creationId xmlns:a16="http://schemas.microsoft.com/office/drawing/2014/main" id="{8F01EF09-B321-4A35-BDEF-9D9114213936}"/>
                </a:ext>
              </a:extLst>
            </p:cNvPr>
            <p:cNvSpPr/>
            <p:nvPr/>
          </p:nvSpPr>
          <p:spPr>
            <a:xfrm>
              <a:off x="4797025" y="1106475"/>
              <a:ext cx="192025" cy="135850"/>
            </a:xfrm>
            <a:custGeom>
              <a:avLst/>
              <a:gdLst/>
              <a:ahLst/>
              <a:cxnLst/>
              <a:rect l="l" t="t" r="r" b="b"/>
              <a:pathLst>
                <a:path w="7681" h="5434" extrusionOk="0">
                  <a:moveTo>
                    <a:pt x="4605" y="0"/>
                  </a:moveTo>
                  <a:cubicBezTo>
                    <a:pt x="4338" y="0"/>
                    <a:pt x="4071" y="72"/>
                    <a:pt x="3814" y="222"/>
                  </a:cubicBezTo>
                  <a:cubicBezTo>
                    <a:pt x="2049" y="1252"/>
                    <a:pt x="4108" y="3574"/>
                    <a:pt x="3226" y="4089"/>
                  </a:cubicBezTo>
                  <a:cubicBezTo>
                    <a:pt x="3152" y="4133"/>
                    <a:pt x="3077" y="4154"/>
                    <a:pt x="3003" y="4154"/>
                  </a:cubicBezTo>
                  <a:cubicBezTo>
                    <a:pt x="2794" y="4154"/>
                    <a:pt x="2588" y="3985"/>
                    <a:pt x="2417" y="3690"/>
                  </a:cubicBezTo>
                  <a:cubicBezTo>
                    <a:pt x="2112" y="3174"/>
                    <a:pt x="1965" y="2229"/>
                    <a:pt x="2112" y="1462"/>
                  </a:cubicBezTo>
                  <a:lnTo>
                    <a:pt x="2112" y="1462"/>
                  </a:lnTo>
                  <a:lnTo>
                    <a:pt x="851" y="1535"/>
                  </a:lnTo>
                  <a:cubicBezTo>
                    <a:pt x="746" y="2208"/>
                    <a:pt x="830" y="2985"/>
                    <a:pt x="1103" y="3679"/>
                  </a:cubicBezTo>
                  <a:lnTo>
                    <a:pt x="1" y="4320"/>
                  </a:lnTo>
                  <a:lnTo>
                    <a:pt x="547" y="5255"/>
                  </a:lnTo>
                  <a:lnTo>
                    <a:pt x="1619" y="4635"/>
                  </a:lnTo>
                  <a:cubicBezTo>
                    <a:pt x="1892" y="4992"/>
                    <a:pt x="2207" y="5266"/>
                    <a:pt x="2532" y="5434"/>
                  </a:cubicBezTo>
                  <a:lnTo>
                    <a:pt x="3972" y="5434"/>
                  </a:lnTo>
                  <a:cubicBezTo>
                    <a:pt x="4003" y="5413"/>
                    <a:pt x="4035" y="5402"/>
                    <a:pt x="4066" y="5381"/>
                  </a:cubicBezTo>
                  <a:cubicBezTo>
                    <a:pt x="5863" y="4330"/>
                    <a:pt x="3846" y="1988"/>
                    <a:pt x="4697" y="1483"/>
                  </a:cubicBezTo>
                  <a:cubicBezTo>
                    <a:pt x="4758" y="1449"/>
                    <a:pt x="4820" y="1432"/>
                    <a:pt x="4881" y="1432"/>
                  </a:cubicBezTo>
                  <a:cubicBezTo>
                    <a:pt x="5062" y="1432"/>
                    <a:pt x="5239" y="1576"/>
                    <a:pt x="5380" y="1819"/>
                  </a:cubicBezTo>
                  <a:cubicBezTo>
                    <a:pt x="5621" y="2229"/>
                    <a:pt x="5789" y="3006"/>
                    <a:pt x="5789" y="3721"/>
                  </a:cubicBezTo>
                  <a:lnTo>
                    <a:pt x="7061" y="3616"/>
                  </a:lnTo>
                  <a:cubicBezTo>
                    <a:pt x="7082" y="3027"/>
                    <a:pt x="6945" y="2324"/>
                    <a:pt x="6662" y="1693"/>
                  </a:cubicBezTo>
                  <a:lnTo>
                    <a:pt x="7681" y="1105"/>
                  </a:lnTo>
                  <a:lnTo>
                    <a:pt x="7134" y="159"/>
                  </a:lnTo>
                  <a:lnTo>
                    <a:pt x="6084" y="779"/>
                  </a:lnTo>
                  <a:cubicBezTo>
                    <a:pt x="5640" y="273"/>
                    <a:pt x="5123" y="0"/>
                    <a:pt x="46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497;p58">
              <a:extLst>
                <a:ext uri="{FF2B5EF4-FFF2-40B4-BE49-F238E27FC236}">
                  <a16:creationId xmlns:a16="http://schemas.microsoft.com/office/drawing/2014/main" id="{C8C132A1-ACBC-4202-9C8B-65BCB026AB9E}"/>
                </a:ext>
              </a:extLst>
            </p:cNvPr>
            <p:cNvSpPr/>
            <p:nvPr/>
          </p:nvSpPr>
          <p:spPr>
            <a:xfrm>
              <a:off x="4511250" y="693050"/>
              <a:ext cx="660625" cy="549275"/>
            </a:xfrm>
            <a:custGeom>
              <a:avLst/>
              <a:gdLst/>
              <a:ahLst/>
              <a:cxnLst/>
              <a:rect l="l" t="t" r="r" b="b"/>
              <a:pathLst>
                <a:path w="26425" h="21971" extrusionOk="0">
                  <a:moveTo>
                    <a:pt x="8655" y="5347"/>
                  </a:moveTo>
                  <a:cubicBezTo>
                    <a:pt x="9544" y="5347"/>
                    <a:pt x="10410" y="5808"/>
                    <a:pt x="10895" y="6631"/>
                  </a:cubicBezTo>
                  <a:cubicBezTo>
                    <a:pt x="11610" y="7860"/>
                    <a:pt x="11201" y="9436"/>
                    <a:pt x="9961" y="10150"/>
                  </a:cubicBezTo>
                  <a:cubicBezTo>
                    <a:pt x="9551" y="10392"/>
                    <a:pt x="9104" y="10506"/>
                    <a:pt x="8662" y="10506"/>
                  </a:cubicBezTo>
                  <a:cubicBezTo>
                    <a:pt x="7777" y="10506"/>
                    <a:pt x="6917" y="10046"/>
                    <a:pt x="6441" y="9226"/>
                  </a:cubicBezTo>
                  <a:cubicBezTo>
                    <a:pt x="5716" y="7997"/>
                    <a:pt x="6136" y="6421"/>
                    <a:pt x="7365" y="5695"/>
                  </a:cubicBezTo>
                  <a:cubicBezTo>
                    <a:pt x="7772" y="5459"/>
                    <a:pt x="8216" y="5347"/>
                    <a:pt x="8655" y="5347"/>
                  </a:cubicBezTo>
                  <a:close/>
                  <a:moveTo>
                    <a:pt x="9950" y="1"/>
                  </a:moveTo>
                  <a:lnTo>
                    <a:pt x="1135" y="5149"/>
                  </a:lnTo>
                  <a:cubicBezTo>
                    <a:pt x="2018" y="6652"/>
                    <a:pt x="1513" y="8595"/>
                    <a:pt x="0" y="9478"/>
                  </a:cubicBezTo>
                  <a:lnTo>
                    <a:pt x="7292" y="21971"/>
                  </a:lnTo>
                  <a:lnTo>
                    <a:pt x="8700" y="21971"/>
                  </a:lnTo>
                  <a:cubicBezTo>
                    <a:pt x="7323" y="18724"/>
                    <a:pt x="8542" y="14889"/>
                    <a:pt x="11663" y="13071"/>
                  </a:cubicBezTo>
                  <a:cubicBezTo>
                    <a:pt x="12792" y="12411"/>
                    <a:pt x="14027" y="12096"/>
                    <a:pt x="15245" y="12096"/>
                  </a:cubicBezTo>
                  <a:cubicBezTo>
                    <a:pt x="17688" y="12096"/>
                    <a:pt x="20063" y="13360"/>
                    <a:pt x="21381" y="15625"/>
                  </a:cubicBezTo>
                  <a:cubicBezTo>
                    <a:pt x="22558" y="17631"/>
                    <a:pt x="22632" y="19985"/>
                    <a:pt x="21791" y="21971"/>
                  </a:cubicBezTo>
                  <a:lnTo>
                    <a:pt x="26424" y="21971"/>
                  </a:lnTo>
                  <a:lnTo>
                    <a:pt x="14279" y="1146"/>
                  </a:lnTo>
                  <a:cubicBezTo>
                    <a:pt x="13777" y="1439"/>
                    <a:pt x="13230" y="1578"/>
                    <a:pt x="12689" y="1578"/>
                  </a:cubicBezTo>
                  <a:cubicBezTo>
                    <a:pt x="11600" y="1578"/>
                    <a:pt x="10540" y="1012"/>
                    <a:pt x="9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498;p58">
              <a:extLst>
                <a:ext uri="{FF2B5EF4-FFF2-40B4-BE49-F238E27FC236}">
                  <a16:creationId xmlns:a16="http://schemas.microsoft.com/office/drawing/2014/main" id="{0F25DAC0-2F50-491F-B49C-9CE96FEB1E21}"/>
                </a:ext>
              </a:extLst>
            </p:cNvPr>
            <p:cNvSpPr/>
            <p:nvPr/>
          </p:nvSpPr>
          <p:spPr>
            <a:xfrm>
              <a:off x="4694325" y="995450"/>
              <a:ext cx="382725" cy="246875"/>
            </a:xfrm>
            <a:custGeom>
              <a:avLst/>
              <a:gdLst/>
              <a:ahLst/>
              <a:cxnLst/>
              <a:rect l="l" t="t" r="r" b="b"/>
              <a:pathLst>
                <a:path w="15309" h="9875" extrusionOk="0">
                  <a:moveTo>
                    <a:pt x="7922" y="0"/>
                  </a:moveTo>
                  <a:cubicBezTo>
                    <a:pt x="6704" y="0"/>
                    <a:pt x="5469" y="315"/>
                    <a:pt x="4340" y="975"/>
                  </a:cubicBezTo>
                  <a:cubicBezTo>
                    <a:pt x="1219" y="2793"/>
                    <a:pt x="0" y="6628"/>
                    <a:pt x="1377" y="9875"/>
                  </a:cubicBezTo>
                  <a:lnTo>
                    <a:pt x="6640" y="9875"/>
                  </a:lnTo>
                  <a:cubicBezTo>
                    <a:pt x="6315" y="9707"/>
                    <a:pt x="6000" y="9433"/>
                    <a:pt x="5727" y="9076"/>
                  </a:cubicBezTo>
                  <a:lnTo>
                    <a:pt x="4655" y="9696"/>
                  </a:lnTo>
                  <a:lnTo>
                    <a:pt x="4109" y="8761"/>
                  </a:lnTo>
                  <a:lnTo>
                    <a:pt x="5211" y="8120"/>
                  </a:lnTo>
                  <a:cubicBezTo>
                    <a:pt x="4938" y="7426"/>
                    <a:pt x="4854" y="6649"/>
                    <a:pt x="4959" y="5976"/>
                  </a:cubicBezTo>
                  <a:lnTo>
                    <a:pt x="6220" y="5903"/>
                  </a:lnTo>
                  <a:lnTo>
                    <a:pt x="6220" y="5903"/>
                  </a:lnTo>
                  <a:cubicBezTo>
                    <a:pt x="6073" y="6670"/>
                    <a:pt x="6220" y="7615"/>
                    <a:pt x="6525" y="8131"/>
                  </a:cubicBezTo>
                  <a:cubicBezTo>
                    <a:pt x="6696" y="8426"/>
                    <a:pt x="6902" y="8595"/>
                    <a:pt x="7111" y="8595"/>
                  </a:cubicBezTo>
                  <a:cubicBezTo>
                    <a:pt x="7185" y="8595"/>
                    <a:pt x="7260" y="8574"/>
                    <a:pt x="7334" y="8530"/>
                  </a:cubicBezTo>
                  <a:cubicBezTo>
                    <a:pt x="8216" y="8015"/>
                    <a:pt x="6157" y="5693"/>
                    <a:pt x="7922" y="4663"/>
                  </a:cubicBezTo>
                  <a:cubicBezTo>
                    <a:pt x="8179" y="4513"/>
                    <a:pt x="8446" y="4441"/>
                    <a:pt x="8713" y="4441"/>
                  </a:cubicBezTo>
                  <a:cubicBezTo>
                    <a:pt x="9231" y="4441"/>
                    <a:pt x="9748" y="4714"/>
                    <a:pt x="10192" y="5220"/>
                  </a:cubicBezTo>
                  <a:lnTo>
                    <a:pt x="11242" y="4600"/>
                  </a:lnTo>
                  <a:lnTo>
                    <a:pt x="11789" y="5546"/>
                  </a:lnTo>
                  <a:lnTo>
                    <a:pt x="10770" y="6134"/>
                  </a:lnTo>
                  <a:cubicBezTo>
                    <a:pt x="11053" y="6765"/>
                    <a:pt x="11190" y="7468"/>
                    <a:pt x="11169" y="8057"/>
                  </a:cubicBezTo>
                  <a:lnTo>
                    <a:pt x="9897" y="8162"/>
                  </a:lnTo>
                  <a:cubicBezTo>
                    <a:pt x="9897" y="7447"/>
                    <a:pt x="9729" y="6670"/>
                    <a:pt x="9488" y="6260"/>
                  </a:cubicBezTo>
                  <a:cubicBezTo>
                    <a:pt x="9347" y="6017"/>
                    <a:pt x="9170" y="5873"/>
                    <a:pt x="8989" y="5873"/>
                  </a:cubicBezTo>
                  <a:cubicBezTo>
                    <a:pt x="8928" y="5873"/>
                    <a:pt x="8866" y="5890"/>
                    <a:pt x="8805" y="5924"/>
                  </a:cubicBezTo>
                  <a:cubicBezTo>
                    <a:pt x="7954" y="6429"/>
                    <a:pt x="9971" y="8771"/>
                    <a:pt x="8174" y="9822"/>
                  </a:cubicBezTo>
                  <a:cubicBezTo>
                    <a:pt x="8143" y="9843"/>
                    <a:pt x="8111" y="9854"/>
                    <a:pt x="8080" y="9875"/>
                  </a:cubicBezTo>
                  <a:lnTo>
                    <a:pt x="14468" y="9875"/>
                  </a:lnTo>
                  <a:cubicBezTo>
                    <a:pt x="15309" y="7889"/>
                    <a:pt x="15235" y="5535"/>
                    <a:pt x="14058" y="3529"/>
                  </a:cubicBezTo>
                  <a:cubicBezTo>
                    <a:pt x="12740" y="1264"/>
                    <a:pt x="10365" y="0"/>
                    <a:pt x="7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499;p58">
              <a:extLst>
                <a:ext uri="{FF2B5EF4-FFF2-40B4-BE49-F238E27FC236}">
                  <a16:creationId xmlns:a16="http://schemas.microsoft.com/office/drawing/2014/main" id="{93C587F0-D063-47EA-8F29-1F9897E18540}"/>
                </a:ext>
              </a:extLst>
            </p:cNvPr>
            <p:cNvSpPr/>
            <p:nvPr/>
          </p:nvSpPr>
          <p:spPr>
            <a:xfrm>
              <a:off x="4654150" y="826725"/>
              <a:ext cx="147350" cy="129000"/>
            </a:xfrm>
            <a:custGeom>
              <a:avLst/>
              <a:gdLst/>
              <a:ahLst/>
              <a:cxnLst/>
              <a:rect l="l" t="t" r="r" b="b"/>
              <a:pathLst>
                <a:path w="5894" h="5160" extrusionOk="0">
                  <a:moveTo>
                    <a:pt x="2939" y="0"/>
                  </a:moveTo>
                  <a:cubicBezTo>
                    <a:pt x="2500" y="0"/>
                    <a:pt x="2056" y="112"/>
                    <a:pt x="1649" y="348"/>
                  </a:cubicBezTo>
                  <a:cubicBezTo>
                    <a:pt x="420" y="1074"/>
                    <a:pt x="0" y="2650"/>
                    <a:pt x="725" y="3879"/>
                  </a:cubicBezTo>
                  <a:cubicBezTo>
                    <a:pt x="1201" y="4699"/>
                    <a:pt x="2061" y="5159"/>
                    <a:pt x="2946" y="5159"/>
                  </a:cubicBezTo>
                  <a:cubicBezTo>
                    <a:pt x="3388" y="5159"/>
                    <a:pt x="3835" y="5045"/>
                    <a:pt x="4245" y="4803"/>
                  </a:cubicBezTo>
                  <a:cubicBezTo>
                    <a:pt x="5485" y="4089"/>
                    <a:pt x="5894" y="2513"/>
                    <a:pt x="5179" y="1284"/>
                  </a:cubicBezTo>
                  <a:cubicBezTo>
                    <a:pt x="4694" y="461"/>
                    <a:pt x="3828" y="0"/>
                    <a:pt x="29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77F9CB3-1D31-43E7-A11E-5B9192418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777409"/>
            <a:ext cx="9144000" cy="3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085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" grpId="0"/>
      <p:bldP spid="143" grpId="0"/>
      <p:bldP spid="144" grpId="0"/>
      <p:bldP spid="145" grpId="0"/>
      <p:bldP spid="146" grpId="0"/>
      <p:bldP spid="147" grpId="0"/>
      <p:bldP spid="14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2" name="Google Shape;3712;p92"/>
          <p:cNvSpPr txBox="1">
            <a:spLocks noGrp="1"/>
          </p:cNvSpPr>
          <p:nvPr>
            <p:ph type="ctrTitle"/>
          </p:nvPr>
        </p:nvSpPr>
        <p:spPr>
          <a:xfrm>
            <a:off x="720000" y="70571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Thanks!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713" name="Google Shape;3713;p92"/>
          <p:cNvSpPr txBox="1">
            <a:spLocks noGrp="1"/>
          </p:cNvSpPr>
          <p:nvPr>
            <p:ph type="subTitle" idx="1"/>
          </p:nvPr>
        </p:nvSpPr>
        <p:spPr>
          <a:xfrm>
            <a:off x="771600" y="1703525"/>
            <a:ext cx="4232400" cy="10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have any questions?</a:t>
            </a:r>
            <a:endParaRPr dirty="0"/>
          </a:p>
        </p:txBody>
      </p:sp>
      <p:grpSp>
        <p:nvGrpSpPr>
          <p:cNvPr id="3726" name="Google Shape;3726;p92"/>
          <p:cNvGrpSpPr/>
          <p:nvPr/>
        </p:nvGrpSpPr>
        <p:grpSpPr>
          <a:xfrm>
            <a:off x="4902332" y="1464535"/>
            <a:ext cx="2986009" cy="2699867"/>
            <a:chOff x="902782" y="1401035"/>
            <a:chExt cx="2986009" cy="2699867"/>
          </a:xfrm>
        </p:grpSpPr>
        <p:grpSp>
          <p:nvGrpSpPr>
            <p:cNvPr id="3727" name="Google Shape;3727;p92"/>
            <p:cNvGrpSpPr/>
            <p:nvPr/>
          </p:nvGrpSpPr>
          <p:grpSpPr>
            <a:xfrm>
              <a:off x="2533101" y="1523525"/>
              <a:ext cx="1355689" cy="1884823"/>
              <a:chOff x="2542470" y="1698811"/>
              <a:chExt cx="1257597" cy="1748445"/>
            </a:xfrm>
          </p:grpSpPr>
          <p:sp>
            <p:nvSpPr>
              <p:cNvPr id="3728" name="Google Shape;3728;p92"/>
              <p:cNvSpPr/>
              <p:nvPr/>
            </p:nvSpPr>
            <p:spPr>
              <a:xfrm>
                <a:off x="2542470" y="1703976"/>
                <a:ext cx="741208" cy="1604770"/>
              </a:xfrm>
              <a:custGeom>
                <a:avLst/>
                <a:gdLst/>
                <a:ahLst/>
                <a:cxnLst/>
                <a:rect l="l" t="t" r="r" b="b"/>
                <a:pathLst>
                  <a:path w="23105" h="50024" extrusionOk="0">
                    <a:moveTo>
                      <a:pt x="18870" y="0"/>
                    </a:moveTo>
                    <a:cubicBezTo>
                      <a:pt x="16317" y="2312"/>
                      <a:pt x="14321" y="2816"/>
                      <a:pt x="11873" y="5338"/>
                    </a:cubicBezTo>
                    <a:cubicBezTo>
                      <a:pt x="9551" y="7965"/>
                      <a:pt x="10633" y="8469"/>
                      <a:pt x="8826" y="11275"/>
                    </a:cubicBezTo>
                    <a:cubicBezTo>
                      <a:pt x="7156" y="14163"/>
                      <a:pt x="5779" y="13691"/>
                      <a:pt x="4235" y="16748"/>
                    </a:cubicBezTo>
                    <a:cubicBezTo>
                      <a:pt x="2848" y="19879"/>
                      <a:pt x="4508" y="20299"/>
                      <a:pt x="3625" y="23493"/>
                    </a:cubicBezTo>
                    <a:cubicBezTo>
                      <a:pt x="2900" y="26719"/>
                      <a:pt x="967" y="26404"/>
                      <a:pt x="399" y="29777"/>
                    </a:cubicBezTo>
                    <a:cubicBezTo>
                      <a:pt x="0" y="33181"/>
                      <a:pt x="2196" y="33370"/>
                      <a:pt x="2312" y="36711"/>
                    </a:cubicBezTo>
                    <a:cubicBezTo>
                      <a:pt x="2575" y="40052"/>
                      <a:pt x="147" y="40031"/>
                      <a:pt x="641" y="43488"/>
                    </a:cubicBezTo>
                    <a:cubicBezTo>
                      <a:pt x="1303" y="46924"/>
                      <a:pt x="3930" y="46766"/>
                      <a:pt x="5096" y="50023"/>
                    </a:cubicBezTo>
                    <a:cubicBezTo>
                      <a:pt x="7765" y="47817"/>
                      <a:pt x="9939" y="49298"/>
                      <a:pt x="12272" y="46682"/>
                    </a:cubicBezTo>
                    <a:cubicBezTo>
                      <a:pt x="14457" y="43972"/>
                      <a:pt x="12367" y="42742"/>
                      <a:pt x="14310" y="40010"/>
                    </a:cubicBezTo>
                    <a:cubicBezTo>
                      <a:pt x="16117" y="37205"/>
                      <a:pt x="18093" y="38161"/>
                      <a:pt x="19490" y="35030"/>
                    </a:cubicBezTo>
                    <a:cubicBezTo>
                      <a:pt x="20740" y="31847"/>
                      <a:pt x="18912" y="31121"/>
                      <a:pt x="19942" y="27980"/>
                    </a:cubicBezTo>
                    <a:cubicBezTo>
                      <a:pt x="20814" y="24796"/>
                      <a:pt x="22463" y="25280"/>
                      <a:pt x="22863" y="21886"/>
                    </a:cubicBezTo>
                    <a:cubicBezTo>
                      <a:pt x="23105" y="18461"/>
                      <a:pt x="21686" y="18167"/>
                      <a:pt x="21728" y="14836"/>
                    </a:cubicBezTo>
                    <a:cubicBezTo>
                      <a:pt x="21613" y="11495"/>
                      <a:pt x="22800" y="11611"/>
                      <a:pt x="22148" y="8175"/>
                    </a:cubicBezTo>
                    <a:cubicBezTo>
                      <a:pt x="21329" y="4749"/>
                      <a:pt x="19879" y="3300"/>
                      <a:pt x="18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92"/>
              <p:cNvSpPr/>
              <p:nvPr/>
            </p:nvSpPr>
            <p:spPr>
              <a:xfrm>
                <a:off x="2951323" y="2147219"/>
                <a:ext cx="77537" cy="260554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8122" extrusionOk="0">
                    <a:moveTo>
                      <a:pt x="2207" y="0"/>
                    </a:moveTo>
                    <a:lnTo>
                      <a:pt x="0" y="8006"/>
                    </a:lnTo>
                    <a:lnTo>
                      <a:pt x="84" y="8121"/>
                    </a:lnTo>
                    <a:lnTo>
                      <a:pt x="220" y="8069"/>
                    </a:lnTo>
                    <a:lnTo>
                      <a:pt x="2417" y="52"/>
                    </a:lnTo>
                    <a:lnTo>
                      <a:pt x="2375" y="73"/>
                    </a:lnTo>
                    <a:cubicBezTo>
                      <a:pt x="2354" y="84"/>
                      <a:pt x="2343" y="84"/>
                      <a:pt x="2333" y="84"/>
                    </a:cubicBezTo>
                    <a:cubicBezTo>
                      <a:pt x="2291" y="84"/>
                      <a:pt x="2259" y="63"/>
                      <a:pt x="2238" y="42"/>
                    </a:cubicBez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92"/>
              <p:cNvSpPr/>
              <p:nvPr/>
            </p:nvSpPr>
            <p:spPr>
              <a:xfrm>
                <a:off x="2878150" y="2412806"/>
                <a:ext cx="77569" cy="260554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8122" extrusionOk="0">
                    <a:moveTo>
                      <a:pt x="2207" y="1"/>
                    </a:moveTo>
                    <a:lnTo>
                      <a:pt x="1" y="8017"/>
                    </a:lnTo>
                    <a:lnTo>
                      <a:pt x="85" y="8122"/>
                    </a:lnTo>
                    <a:lnTo>
                      <a:pt x="211" y="8070"/>
                    </a:lnTo>
                    <a:lnTo>
                      <a:pt x="2417" y="64"/>
                    </a:lnTo>
                    <a:lnTo>
                      <a:pt x="2375" y="85"/>
                    </a:lnTo>
                    <a:lnTo>
                      <a:pt x="2333" y="85"/>
                    </a:lnTo>
                    <a:cubicBezTo>
                      <a:pt x="2291" y="85"/>
                      <a:pt x="2260" y="74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92"/>
              <p:cNvSpPr/>
              <p:nvPr/>
            </p:nvSpPr>
            <p:spPr>
              <a:xfrm>
                <a:off x="3024432" y="1881247"/>
                <a:ext cx="77922" cy="260618"/>
              </a:xfrm>
              <a:custGeom>
                <a:avLst/>
                <a:gdLst/>
                <a:ahLst/>
                <a:cxnLst/>
                <a:rect l="l" t="t" r="r" b="b"/>
                <a:pathLst>
                  <a:path w="2429" h="8124" extrusionOk="0">
                    <a:moveTo>
                      <a:pt x="2207" y="1"/>
                    </a:moveTo>
                    <a:lnTo>
                      <a:pt x="1" y="8018"/>
                    </a:lnTo>
                    <a:lnTo>
                      <a:pt x="85" y="8123"/>
                    </a:lnTo>
                    <a:lnTo>
                      <a:pt x="222" y="8070"/>
                    </a:lnTo>
                    <a:lnTo>
                      <a:pt x="2428" y="64"/>
                    </a:lnTo>
                    <a:lnTo>
                      <a:pt x="2375" y="85"/>
                    </a:lnTo>
                    <a:cubicBezTo>
                      <a:pt x="2354" y="85"/>
                      <a:pt x="2344" y="96"/>
                      <a:pt x="2333" y="96"/>
                    </a:cubicBezTo>
                    <a:cubicBezTo>
                      <a:pt x="2291" y="96"/>
                      <a:pt x="2260" y="75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92"/>
              <p:cNvSpPr/>
              <p:nvPr/>
            </p:nvSpPr>
            <p:spPr>
              <a:xfrm>
                <a:off x="3097605" y="1703976"/>
                <a:ext cx="52258" cy="172270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5370" extrusionOk="0">
                    <a:moveTo>
                      <a:pt x="1565" y="0"/>
                    </a:moveTo>
                    <a:cubicBezTo>
                      <a:pt x="1513" y="53"/>
                      <a:pt x="1460" y="95"/>
                      <a:pt x="1408" y="137"/>
                    </a:cubicBezTo>
                    <a:lnTo>
                      <a:pt x="0" y="5254"/>
                    </a:lnTo>
                    <a:lnTo>
                      <a:pt x="84" y="5370"/>
                    </a:lnTo>
                    <a:lnTo>
                      <a:pt x="220" y="5317"/>
                    </a:lnTo>
                    <a:lnTo>
                      <a:pt x="1628" y="200"/>
                    </a:lnTo>
                    <a:cubicBezTo>
                      <a:pt x="1607" y="137"/>
                      <a:pt x="1586" y="74"/>
                      <a:pt x="1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92"/>
              <p:cNvSpPr/>
              <p:nvPr/>
            </p:nvSpPr>
            <p:spPr>
              <a:xfrm>
                <a:off x="2805040" y="2678393"/>
                <a:ext cx="77537" cy="260939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8134" extrusionOk="0">
                    <a:moveTo>
                      <a:pt x="2207" y="1"/>
                    </a:moveTo>
                    <a:lnTo>
                      <a:pt x="0" y="8017"/>
                    </a:lnTo>
                    <a:lnTo>
                      <a:pt x="84" y="8133"/>
                    </a:lnTo>
                    <a:lnTo>
                      <a:pt x="210" y="8080"/>
                    </a:lnTo>
                    <a:lnTo>
                      <a:pt x="2417" y="64"/>
                    </a:lnTo>
                    <a:lnTo>
                      <a:pt x="2364" y="85"/>
                    </a:lnTo>
                    <a:cubicBezTo>
                      <a:pt x="2354" y="85"/>
                      <a:pt x="2343" y="95"/>
                      <a:pt x="2322" y="95"/>
                    </a:cubicBezTo>
                    <a:cubicBezTo>
                      <a:pt x="2291" y="95"/>
                      <a:pt x="2259" y="74"/>
                      <a:pt x="2238" y="5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92"/>
              <p:cNvSpPr/>
              <p:nvPr/>
            </p:nvSpPr>
            <p:spPr>
              <a:xfrm>
                <a:off x="2563033" y="2619078"/>
                <a:ext cx="242044" cy="325291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10140" extrusionOk="0">
                    <a:moveTo>
                      <a:pt x="84" y="1"/>
                    </a:moveTo>
                    <a:cubicBezTo>
                      <a:pt x="53" y="85"/>
                      <a:pt x="21" y="169"/>
                      <a:pt x="0" y="253"/>
                    </a:cubicBezTo>
                    <a:lnTo>
                      <a:pt x="7470" y="10139"/>
                    </a:lnTo>
                    <a:lnTo>
                      <a:pt x="7544" y="986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92"/>
              <p:cNvSpPr/>
              <p:nvPr/>
            </p:nvSpPr>
            <p:spPr>
              <a:xfrm>
                <a:off x="2809403" y="2787944"/>
                <a:ext cx="370107" cy="158122"/>
              </a:xfrm>
              <a:custGeom>
                <a:avLst/>
                <a:gdLst/>
                <a:ahLst/>
                <a:cxnLst/>
                <a:rect l="l" t="t" r="r" b="b"/>
                <a:pathLst>
                  <a:path w="11537" h="4929" extrusionOk="0">
                    <a:moveTo>
                      <a:pt x="11537" y="0"/>
                    </a:moveTo>
                    <a:lnTo>
                      <a:pt x="74" y="4665"/>
                    </a:lnTo>
                    <a:lnTo>
                      <a:pt x="0" y="4928"/>
                    </a:lnTo>
                    <a:lnTo>
                      <a:pt x="11474" y="273"/>
                    </a:lnTo>
                    <a:cubicBezTo>
                      <a:pt x="11495" y="179"/>
                      <a:pt x="11516" y="95"/>
                      <a:pt x="11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92"/>
              <p:cNvSpPr/>
              <p:nvPr/>
            </p:nvSpPr>
            <p:spPr>
              <a:xfrm>
                <a:off x="2667516" y="2391248"/>
                <a:ext cx="210669" cy="287180"/>
              </a:xfrm>
              <a:custGeom>
                <a:avLst/>
                <a:gdLst/>
                <a:ahLst/>
                <a:cxnLst/>
                <a:rect l="l" t="t" r="r" b="b"/>
                <a:pathLst>
                  <a:path w="6567" h="8952" extrusionOk="0">
                    <a:moveTo>
                      <a:pt x="1" y="0"/>
                    </a:moveTo>
                    <a:lnTo>
                      <a:pt x="1" y="367"/>
                    </a:lnTo>
                    <a:lnTo>
                      <a:pt x="6494" y="8952"/>
                    </a:lnTo>
                    <a:lnTo>
                      <a:pt x="6567" y="86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92"/>
              <p:cNvSpPr/>
              <p:nvPr/>
            </p:nvSpPr>
            <p:spPr>
              <a:xfrm>
                <a:off x="2882544" y="2540226"/>
                <a:ext cx="326318" cy="140222"/>
              </a:xfrm>
              <a:custGeom>
                <a:avLst/>
                <a:gdLst/>
                <a:ahLst/>
                <a:cxnLst/>
                <a:rect l="l" t="t" r="r" b="b"/>
                <a:pathLst>
                  <a:path w="10172" h="4371" extrusionOk="0">
                    <a:moveTo>
                      <a:pt x="10171" y="0"/>
                    </a:moveTo>
                    <a:lnTo>
                      <a:pt x="74" y="4098"/>
                    </a:lnTo>
                    <a:lnTo>
                      <a:pt x="1" y="4371"/>
                    </a:lnTo>
                    <a:lnTo>
                      <a:pt x="9971" y="315"/>
                    </a:lnTo>
                    <a:cubicBezTo>
                      <a:pt x="10045" y="210"/>
                      <a:pt x="10108" y="94"/>
                      <a:pt x="10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92"/>
              <p:cNvSpPr/>
              <p:nvPr/>
            </p:nvSpPr>
            <p:spPr>
              <a:xfrm>
                <a:off x="2875808" y="2669956"/>
                <a:ext cx="9111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84" h="358" extrusionOk="0">
                    <a:moveTo>
                      <a:pt x="74" y="1"/>
                    </a:moveTo>
                    <a:lnTo>
                      <a:pt x="1" y="264"/>
                    </a:lnTo>
                    <a:lnTo>
                      <a:pt x="32" y="316"/>
                    </a:lnTo>
                    <a:cubicBezTo>
                      <a:pt x="53" y="337"/>
                      <a:pt x="85" y="358"/>
                      <a:pt x="116" y="358"/>
                    </a:cubicBezTo>
                    <a:cubicBezTo>
                      <a:pt x="137" y="358"/>
                      <a:pt x="148" y="348"/>
                      <a:pt x="158" y="348"/>
                    </a:cubicBezTo>
                    <a:lnTo>
                      <a:pt x="211" y="327"/>
                    </a:lnTo>
                    <a:lnTo>
                      <a:pt x="284" y="54"/>
                    </a:lnTo>
                    <a:lnTo>
                      <a:pt x="284" y="54"/>
                    </a:lnTo>
                    <a:lnTo>
                      <a:pt x="158" y="10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92"/>
              <p:cNvSpPr/>
              <p:nvPr/>
            </p:nvSpPr>
            <p:spPr>
              <a:xfrm>
                <a:off x="2750762" y="2146545"/>
                <a:ext cx="200596" cy="266296"/>
              </a:xfrm>
              <a:custGeom>
                <a:avLst/>
                <a:gdLst/>
                <a:ahLst/>
                <a:cxnLst/>
                <a:rect l="l" t="t" r="r" b="b"/>
                <a:pathLst>
                  <a:path w="6253" h="8301" extrusionOk="0">
                    <a:moveTo>
                      <a:pt x="179" y="0"/>
                    </a:moveTo>
                    <a:cubicBezTo>
                      <a:pt x="116" y="42"/>
                      <a:pt x="63" y="94"/>
                      <a:pt x="0" y="136"/>
                    </a:cubicBezTo>
                    <a:lnTo>
                      <a:pt x="6178" y="8301"/>
                    </a:lnTo>
                    <a:lnTo>
                      <a:pt x="6252" y="8027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92"/>
              <p:cNvSpPr/>
              <p:nvPr/>
            </p:nvSpPr>
            <p:spPr>
              <a:xfrm>
                <a:off x="2955686" y="2284391"/>
                <a:ext cx="304407" cy="130469"/>
              </a:xfrm>
              <a:custGeom>
                <a:avLst/>
                <a:gdLst/>
                <a:ahLst/>
                <a:cxnLst/>
                <a:rect l="l" t="t" r="r" b="b"/>
                <a:pathLst>
                  <a:path w="9489" h="4067" extrusionOk="0">
                    <a:moveTo>
                      <a:pt x="9414" y="0"/>
                    </a:moveTo>
                    <a:lnTo>
                      <a:pt x="84" y="3793"/>
                    </a:lnTo>
                    <a:lnTo>
                      <a:pt x="0" y="4067"/>
                    </a:lnTo>
                    <a:lnTo>
                      <a:pt x="9488" y="210"/>
                    </a:lnTo>
                    <a:cubicBezTo>
                      <a:pt x="9456" y="137"/>
                      <a:pt x="9435" y="74"/>
                      <a:pt x="9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92"/>
              <p:cNvSpPr/>
              <p:nvPr/>
            </p:nvSpPr>
            <p:spPr>
              <a:xfrm>
                <a:off x="2948949" y="2404048"/>
                <a:ext cx="9464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58" extrusionOk="0">
                    <a:moveTo>
                      <a:pt x="74" y="0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7"/>
                      <a:pt x="84" y="358"/>
                      <a:pt x="126" y="358"/>
                    </a:cubicBezTo>
                    <a:lnTo>
                      <a:pt x="168" y="358"/>
                    </a:lnTo>
                    <a:lnTo>
                      <a:pt x="210" y="337"/>
                    </a:lnTo>
                    <a:lnTo>
                      <a:pt x="294" y="63"/>
                    </a:lnTo>
                    <a:lnTo>
                      <a:pt x="294" y="63"/>
                    </a:lnTo>
                    <a:lnTo>
                      <a:pt x="158" y="11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92"/>
              <p:cNvSpPr/>
              <p:nvPr/>
            </p:nvSpPr>
            <p:spPr>
              <a:xfrm>
                <a:off x="2874108" y="1943642"/>
                <a:ext cx="150359" cy="203612"/>
              </a:xfrm>
              <a:custGeom>
                <a:avLst/>
                <a:gdLst/>
                <a:ahLst/>
                <a:cxnLst/>
                <a:rect l="l" t="t" r="r" b="b"/>
                <a:pathLst>
                  <a:path w="4687" h="6347" extrusionOk="0">
                    <a:moveTo>
                      <a:pt x="96" y="0"/>
                    </a:moveTo>
                    <a:cubicBezTo>
                      <a:pt x="64" y="84"/>
                      <a:pt x="33" y="157"/>
                      <a:pt x="1" y="241"/>
                    </a:cubicBezTo>
                    <a:lnTo>
                      <a:pt x="4614" y="6346"/>
                    </a:lnTo>
                    <a:lnTo>
                      <a:pt x="4687" y="607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92"/>
              <p:cNvSpPr/>
              <p:nvPr/>
            </p:nvSpPr>
            <p:spPr>
              <a:xfrm>
                <a:off x="3028827" y="2048446"/>
                <a:ext cx="228891" cy="100475"/>
              </a:xfrm>
              <a:custGeom>
                <a:avLst/>
                <a:gdLst/>
                <a:ahLst/>
                <a:cxnLst/>
                <a:rect l="l" t="t" r="r" b="b"/>
                <a:pathLst>
                  <a:path w="7135" h="3132" extrusionOk="0">
                    <a:moveTo>
                      <a:pt x="7134" y="0"/>
                    </a:moveTo>
                    <a:lnTo>
                      <a:pt x="85" y="2858"/>
                    </a:lnTo>
                    <a:lnTo>
                      <a:pt x="1" y="3131"/>
                    </a:lnTo>
                    <a:lnTo>
                      <a:pt x="7092" y="252"/>
                    </a:lnTo>
                    <a:cubicBezTo>
                      <a:pt x="7113" y="168"/>
                      <a:pt x="7124" y="84"/>
                      <a:pt x="7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92"/>
              <p:cNvSpPr/>
              <p:nvPr/>
            </p:nvSpPr>
            <p:spPr>
              <a:xfrm>
                <a:off x="3022090" y="2138461"/>
                <a:ext cx="9464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58" extrusionOk="0">
                    <a:moveTo>
                      <a:pt x="74" y="0"/>
                    </a:moveTo>
                    <a:lnTo>
                      <a:pt x="1" y="273"/>
                    </a:lnTo>
                    <a:lnTo>
                      <a:pt x="32" y="315"/>
                    </a:lnTo>
                    <a:cubicBezTo>
                      <a:pt x="53" y="336"/>
                      <a:pt x="85" y="357"/>
                      <a:pt x="127" y="357"/>
                    </a:cubicBezTo>
                    <a:cubicBezTo>
                      <a:pt x="137" y="357"/>
                      <a:pt x="148" y="357"/>
                      <a:pt x="169" y="346"/>
                    </a:cubicBezTo>
                    <a:lnTo>
                      <a:pt x="211" y="325"/>
                    </a:lnTo>
                    <a:lnTo>
                      <a:pt x="295" y="52"/>
                    </a:lnTo>
                    <a:lnTo>
                      <a:pt x="158" y="10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92"/>
              <p:cNvSpPr/>
              <p:nvPr/>
            </p:nvSpPr>
            <p:spPr>
              <a:xfrm>
                <a:off x="3102321" y="1834411"/>
                <a:ext cx="103843" cy="4889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524" extrusionOk="0">
                    <a:moveTo>
                      <a:pt x="3141" y="1"/>
                    </a:moveTo>
                    <a:lnTo>
                      <a:pt x="73" y="1251"/>
                    </a:lnTo>
                    <a:lnTo>
                      <a:pt x="0" y="1524"/>
                    </a:lnTo>
                    <a:lnTo>
                      <a:pt x="3236" y="200"/>
                    </a:lnTo>
                    <a:cubicBezTo>
                      <a:pt x="3204" y="137"/>
                      <a:pt x="3173" y="74"/>
                      <a:pt x="3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92"/>
              <p:cNvSpPr/>
              <p:nvPr/>
            </p:nvSpPr>
            <p:spPr>
              <a:xfrm>
                <a:off x="3027480" y="1787896"/>
                <a:ext cx="70159" cy="93385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911" extrusionOk="0">
                    <a:moveTo>
                      <a:pt x="190" y="1"/>
                    </a:moveTo>
                    <a:cubicBezTo>
                      <a:pt x="127" y="32"/>
                      <a:pt x="64" y="74"/>
                      <a:pt x="1" y="116"/>
                    </a:cubicBezTo>
                    <a:lnTo>
                      <a:pt x="2112" y="2911"/>
                    </a:lnTo>
                    <a:lnTo>
                      <a:pt x="2186" y="263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92"/>
              <p:cNvSpPr/>
              <p:nvPr/>
            </p:nvSpPr>
            <p:spPr>
              <a:xfrm>
                <a:off x="3095231" y="1872490"/>
                <a:ext cx="9464" cy="1183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69" extrusionOk="0">
                    <a:moveTo>
                      <a:pt x="74" y="1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8"/>
                      <a:pt x="84" y="369"/>
                      <a:pt x="126" y="369"/>
                    </a:cubicBezTo>
                    <a:cubicBezTo>
                      <a:pt x="137" y="369"/>
                      <a:pt x="147" y="358"/>
                      <a:pt x="168" y="358"/>
                    </a:cubicBezTo>
                    <a:lnTo>
                      <a:pt x="221" y="337"/>
                    </a:lnTo>
                    <a:lnTo>
                      <a:pt x="294" y="64"/>
                    </a:lnTo>
                    <a:lnTo>
                      <a:pt x="158" y="117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92"/>
              <p:cNvSpPr/>
              <p:nvPr/>
            </p:nvSpPr>
            <p:spPr>
              <a:xfrm>
                <a:off x="2543143" y="1698811"/>
                <a:ext cx="742203" cy="1615324"/>
              </a:xfrm>
              <a:custGeom>
                <a:avLst/>
                <a:gdLst/>
                <a:ahLst/>
                <a:cxnLst/>
                <a:rect l="l" t="t" r="r" b="b"/>
                <a:pathLst>
                  <a:path w="23136" h="50353" extrusionOk="0">
                    <a:moveTo>
                      <a:pt x="18765" y="467"/>
                    </a:moveTo>
                    <a:cubicBezTo>
                      <a:pt x="19217" y="1853"/>
                      <a:pt x="19743" y="2925"/>
                      <a:pt x="20257" y="3965"/>
                    </a:cubicBezTo>
                    <a:cubicBezTo>
                      <a:pt x="20908" y="5279"/>
                      <a:pt x="21518" y="6528"/>
                      <a:pt x="21959" y="8368"/>
                    </a:cubicBezTo>
                    <a:cubicBezTo>
                      <a:pt x="22316" y="10238"/>
                      <a:pt x="22117" y="11025"/>
                      <a:pt x="21886" y="11940"/>
                    </a:cubicBezTo>
                    <a:cubicBezTo>
                      <a:pt x="21697" y="12664"/>
                      <a:pt x="21487" y="13495"/>
                      <a:pt x="21539" y="14987"/>
                    </a:cubicBezTo>
                    <a:cubicBezTo>
                      <a:pt x="21518" y="16615"/>
                      <a:pt x="21844" y="17529"/>
                      <a:pt x="22148" y="18412"/>
                    </a:cubicBezTo>
                    <a:cubicBezTo>
                      <a:pt x="22484" y="19379"/>
                      <a:pt x="22800" y="20282"/>
                      <a:pt x="22674" y="22026"/>
                    </a:cubicBezTo>
                    <a:cubicBezTo>
                      <a:pt x="22463" y="23813"/>
                      <a:pt x="21917" y="24464"/>
                      <a:pt x="21298" y="25231"/>
                    </a:cubicBezTo>
                    <a:cubicBezTo>
                      <a:pt x="20772" y="25872"/>
                      <a:pt x="20173" y="26596"/>
                      <a:pt x="19764" y="28088"/>
                    </a:cubicBezTo>
                    <a:cubicBezTo>
                      <a:pt x="19248" y="29643"/>
                      <a:pt x="19427" y="30631"/>
                      <a:pt x="19596" y="31588"/>
                    </a:cubicBezTo>
                    <a:cubicBezTo>
                      <a:pt x="19774" y="32585"/>
                      <a:pt x="19942" y="33531"/>
                      <a:pt x="19311" y="35128"/>
                    </a:cubicBezTo>
                    <a:cubicBezTo>
                      <a:pt x="18597" y="36746"/>
                      <a:pt x="17714" y="37240"/>
                      <a:pt x="16769" y="37755"/>
                    </a:cubicBezTo>
                    <a:cubicBezTo>
                      <a:pt x="15907" y="38238"/>
                      <a:pt x="15015" y="38732"/>
                      <a:pt x="14153" y="40077"/>
                    </a:cubicBezTo>
                    <a:cubicBezTo>
                      <a:pt x="13176" y="41443"/>
                      <a:pt x="13186" y="42451"/>
                      <a:pt x="13197" y="43428"/>
                    </a:cubicBezTo>
                    <a:cubicBezTo>
                      <a:pt x="13197" y="44437"/>
                      <a:pt x="13207" y="45393"/>
                      <a:pt x="12125" y="46738"/>
                    </a:cubicBezTo>
                    <a:cubicBezTo>
                      <a:pt x="10917" y="48083"/>
                      <a:pt x="9761" y="48314"/>
                      <a:pt x="8532" y="48545"/>
                    </a:cubicBezTo>
                    <a:cubicBezTo>
                      <a:pt x="7471" y="48756"/>
                      <a:pt x="6367" y="48976"/>
                      <a:pt x="5148" y="49911"/>
                    </a:cubicBezTo>
                    <a:cubicBezTo>
                      <a:pt x="4592" y="48482"/>
                      <a:pt x="3751" y="47736"/>
                      <a:pt x="2942" y="47011"/>
                    </a:cubicBezTo>
                    <a:cubicBezTo>
                      <a:pt x="2007" y="46171"/>
                      <a:pt x="1125" y="45382"/>
                      <a:pt x="789" y="43617"/>
                    </a:cubicBezTo>
                    <a:cubicBezTo>
                      <a:pt x="546" y="41905"/>
                      <a:pt x="1041" y="41086"/>
                      <a:pt x="1555" y="40224"/>
                    </a:cubicBezTo>
                    <a:cubicBezTo>
                      <a:pt x="2070" y="39394"/>
                      <a:pt x="2585" y="38532"/>
                      <a:pt x="2449" y="36862"/>
                    </a:cubicBezTo>
                    <a:cubicBezTo>
                      <a:pt x="2396" y="35265"/>
                      <a:pt x="1881" y="34382"/>
                      <a:pt x="1387" y="33521"/>
                    </a:cubicBezTo>
                    <a:cubicBezTo>
                      <a:pt x="852" y="32596"/>
                      <a:pt x="347" y="31714"/>
                      <a:pt x="546" y="29969"/>
                    </a:cubicBezTo>
                    <a:cubicBezTo>
                      <a:pt x="831" y="28267"/>
                      <a:pt x="1461" y="27542"/>
                      <a:pt x="2122" y="26775"/>
                    </a:cubicBezTo>
                    <a:cubicBezTo>
                      <a:pt x="2753" y="26040"/>
                      <a:pt x="3415" y="25283"/>
                      <a:pt x="3772" y="23697"/>
                    </a:cubicBezTo>
                    <a:cubicBezTo>
                      <a:pt x="4182" y="22194"/>
                      <a:pt x="4046" y="21270"/>
                      <a:pt x="3920" y="20450"/>
                    </a:cubicBezTo>
                    <a:cubicBezTo>
                      <a:pt x="3772" y="19473"/>
                      <a:pt x="3635" y="18622"/>
                      <a:pt x="4371" y="16993"/>
                    </a:cubicBezTo>
                    <a:cubicBezTo>
                      <a:pt x="5159" y="15417"/>
                      <a:pt x="5895" y="14808"/>
                      <a:pt x="6672" y="14156"/>
                    </a:cubicBezTo>
                    <a:cubicBezTo>
                      <a:pt x="7387" y="13547"/>
                      <a:pt x="8132" y="12928"/>
                      <a:pt x="8942" y="11530"/>
                    </a:cubicBezTo>
                    <a:cubicBezTo>
                      <a:pt x="9750" y="10269"/>
                      <a:pt x="10003" y="9449"/>
                      <a:pt x="10213" y="8725"/>
                    </a:cubicBezTo>
                    <a:cubicBezTo>
                      <a:pt x="10476" y="7821"/>
                      <a:pt x="10707" y="7044"/>
                      <a:pt x="11968" y="5625"/>
                    </a:cubicBezTo>
                    <a:cubicBezTo>
                      <a:pt x="13292" y="4259"/>
                      <a:pt x="14457" y="3503"/>
                      <a:pt x="15697" y="2704"/>
                    </a:cubicBezTo>
                    <a:cubicBezTo>
                      <a:pt x="16664" y="2074"/>
                      <a:pt x="17662" y="1433"/>
                      <a:pt x="18765" y="467"/>
                    </a:cubicBezTo>
                    <a:close/>
                    <a:moveTo>
                      <a:pt x="18853" y="0"/>
                    </a:moveTo>
                    <a:cubicBezTo>
                      <a:pt x="18810" y="0"/>
                      <a:pt x="18766" y="14"/>
                      <a:pt x="18734" y="46"/>
                    </a:cubicBezTo>
                    <a:cubicBezTo>
                      <a:pt x="17578" y="1086"/>
                      <a:pt x="16528" y="1769"/>
                      <a:pt x="15519" y="2421"/>
                    </a:cubicBezTo>
                    <a:cubicBezTo>
                      <a:pt x="14258" y="3240"/>
                      <a:pt x="13081" y="4007"/>
                      <a:pt x="11726" y="5394"/>
                    </a:cubicBezTo>
                    <a:cubicBezTo>
                      <a:pt x="10413" y="6876"/>
                      <a:pt x="10171" y="7695"/>
                      <a:pt x="9887" y="8630"/>
                    </a:cubicBezTo>
                    <a:cubicBezTo>
                      <a:pt x="9677" y="9365"/>
                      <a:pt x="9446" y="10122"/>
                      <a:pt x="8658" y="11352"/>
                    </a:cubicBezTo>
                    <a:cubicBezTo>
                      <a:pt x="7870" y="12706"/>
                      <a:pt x="7156" y="13316"/>
                      <a:pt x="6451" y="13894"/>
                    </a:cubicBezTo>
                    <a:cubicBezTo>
                      <a:pt x="5685" y="14546"/>
                      <a:pt x="4886" y="15207"/>
                      <a:pt x="4067" y="16846"/>
                    </a:cubicBezTo>
                    <a:cubicBezTo>
                      <a:pt x="3289" y="18580"/>
                      <a:pt x="3436" y="19515"/>
                      <a:pt x="3583" y="20502"/>
                    </a:cubicBezTo>
                    <a:cubicBezTo>
                      <a:pt x="3709" y="21322"/>
                      <a:pt x="3835" y="22173"/>
                      <a:pt x="3446" y="23612"/>
                    </a:cubicBezTo>
                    <a:cubicBezTo>
                      <a:pt x="3100" y="25125"/>
                      <a:pt x="2480" y="25851"/>
                      <a:pt x="1870" y="26554"/>
                    </a:cubicBezTo>
                    <a:cubicBezTo>
                      <a:pt x="1209" y="27322"/>
                      <a:pt x="515" y="28120"/>
                      <a:pt x="221" y="29917"/>
                    </a:cubicBezTo>
                    <a:cubicBezTo>
                      <a:pt x="0" y="31787"/>
                      <a:pt x="536" y="32711"/>
                      <a:pt x="1093" y="33689"/>
                    </a:cubicBezTo>
                    <a:cubicBezTo>
                      <a:pt x="1576" y="34508"/>
                      <a:pt x="2070" y="35359"/>
                      <a:pt x="2122" y="36883"/>
                    </a:cubicBezTo>
                    <a:cubicBezTo>
                      <a:pt x="2249" y="38448"/>
                      <a:pt x="1776" y="39225"/>
                      <a:pt x="1272" y="40056"/>
                    </a:cubicBezTo>
                    <a:cubicBezTo>
                      <a:pt x="747" y="40928"/>
                      <a:pt x="200" y="41831"/>
                      <a:pt x="462" y="43680"/>
                    </a:cubicBezTo>
                    <a:cubicBezTo>
                      <a:pt x="820" y="45561"/>
                      <a:pt x="1744" y="46381"/>
                      <a:pt x="2722" y="47264"/>
                    </a:cubicBezTo>
                    <a:cubicBezTo>
                      <a:pt x="3541" y="47988"/>
                      <a:pt x="4392" y="48756"/>
                      <a:pt x="4917" y="50237"/>
                    </a:cubicBezTo>
                    <a:cubicBezTo>
                      <a:pt x="4938" y="50290"/>
                      <a:pt x="4980" y="50332"/>
                      <a:pt x="5033" y="50342"/>
                    </a:cubicBezTo>
                    <a:cubicBezTo>
                      <a:pt x="5043" y="50353"/>
                      <a:pt x="5064" y="50353"/>
                      <a:pt x="5075" y="50353"/>
                    </a:cubicBezTo>
                    <a:cubicBezTo>
                      <a:pt x="5117" y="50353"/>
                      <a:pt x="5148" y="50342"/>
                      <a:pt x="5180" y="50311"/>
                    </a:cubicBezTo>
                    <a:cubicBezTo>
                      <a:pt x="6399" y="49312"/>
                      <a:pt x="7523" y="49092"/>
                      <a:pt x="8606" y="48882"/>
                    </a:cubicBezTo>
                    <a:cubicBezTo>
                      <a:pt x="9887" y="48629"/>
                      <a:pt x="11095" y="48387"/>
                      <a:pt x="12377" y="46948"/>
                    </a:cubicBezTo>
                    <a:cubicBezTo>
                      <a:pt x="13544" y="45509"/>
                      <a:pt x="13533" y="44448"/>
                      <a:pt x="13533" y="43428"/>
                    </a:cubicBezTo>
                    <a:cubicBezTo>
                      <a:pt x="13523" y="42462"/>
                      <a:pt x="13512" y="41548"/>
                      <a:pt x="14426" y="40266"/>
                    </a:cubicBezTo>
                    <a:cubicBezTo>
                      <a:pt x="15246" y="38984"/>
                      <a:pt x="16107" y="38511"/>
                      <a:pt x="16937" y="38049"/>
                    </a:cubicBezTo>
                    <a:cubicBezTo>
                      <a:pt x="17925" y="37502"/>
                      <a:pt x="18860" y="36977"/>
                      <a:pt x="19627" y="35254"/>
                    </a:cubicBezTo>
                    <a:cubicBezTo>
                      <a:pt x="20289" y="33563"/>
                      <a:pt x="20100" y="32533"/>
                      <a:pt x="19921" y="31524"/>
                    </a:cubicBezTo>
                    <a:cubicBezTo>
                      <a:pt x="19764" y="30610"/>
                      <a:pt x="19596" y="29675"/>
                      <a:pt x="20079" y="28183"/>
                    </a:cubicBezTo>
                    <a:cubicBezTo>
                      <a:pt x="20478" y="26754"/>
                      <a:pt x="21024" y="26092"/>
                      <a:pt x="21550" y="25441"/>
                    </a:cubicBezTo>
                    <a:cubicBezTo>
                      <a:pt x="22190" y="24674"/>
                      <a:pt x="22790" y="23949"/>
                      <a:pt x="23010" y="22057"/>
                    </a:cubicBezTo>
                    <a:cubicBezTo>
                      <a:pt x="23136" y="20229"/>
                      <a:pt x="22800" y="19253"/>
                      <a:pt x="22463" y="18307"/>
                    </a:cubicBezTo>
                    <a:cubicBezTo>
                      <a:pt x="22169" y="17445"/>
                      <a:pt x="21854" y="16552"/>
                      <a:pt x="21875" y="14987"/>
                    </a:cubicBezTo>
                    <a:cubicBezTo>
                      <a:pt x="21823" y="13537"/>
                      <a:pt x="22022" y="12759"/>
                      <a:pt x="22211" y="12024"/>
                    </a:cubicBezTo>
                    <a:cubicBezTo>
                      <a:pt x="22453" y="11067"/>
                      <a:pt x="22664" y="10248"/>
                      <a:pt x="22285" y="8294"/>
                    </a:cubicBezTo>
                    <a:cubicBezTo>
                      <a:pt x="21844" y="6413"/>
                      <a:pt x="21214" y="5153"/>
                      <a:pt x="20551" y="3808"/>
                    </a:cubicBezTo>
                    <a:cubicBezTo>
                      <a:pt x="20016" y="2725"/>
                      <a:pt x="19459" y="1601"/>
                      <a:pt x="19007" y="119"/>
                    </a:cubicBezTo>
                    <a:cubicBezTo>
                      <a:pt x="18986" y="56"/>
                      <a:pt x="18944" y="14"/>
                      <a:pt x="18891" y="4"/>
                    </a:cubicBezTo>
                    <a:cubicBezTo>
                      <a:pt x="18879" y="2"/>
                      <a:pt x="18866" y="0"/>
                      <a:pt x="188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92"/>
              <p:cNvSpPr/>
              <p:nvPr/>
            </p:nvSpPr>
            <p:spPr>
              <a:xfrm>
                <a:off x="2734915" y="2577278"/>
                <a:ext cx="1059410" cy="864748"/>
              </a:xfrm>
              <a:custGeom>
                <a:avLst/>
                <a:gdLst/>
                <a:ahLst/>
                <a:cxnLst/>
                <a:rect l="l" t="t" r="r" b="b"/>
                <a:pathLst>
                  <a:path w="33024" h="26956" extrusionOk="0">
                    <a:moveTo>
                      <a:pt x="28316" y="0"/>
                    </a:moveTo>
                    <a:cubicBezTo>
                      <a:pt x="27636" y="0"/>
                      <a:pt x="26910" y="45"/>
                      <a:pt x="26068" y="190"/>
                    </a:cubicBezTo>
                    <a:cubicBezTo>
                      <a:pt x="23368" y="788"/>
                      <a:pt x="23819" y="1619"/>
                      <a:pt x="21361" y="2575"/>
                    </a:cubicBezTo>
                    <a:cubicBezTo>
                      <a:pt x="18955" y="3646"/>
                      <a:pt x="18293" y="2712"/>
                      <a:pt x="15887" y="3951"/>
                    </a:cubicBezTo>
                    <a:cubicBezTo>
                      <a:pt x="13544" y="5306"/>
                      <a:pt x="14405" y="6347"/>
                      <a:pt x="12367" y="7986"/>
                    </a:cubicBezTo>
                    <a:cubicBezTo>
                      <a:pt x="10402" y="9709"/>
                      <a:pt x="9310" y="8605"/>
                      <a:pt x="7387" y="10508"/>
                    </a:cubicBezTo>
                    <a:cubicBezTo>
                      <a:pt x="5548" y="12504"/>
                      <a:pt x="6861" y="13639"/>
                      <a:pt x="5390" y="15834"/>
                    </a:cubicBezTo>
                    <a:cubicBezTo>
                      <a:pt x="4014" y="18093"/>
                      <a:pt x="2459" y="16959"/>
                      <a:pt x="1178" y="19396"/>
                    </a:cubicBezTo>
                    <a:cubicBezTo>
                      <a:pt x="1" y="21907"/>
                      <a:pt x="1755" y="23021"/>
                      <a:pt x="988" y="25647"/>
                    </a:cubicBezTo>
                    <a:cubicBezTo>
                      <a:pt x="1102" y="25640"/>
                      <a:pt x="1212" y="25637"/>
                      <a:pt x="1318" y="25637"/>
                    </a:cubicBezTo>
                    <a:cubicBezTo>
                      <a:pt x="3444" y="25637"/>
                      <a:pt x="4297" y="26956"/>
                      <a:pt x="6159" y="26956"/>
                    </a:cubicBezTo>
                    <a:cubicBezTo>
                      <a:pt x="6456" y="26956"/>
                      <a:pt x="6778" y="26923"/>
                      <a:pt x="7134" y="26845"/>
                    </a:cubicBezTo>
                    <a:cubicBezTo>
                      <a:pt x="9793" y="26121"/>
                      <a:pt x="9026" y="24366"/>
                      <a:pt x="11537" y="23515"/>
                    </a:cubicBezTo>
                    <a:cubicBezTo>
                      <a:pt x="12206" y="23255"/>
                      <a:pt x="12753" y="23179"/>
                      <a:pt x="13243" y="23179"/>
                    </a:cubicBezTo>
                    <a:cubicBezTo>
                      <a:pt x="13931" y="23179"/>
                      <a:pt x="14507" y="23329"/>
                      <a:pt x="15146" y="23329"/>
                    </a:cubicBezTo>
                    <a:cubicBezTo>
                      <a:pt x="15724" y="23329"/>
                      <a:pt x="16355" y="23206"/>
                      <a:pt x="17169" y="22737"/>
                    </a:cubicBezTo>
                    <a:cubicBezTo>
                      <a:pt x="19438" y="21277"/>
                      <a:pt x="18608" y="19964"/>
                      <a:pt x="20730" y="18430"/>
                    </a:cubicBezTo>
                    <a:cubicBezTo>
                      <a:pt x="22768" y="16801"/>
                      <a:pt x="23588" y="17872"/>
                      <a:pt x="25427" y="15876"/>
                    </a:cubicBezTo>
                    <a:cubicBezTo>
                      <a:pt x="27171" y="13807"/>
                      <a:pt x="26404" y="12955"/>
                      <a:pt x="27970" y="10844"/>
                    </a:cubicBezTo>
                    <a:cubicBezTo>
                      <a:pt x="29451" y="8647"/>
                      <a:pt x="30155" y="9278"/>
                      <a:pt x="31332" y="6767"/>
                    </a:cubicBezTo>
                    <a:cubicBezTo>
                      <a:pt x="32404" y="4204"/>
                      <a:pt x="32140" y="2596"/>
                      <a:pt x="33023" y="22"/>
                    </a:cubicBezTo>
                    <a:lnTo>
                      <a:pt x="33023" y="22"/>
                    </a:lnTo>
                    <a:cubicBezTo>
                      <a:pt x="32440" y="85"/>
                      <a:pt x="31912" y="107"/>
                      <a:pt x="31416" y="107"/>
                    </a:cubicBezTo>
                    <a:cubicBezTo>
                      <a:pt x="30319" y="107"/>
                      <a:pt x="29373" y="0"/>
                      <a:pt x="28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92"/>
              <p:cNvSpPr/>
              <p:nvPr/>
            </p:nvSpPr>
            <p:spPr>
              <a:xfrm>
                <a:off x="3344297" y="2802765"/>
                <a:ext cx="167907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246" extrusionOk="0">
                    <a:moveTo>
                      <a:pt x="5086" y="0"/>
                    </a:moveTo>
                    <a:lnTo>
                      <a:pt x="1" y="4067"/>
                    </a:lnTo>
                    <a:lnTo>
                      <a:pt x="11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70" y="169"/>
                    </a:lnTo>
                    <a:cubicBezTo>
                      <a:pt x="5128" y="148"/>
                      <a:pt x="5086" y="105"/>
                      <a:pt x="5086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92"/>
              <p:cNvSpPr/>
              <p:nvPr/>
            </p:nvSpPr>
            <p:spPr>
              <a:xfrm>
                <a:off x="3174083" y="2938943"/>
                <a:ext cx="167907" cy="136180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245" extrusionOk="0">
                    <a:moveTo>
                      <a:pt x="5086" y="0"/>
                    </a:moveTo>
                    <a:lnTo>
                      <a:pt x="1" y="4067"/>
                    </a:lnTo>
                    <a:lnTo>
                      <a:pt x="12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81" y="168"/>
                    </a:lnTo>
                    <a:cubicBezTo>
                      <a:pt x="5128" y="147"/>
                      <a:pt x="5097" y="105"/>
                      <a:pt x="5097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92"/>
              <p:cNvSpPr/>
              <p:nvPr/>
            </p:nvSpPr>
            <p:spPr>
              <a:xfrm>
                <a:off x="3514510" y="2666587"/>
                <a:ext cx="167554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246" extrusionOk="0">
                    <a:moveTo>
                      <a:pt x="5086" y="1"/>
                    </a:moveTo>
                    <a:lnTo>
                      <a:pt x="0" y="4067"/>
                    </a:lnTo>
                    <a:lnTo>
                      <a:pt x="0" y="4214"/>
                    </a:lnTo>
                    <a:lnTo>
                      <a:pt x="137" y="4245"/>
                    </a:lnTo>
                    <a:lnTo>
                      <a:pt x="5223" y="180"/>
                    </a:lnTo>
                    <a:lnTo>
                      <a:pt x="5170" y="169"/>
                    </a:lnTo>
                    <a:cubicBezTo>
                      <a:pt x="5128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92"/>
              <p:cNvSpPr/>
              <p:nvPr/>
            </p:nvSpPr>
            <p:spPr>
              <a:xfrm>
                <a:off x="3003901" y="3075089"/>
                <a:ext cx="167875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33" h="4246" extrusionOk="0">
                    <a:moveTo>
                      <a:pt x="5085" y="1"/>
                    </a:moveTo>
                    <a:lnTo>
                      <a:pt x="0" y="4067"/>
                    </a:lnTo>
                    <a:lnTo>
                      <a:pt x="10" y="4214"/>
                    </a:lnTo>
                    <a:lnTo>
                      <a:pt x="147" y="4246"/>
                    </a:lnTo>
                    <a:lnTo>
                      <a:pt x="5233" y="180"/>
                    </a:lnTo>
                    <a:lnTo>
                      <a:pt x="5180" y="169"/>
                    </a:lnTo>
                    <a:cubicBezTo>
                      <a:pt x="5127" y="148"/>
                      <a:pt x="5096" y="106"/>
                      <a:pt x="5096" y="54"/>
                    </a:cubicBezTo>
                    <a:lnTo>
                      <a:pt x="50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92"/>
              <p:cNvSpPr/>
              <p:nvPr/>
            </p:nvSpPr>
            <p:spPr>
              <a:xfrm>
                <a:off x="2834008" y="3211267"/>
                <a:ext cx="167554" cy="136212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246" extrusionOk="0">
                    <a:moveTo>
                      <a:pt x="5086" y="1"/>
                    </a:moveTo>
                    <a:lnTo>
                      <a:pt x="1" y="4067"/>
                    </a:lnTo>
                    <a:lnTo>
                      <a:pt x="1" y="4214"/>
                    </a:lnTo>
                    <a:lnTo>
                      <a:pt x="137" y="4245"/>
                    </a:lnTo>
                    <a:lnTo>
                      <a:pt x="5222" y="180"/>
                    </a:lnTo>
                    <a:lnTo>
                      <a:pt x="5170" y="159"/>
                    </a:lnTo>
                    <a:cubicBezTo>
                      <a:pt x="5117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92"/>
              <p:cNvSpPr/>
              <p:nvPr/>
            </p:nvSpPr>
            <p:spPr>
              <a:xfrm>
                <a:off x="3684724" y="2583341"/>
                <a:ext cx="107885" cy="83280"/>
              </a:xfrm>
              <a:custGeom>
                <a:avLst/>
                <a:gdLst/>
                <a:ahLst/>
                <a:cxnLst/>
                <a:rect l="l" t="t" r="r" b="b"/>
                <a:pathLst>
                  <a:path w="3363" h="2596" extrusionOk="0">
                    <a:moveTo>
                      <a:pt x="3363" y="1"/>
                    </a:moveTo>
                    <a:lnTo>
                      <a:pt x="3363" y="1"/>
                    </a:lnTo>
                    <a:cubicBezTo>
                      <a:pt x="3226" y="22"/>
                      <a:pt x="3100" y="32"/>
                      <a:pt x="2985" y="43"/>
                    </a:cubicBezTo>
                    <a:lnTo>
                      <a:pt x="1" y="2417"/>
                    </a:lnTo>
                    <a:lnTo>
                      <a:pt x="1" y="2565"/>
                    </a:lnTo>
                    <a:lnTo>
                      <a:pt x="137" y="2596"/>
                    </a:lnTo>
                    <a:lnTo>
                      <a:pt x="3352" y="32"/>
                    </a:lnTo>
                    <a:cubicBezTo>
                      <a:pt x="3352" y="22"/>
                      <a:pt x="3363" y="11"/>
                      <a:pt x="3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92"/>
              <p:cNvSpPr/>
              <p:nvPr/>
            </p:nvSpPr>
            <p:spPr>
              <a:xfrm>
                <a:off x="2831313" y="3347444"/>
                <a:ext cx="200917" cy="53959"/>
              </a:xfrm>
              <a:custGeom>
                <a:avLst/>
                <a:gdLst/>
                <a:ahLst/>
                <a:cxnLst/>
                <a:rect l="l" t="t" r="r" b="b"/>
                <a:pathLst>
                  <a:path w="6263" h="1682" extrusionOk="0">
                    <a:moveTo>
                      <a:pt x="221" y="0"/>
                    </a:moveTo>
                    <a:lnTo>
                      <a:pt x="1" y="179"/>
                    </a:lnTo>
                    <a:lnTo>
                      <a:pt x="6116" y="1681"/>
                    </a:lnTo>
                    <a:cubicBezTo>
                      <a:pt x="6168" y="1618"/>
                      <a:pt x="6210" y="1555"/>
                      <a:pt x="6263" y="1482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92"/>
              <p:cNvSpPr/>
              <p:nvPr/>
            </p:nvSpPr>
            <p:spPr>
              <a:xfrm>
                <a:off x="3001527" y="3211267"/>
                <a:ext cx="313486" cy="81291"/>
              </a:xfrm>
              <a:custGeom>
                <a:avLst/>
                <a:gdLst/>
                <a:ahLst/>
                <a:cxnLst/>
                <a:rect l="l" t="t" r="r" b="b"/>
                <a:pathLst>
                  <a:path w="9772" h="2534" extrusionOk="0">
                    <a:moveTo>
                      <a:pt x="221" y="1"/>
                    </a:moveTo>
                    <a:lnTo>
                      <a:pt x="0" y="180"/>
                    </a:lnTo>
                    <a:lnTo>
                      <a:pt x="9582" y="2533"/>
                    </a:lnTo>
                    <a:cubicBezTo>
                      <a:pt x="9656" y="2470"/>
                      <a:pt x="9719" y="2417"/>
                      <a:pt x="9771" y="2354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92"/>
              <p:cNvSpPr/>
              <p:nvPr/>
            </p:nvSpPr>
            <p:spPr>
              <a:xfrm>
                <a:off x="2990749" y="2897143"/>
                <a:ext cx="13185" cy="31415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9793" extrusionOk="0">
                    <a:moveTo>
                      <a:pt x="221" y="0"/>
                    </a:moveTo>
                    <a:lnTo>
                      <a:pt x="0" y="158"/>
                    </a:lnTo>
                    <a:lnTo>
                      <a:pt x="200" y="9793"/>
                    </a:lnTo>
                    <a:lnTo>
                      <a:pt x="410" y="961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92"/>
              <p:cNvSpPr/>
              <p:nvPr/>
            </p:nvSpPr>
            <p:spPr>
              <a:xfrm>
                <a:off x="2997164" y="3205556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10" y="0"/>
                    </a:moveTo>
                    <a:lnTo>
                      <a:pt x="0" y="179"/>
                    </a:lnTo>
                    <a:lnTo>
                      <a:pt x="0" y="232"/>
                    </a:lnTo>
                    <a:cubicBezTo>
                      <a:pt x="0" y="284"/>
                      <a:pt x="31" y="326"/>
                      <a:pt x="84" y="337"/>
                    </a:cubicBezTo>
                    <a:lnTo>
                      <a:pt x="136" y="358"/>
                    </a:lnTo>
                    <a:lnTo>
                      <a:pt x="357" y="179"/>
                    </a:lnTo>
                    <a:lnTo>
                      <a:pt x="220" y="147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92"/>
              <p:cNvSpPr/>
              <p:nvPr/>
            </p:nvSpPr>
            <p:spPr>
              <a:xfrm>
                <a:off x="3171741" y="3075089"/>
                <a:ext cx="283170" cy="72533"/>
              </a:xfrm>
              <a:custGeom>
                <a:avLst/>
                <a:gdLst/>
                <a:ahLst/>
                <a:cxnLst/>
                <a:rect l="l" t="t" r="r" b="b"/>
                <a:pathLst>
                  <a:path w="8827" h="2261" extrusionOk="0">
                    <a:moveTo>
                      <a:pt x="221" y="1"/>
                    </a:moveTo>
                    <a:lnTo>
                      <a:pt x="1" y="180"/>
                    </a:lnTo>
                    <a:lnTo>
                      <a:pt x="8437" y="2260"/>
                    </a:lnTo>
                    <a:cubicBezTo>
                      <a:pt x="8574" y="2207"/>
                      <a:pt x="8700" y="2155"/>
                      <a:pt x="8826" y="2123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92"/>
              <p:cNvSpPr/>
              <p:nvPr/>
            </p:nvSpPr>
            <p:spPr>
              <a:xfrm>
                <a:off x="3161636" y="2796381"/>
                <a:ext cx="12479" cy="27874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8689" extrusionOk="0">
                    <a:moveTo>
                      <a:pt x="221" y="0"/>
                    </a:moveTo>
                    <a:cubicBezTo>
                      <a:pt x="158" y="94"/>
                      <a:pt x="84" y="210"/>
                      <a:pt x="0" y="315"/>
                    </a:cubicBezTo>
                    <a:lnTo>
                      <a:pt x="168" y="8689"/>
                    </a:lnTo>
                    <a:lnTo>
                      <a:pt x="389" y="851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92"/>
              <p:cNvSpPr/>
              <p:nvPr/>
            </p:nvSpPr>
            <p:spPr>
              <a:xfrm>
                <a:off x="3167025" y="3069379"/>
                <a:ext cx="1180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68" h="358" extrusionOk="0">
                    <a:moveTo>
                      <a:pt x="221" y="1"/>
                    </a:moveTo>
                    <a:lnTo>
                      <a:pt x="0" y="179"/>
                    </a:lnTo>
                    <a:lnTo>
                      <a:pt x="11" y="232"/>
                    </a:lnTo>
                    <a:cubicBezTo>
                      <a:pt x="11" y="284"/>
                      <a:pt x="42" y="326"/>
                      <a:pt x="95" y="347"/>
                    </a:cubicBezTo>
                    <a:lnTo>
                      <a:pt x="148" y="358"/>
                    </a:lnTo>
                    <a:lnTo>
                      <a:pt x="368" y="179"/>
                    </a:lnTo>
                    <a:lnTo>
                      <a:pt x="232" y="148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92"/>
              <p:cNvSpPr/>
              <p:nvPr/>
            </p:nvSpPr>
            <p:spPr>
              <a:xfrm>
                <a:off x="3332171" y="2684809"/>
                <a:ext cx="12158" cy="254170"/>
              </a:xfrm>
              <a:custGeom>
                <a:avLst/>
                <a:gdLst/>
                <a:ahLst/>
                <a:cxnLst/>
                <a:rect l="l" t="t" r="r" b="b"/>
                <a:pathLst>
                  <a:path w="379" h="7923" extrusionOk="0">
                    <a:moveTo>
                      <a:pt x="221" y="0"/>
                    </a:moveTo>
                    <a:cubicBezTo>
                      <a:pt x="148" y="0"/>
                      <a:pt x="74" y="11"/>
                      <a:pt x="1" y="11"/>
                    </a:cubicBezTo>
                    <a:lnTo>
                      <a:pt x="158" y="7922"/>
                    </a:lnTo>
                    <a:lnTo>
                      <a:pt x="379" y="774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92"/>
              <p:cNvSpPr/>
              <p:nvPr/>
            </p:nvSpPr>
            <p:spPr>
              <a:xfrm>
                <a:off x="3341955" y="2938943"/>
                <a:ext cx="253496" cy="67432"/>
              </a:xfrm>
              <a:custGeom>
                <a:avLst/>
                <a:gdLst/>
                <a:ahLst/>
                <a:cxnLst/>
                <a:rect l="l" t="t" r="r" b="b"/>
                <a:pathLst>
                  <a:path w="7902" h="2102" extrusionOk="0">
                    <a:moveTo>
                      <a:pt x="221" y="0"/>
                    </a:moveTo>
                    <a:lnTo>
                      <a:pt x="0" y="179"/>
                    </a:lnTo>
                    <a:lnTo>
                      <a:pt x="7838" y="2101"/>
                    </a:lnTo>
                    <a:cubicBezTo>
                      <a:pt x="7859" y="2038"/>
                      <a:pt x="7880" y="1965"/>
                      <a:pt x="7901" y="1891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92"/>
              <p:cNvSpPr/>
              <p:nvPr/>
            </p:nvSpPr>
            <p:spPr>
              <a:xfrm>
                <a:off x="3337207" y="2933201"/>
                <a:ext cx="11870" cy="1151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359" extrusionOk="0">
                    <a:moveTo>
                      <a:pt x="222" y="1"/>
                    </a:moveTo>
                    <a:lnTo>
                      <a:pt x="1" y="179"/>
                    </a:lnTo>
                    <a:lnTo>
                      <a:pt x="12" y="232"/>
                    </a:lnTo>
                    <a:cubicBezTo>
                      <a:pt x="12" y="284"/>
                      <a:pt x="43" y="326"/>
                      <a:pt x="96" y="347"/>
                    </a:cubicBezTo>
                    <a:lnTo>
                      <a:pt x="148" y="358"/>
                    </a:lnTo>
                    <a:lnTo>
                      <a:pt x="369" y="179"/>
                    </a:lnTo>
                    <a:lnTo>
                      <a:pt x="232" y="148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92"/>
              <p:cNvSpPr/>
              <p:nvPr/>
            </p:nvSpPr>
            <p:spPr>
              <a:xfrm>
                <a:off x="3512169" y="2802765"/>
                <a:ext cx="195848" cy="52611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1640" extrusionOk="0">
                    <a:moveTo>
                      <a:pt x="210" y="0"/>
                    </a:moveTo>
                    <a:lnTo>
                      <a:pt x="0" y="179"/>
                    </a:lnTo>
                    <a:lnTo>
                      <a:pt x="5936" y="1639"/>
                    </a:lnTo>
                    <a:cubicBezTo>
                      <a:pt x="5989" y="1576"/>
                      <a:pt x="6052" y="1513"/>
                      <a:pt x="6104" y="1450"/>
                    </a:cubicBez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92"/>
              <p:cNvSpPr/>
              <p:nvPr/>
            </p:nvSpPr>
            <p:spPr>
              <a:xfrm>
                <a:off x="3503732" y="2609646"/>
                <a:ext cx="10811" cy="193154"/>
              </a:xfrm>
              <a:custGeom>
                <a:avLst/>
                <a:gdLst/>
                <a:ahLst/>
                <a:cxnLst/>
                <a:rect l="l" t="t" r="r" b="b"/>
                <a:pathLst>
                  <a:path w="337" h="6021" extrusionOk="0">
                    <a:moveTo>
                      <a:pt x="221" y="0"/>
                    </a:moveTo>
                    <a:cubicBezTo>
                      <a:pt x="147" y="42"/>
                      <a:pt x="74" y="85"/>
                      <a:pt x="0" y="137"/>
                    </a:cubicBezTo>
                    <a:lnTo>
                      <a:pt x="116" y="6020"/>
                    </a:lnTo>
                    <a:lnTo>
                      <a:pt x="336" y="584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92"/>
              <p:cNvSpPr/>
              <p:nvPr/>
            </p:nvSpPr>
            <p:spPr>
              <a:xfrm>
                <a:off x="3507453" y="2797055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20" y="0"/>
                    </a:moveTo>
                    <a:lnTo>
                      <a:pt x="0" y="178"/>
                    </a:lnTo>
                    <a:lnTo>
                      <a:pt x="0" y="231"/>
                    </a:lnTo>
                    <a:cubicBezTo>
                      <a:pt x="0" y="283"/>
                      <a:pt x="42" y="326"/>
                      <a:pt x="84" y="347"/>
                    </a:cubicBezTo>
                    <a:lnTo>
                      <a:pt x="147" y="357"/>
                    </a:lnTo>
                    <a:lnTo>
                      <a:pt x="357" y="178"/>
                    </a:lnTo>
                    <a:lnTo>
                      <a:pt x="220" y="147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92"/>
              <p:cNvSpPr/>
              <p:nvPr/>
            </p:nvSpPr>
            <p:spPr>
              <a:xfrm>
                <a:off x="3675967" y="2583694"/>
                <a:ext cx="8790" cy="8292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585" extrusionOk="0">
                    <a:moveTo>
                      <a:pt x="1" y="0"/>
                    </a:moveTo>
                    <a:lnTo>
                      <a:pt x="53" y="2585"/>
                    </a:lnTo>
                    <a:lnTo>
                      <a:pt x="274" y="2406"/>
                    </a:lnTo>
                    <a:lnTo>
                      <a:pt x="221" y="11"/>
                    </a:lnTo>
                    <a:cubicBezTo>
                      <a:pt x="148" y="11"/>
                      <a:pt x="74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92"/>
              <p:cNvSpPr/>
              <p:nvPr/>
            </p:nvSpPr>
            <p:spPr>
              <a:xfrm>
                <a:off x="3682030" y="2666587"/>
                <a:ext cx="86648" cy="26691"/>
              </a:xfrm>
              <a:custGeom>
                <a:avLst/>
                <a:gdLst/>
                <a:ahLst/>
                <a:cxnLst/>
                <a:rect l="l" t="t" r="r" b="b"/>
                <a:pathLst>
                  <a:path w="2701" h="832" extrusionOk="0">
                    <a:moveTo>
                      <a:pt x="221" y="1"/>
                    </a:moveTo>
                    <a:lnTo>
                      <a:pt x="1" y="180"/>
                    </a:lnTo>
                    <a:lnTo>
                      <a:pt x="2658" y="831"/>
                    </a:lnTo>
                    <a:cubicBezTo>
                      <a:pt x="2669" y="757"/>
                      <a:pt x="2690" y="684"/>
                      <a:pt x="2701" y="610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92"/>
              <p:cNvSpPr/>
              <p:nvPr/>
            </p:nvSpPr>
            <p:spPr>
              <a:xfrm>
                <a:off x="3677635" y="2660877"/>
                <a:ext cx="11485" cy="11485"/>
              </a:xfrm>
              <a:custGeom>
                <a:avLst/>
                <a:gdLst/>
                <a:ahLst/>
                <a:cxnLst/>
                <a:rect l="l" t="t" r="r" b="b"/>
                <a:pathLst>
                  <a:path w="358" h="358" extrusionOk="0">
                    <a:moveTo>
                      <a:pt x="222" y="0"/>
                    </a:moveTo>
                    <a:lnTo>
                      <a:pt x="1" y="179"/>
                    </a:lnTo>
                    <a:lnTo>
                      <a:pt x="1" y="232"/>
                    </a:lnTo>
                    <a:cubicBezTo>
                      <a:pt x="1" y="284"/>
                      <a:pt x="43" y="326"/>
                      <a:pt x="85" y="347"/>
                    </a:cubicBezTo>
                    <a:lnTo>
                      <a:pt x="138" y="358"/>
                    </a:lnTo>
                    <a:lnTo>
                      <a:pt x="358" y="179"/>
                    </a:lnTo>
                    <a:lnTo>
                      <a:pt x="222" y="148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92"/>
              <p:cNvSpPr/>
              <p:nvPr/>
            </p:nvSpPr>
            <p:spPr>
              <a:xfrm>
                <a:off x="2747073" y="2571921"/>
                <a:ext cx="1052994" cy="875335"/>
              </a:xfrm>
              <a:custGeom>
                <a:avLst/>
                <a:gdLst/>
                <a:ahLst/>
                <a:cxnLst/>
                <a:rect l="l" t="t" r="r" b="b"/>
                <a:pathLst>
                  <a:path w="32824" h="27286" extrusionOk="0">
                    <a:moveTo>
                      <a:pt x="27959" y="336"/>
                    </a:moveTo>
                    <a:cubicBezTo>
                      <a:pt x="28466" y="336"/>
                      <a:pt x="28951" y="361"/>
                      <a:pt x="29450" y="388"/>
                    </a:cubicBezTo>
                    <a:cubicBezTo>
                      <a:pt x="29963" y="412"/>
                      <a:pt x="30483" y="439"/>
                      <a:pt x="31042" y="439"/>
                    </a:cubicBezTo>
                    <a:cubicBezTo>
                      <a:pt x="31468" y="439"/>
                      <a:pt x="31916" y="423"/>
                      <a:pt x="32403" y="378"/>
                    </a:cubicBezTo>
                    <a:lnTo>
                      <a:pt x="32403" y="378"/>
                    </a:lnTo>
                    <a:cubicBezTo>
                      <a:pt x="32056" y="1460"/>
                      <a:pt x="31898" y="2374"/>
                      <a:pt x="31751" y="3267"/>
                    </a:cubicBezTo>
                    <a:cubicBezTo>
                      <a:pt x="31551" y="4413"/>
                      <a:pt x="31373" y="5494"/>
                      <a:pt x="30806" y="6871"/>
                    </a:cubicBezTo>
                    <a:cubicBezTo>
                      <a:pt x="30164" y="8226"/>
                      <a:pt x="29671" y="8636"/>
                      <a:pt x="29104" y="9109"/>
                    </a:cubicBezTo>
                    <a:cubicBezTo>
                      <a:pt x="28641" y="9487"/>
                      <a:pt x="28126" y="9928"/>
                      <a:pt x="27465" y="10906"/>
                    </a:cubicBezTo>
                    <a:cubicBezTo>
                      <a:pt x="26687" y="11945"/>
                      <a:pt x="26466" y="12681"/>
                      <a:pt x="26256" y="13395"/>
                    </a:cubicBezTo>
                    <a:cubicBezTo>
                      <a:pt x="26025" y="14163"/>
                      <a:pt x="25815" y="14887"/>
                      <a:pt x="24922" y="15938"/>
                    </a:cubicBezTo>
                    <a:cubicBezTo>
                      <a:pt x="23965" y="16968"/>
                      <a:pt x="23325" y="17136"/>
                      <a:pt x="22569" y="17336"/>
                    </a:cubicBezTo>
                    <a:cubicBezTo>
                      <a:pt x="21938" y="17504"/>
                      <a:pt x="21213" y="17693"/>
                      <a:pt x="20246" y="18460"/>
                    </a:cubicBezTo>
                    <a:cubicBezTo>
                      <a:pt x="19195" y="19227"/>
                      <a:pt x="18849" y="19942"/>
                      <a:pt x="18513" y="20635"/>
                    </a:cubicBezTo>
                    <a:cubicBezTo>
                      <a:pt x="18166" y="21349"/>
                      <a:pt x="17830" y="22032"/>
                      <a:pt x="16706" y="22757"/>
                    </a:cubicBezTo>
                    <a:cubicBezTo>
                      <a:pt x="15916" y="23211"/>
                      <a:pt x="15306" y="23327"/>
                      <a:pt x="14743" y="23327"/>
                    </a:cubicBezTo>
                    <a:cubicBezTo>
                      <a:pt x="14445" y="23327"/>
                      <a:pt x="14160" y="23294"/>
                      <a:pt x="13869" y="23262"/>
                    </a:cubicBezTo>
                    <a:cubicBezTo>
                      <a:pt x="13540" y="23221"/>
                      <a:pt x="13205" y="23179"/>
                      <a:pt x="12839" y="23179"/>
                    </a:cubicBezTo>
                    <a:cubicBezTo>
                      <a:pt x="12340" y="23179"/>
                      <a:pt x="11784" y="23257"/>
                      <a:pt x="11105" y="23524"/>
                    </a:cubicBezTo>
                    <a:cubicBezTo>
                      <a:pt x="9834" y="23955"/>
                      <a:pt x="9372" y="24607"/>
                      <a:pt x="8920" y="25237"/>
                    </a:cubicBezTo>
                    <a:cubicBezTo>
                      <a:pt x="8458" y="25888"/>
                      <a:pt x="8027" y="26487"/>
                      <a:pt x="6713" y="26844"/>
                    </a:cubicBezTo>
                    <a:cubicBezTo>
                      <a:pt x="6370" y="26920"/>
                      <a:pt x="6060" y="26953"/>
                      <a:pt x="5775" y="26953"/>
                    </a:cubicBezTo>
                    <a:cubicBezTo>
                      <a:pt x="4915" y="26953"/>
                      <a:pt x="4274" y="26655"/>
                      <a:pt x="3603" y="26340"/>
                    </a:cubicBezTo>
                    <a:cubicBezTo>
                      <a:pt x="2858" y="25993"/>
                      <a:pt x="2080" y="25636"/>
                      <a:pt x="956" y="25636"/>
                    </a:cubicBezTo>
                    <a:lnTo>
                      <a:pt x="841" y="25636"/>
                    </a:lnTo>
                    <a:cubicBezTo>
                      <a:pt x="1124" y="24480"/>
                      <a:pt x="935" y="23619"/>
                      <a:pt x="757" y="22788"/>
                    </a:cubicBezTo>
                    <a:cubicBezTo>
                      <a:pt x="546" y="21822"/>
                      <a:pt x="346" y="20918"/>
                      <a:pt x="946" y="19647"/>
                    </a:cubicBezTo>
                    <a:cubicBezTo>
                      <a:pt x="1586" y="18439"/>
                      <a:pt x="2270" y="18155"/>
                      <a:pt x="2994" y="17840"/>
                    </a:cubicBezTo>
                    <a:cubicBezTo>
                      <a:pt x="3719" y="17546"/>
                      <a:pt x="4455" y="17231"/>
                      <a:pt x="5148" y="16096"/>
                    </a:cubicBezTo>
                    <a:cubicBezTo>
                      <a:pt x="5863" y="15034"/>
                      <a:pt x="5947" y="14226"/>
                      <a:pt x="6020" y="13437"/>
                    </a:cubicBezTo>
                    <a:cubicBezTo>
                      <a:pt x="6104" y="12608"/>
                      <a:pt x="6188" y="11809"/>
                      <a:pt x="7124" y="10801"/>
                    </a:cubicBezTo>
                    <a:cubicBezTo>
                      <a:pt x="8090" y="9844"/>
                      <a:pt x="8826" y="9676"/>
                      <a:pt x="9603" y="9498"/>
                    </a:cubicBezTo>
                    <a:cubicBezTo>
                      <a:pt x="10349" y="9319"/>
                      <a:pt x="11116" y="9141"/>
                      <a:pt x="12093" y="8279"/>
                    </a:cubicBezTo>
                    <a:cubicBezTo>
                      <a:pt x="13060" y="7502"/>
                      <a:pt x="13407" y="6839"/>
                      <a:pt x="13701" y="6262"/>
                    </a:cubicBezTo>
                    <a:cubicBezTo>
                      <a:pt x="14058" y="5568"/>
                      <a:pt x="14373" y="4969"/>
                      <a:pt x="15581" y="4265"/>
                    </a:cubicBezTo>
                    <a:cubicBezTo>
                      <a:pt x="16811" y="3635"/>
                      <a:pt x="17567" y="3582"/>
                      <a:pt x="18355" y="3530"/>
                    </a:cubicBezTo>
                    <a:cubicBezTo>
                      <a:pt x="19101" y="3477"/>
                      <a:pt x="19879" y="3425"/>
                      <a:pt x="21045" y="2900"/>
                    </a:cubicBezTo>
                    <a:cubicBezTo>
                      <a:pt x="22158" y="2468"/>
                      <a:pt x="22695" y="2048"/>
                      <a:pt x="23167" y="1691"/>
                    </a:cubicBezTo>
                    <a:cubicBezTo>
                      <a:pt x="23755" y="1239"/>
                      <a:pt x="24260" y="850"/>
                      <a:pt x="25721" y="525"/>
                    </a:cubicBezTo>
                    <a:cubicBezTo>
                      <a:pt x="26562" y="381"/>
                      <a:pt x="27280" y="336"/>
                      <a:pt x="27959" y="336"/>
                    </a:cubicBezTo>
                    <a:close/>
                    <a:moveTo>
                      <a:pt x="27975" y="1"/>
                    </a:moveTo>
                    <a:cubicBezTo>
                      <a:pt x="27275" y="1"/>
                      <a:pt x="26533" y="47"/>
                      <a:pt x="25657" y="199"/>
                    </a:cubicBezTo>
                    <a:cubicBezTo>
                      <a:pt x="24113" y="535"/>
                      <a:pt x="23556" y="966"/>
                      <a:pt x="22968" y="1418"/>
                    </a:cubicBezTo>
                    <a:cubicBezTo>
                      <a:pt x="22484" y="1786"/>
                      <a:pt x="21990" y="2174"/>
                      <a:pt x="20919" y="2594"/>
                    </a:cubicBezTo>
                    <a:cubicBezTo>
                      <a:pt x="19795" y="3089"/>
                      <a:pt x="19048" y="3141"/>
                      <a:pt x="18334" y="3194"/>
                    </a:cubicBezTo>
                    <a:cubicBezTo>
                      <a:pt x="17535" y="3246"/>
                      <a:pt x="16716" y="3309"/>
                      <a:pt x="15424" y="3971"/>
                    </a:cubicBezTo>
                    <a:cubicBezTo>
                      <a:pt x="14121" y="4728"/>
                      <a:pt x="13774" y="5400"/>
                      <a:pt x="13407" y="6104"/>
                    </a:cubicBezTo>
                    <a:cubicBezTo>
                      <a:pt x="13112" y="6682"/>
                      <a:pt x="12797" y="7291"/>
                      <a:pt x="11883" y="8027"/>
                    </a:cubicBezTo>
                    <a:cubicBezTo>
                      <a:pt x="10958" y="8825"/>
                      <a:pt x="10265" y="8993"/>
                      <a:pt x="9519" y="9172"/>
                    </a:cubicBezTo>
                    <a:cubicBezTo>
                      <a:pt x="8731" y="9351"/>
                      <a:pt x="7922" y="9540"/>
                      <a:pt x="6882" y="10569"/>
                    </a:cubicBezTo>
                    <a:cubicBezTo>
                      <a:pt x="5863" y="11672"/>
                      <a:pt x="5779" y="12513"/>
                      <a:pt x="5684" y="13406"/>
                    </a:cubicBezTo>
                    <a:cubicBezTo>
                      <a:pt x="5611" y="14152"/>
                      <a:pt x="5537" y="14919"/>
                      <a:pt x="4864" y="15907"/>
                    </a:cubicBezTo>
                    <a:cubicBezTo>
                      <a:pt x="4224" y="16968"/>
                      <a:pt x="3561" y="17241"/>
                      <a:pt x="2868" y="17535"/>
                    </a:cubicBezTo>
                    <a:cubicBezTo>
                      <a:pt x="2122" y="17850"/>
                      <a:pt x="1345" y="18176"/>
                      <a:pt x="652" y="19489"/>
                    </a:cubicBezTo>
                    <a:cubicBezTo>
                      <a:pt x="0" y="20876"/>
                      <a:pt x="220" y="21885"/>
                      <a:pt x="430" y="22862"/>
                    </a:cubicBezTo>
                    <a:cubicBezTo>
                      <a:pt x="609" y="23703"/>
                      <a:pt x="799" y="24586"/>
                      <a:pt x="451" y="25772"/>
                    </a:cubicBezTo>
                    <a:cubicBezTo>
                      <a:pt x="441" y="25825"/>
                      <a:pt x="451" y="25877"/>
                      <a:pt x="483" y="25919"/>
                    </a:cubicBezTo>
                    <a:cubicBezTo>
                      <a:pt x="510" y="25956"/>
                      <a:pt x="554" y="25985"/>
                      <a:pt x="606" y="25985"/>
                    </a:cubicBezTo>
                    <a:cubicBezTo>
                      <a:pt x="614" y="25985"/>
                      <a:pt x="622" y="25984"/>
                      <a:pt x="631" y="25982"/>
                    </a:cubicBezTo>
                    <a:cubicBezTo>
                      <a:pt x="735" y="25976"/>
                      <a:pt x="836" y="25973"/>
                      <a:pt x="934" y="25973"/>
                    </a:cubicBezTo>
                    <a:cubicBezTo>
                      <a:pt x="1998" y="25973"/>
                      <a:pt x="2745" y="26318"/>
                      <a:pt x="3456" y="26645"/>
                    </a:cubicBezTo>
                    <a:cubicBezTo>
                      <a:pt x="4140" y="26960"/>
                      <a:pt x="4833" y="27285"/>
                      <a:pt x="5779" y="27285"/>
                    </a:cubicBezTo>
                    <a:cubicBezTo>
                      <a:pt x="6094" y="27285"/>
                      <a:pt x="6430" y="27254"/>
                      <a:pt x="6798" y="27170"/>
                    </a:cubicBezTo>
                    <a:cubicBezTo>
                      <a:pt x="8226" y="26781"/>
                      <a:pt x="8721" y="26098"/>
                      <a:pt x="9193" y="25436"/>
                    </a:cubicBezTo>
                    <a:cubicBezTo>
                      <a:pt x="9624" y="24817"/>
                      <a:pt x="10045" y="24238"/>
                      <a:pt x="11221" y="23839"/>
                    </a:cubicBezTo>
                    <a:cubicBezTo>
                      <a:pt x="11865" y="23588"/>
                      <a:pt x="12395" y="23515"/>
                      <a:pt x="12873" y="23515"/>
                    </a:cubicBezTo>
                    <a:cubicBezTo>
                      <a:pt x="13213" y="23515"/>
                      <a:pt x="13527" y="23552"/>
                      <a:pt x="13837" y="23587"/>
                    </a:cubicBezTo>
                    <a:cubicBezTo>
                      <a:pt x="14149" y="23624"/>
                      <a:pt x="14455" y="23660"/>
                      <a:pt x="14776" y="23660"/>
                    </a:cubicBezTo>
                    <a:cubicBezTo>
                      <a:pt x="15374" y="23660"/>
                      <a:pt x="16026" y="23533"/>
                      <a:pt x="16874" y="23041"/>
                    </a:cubicBezTo>
                    <a:cubicBezTo>
                      <a:pt x="18093" y="22263"/>
                      <a:pt x="18460" y="21507"/>
                      <a:pt x="18817" y="20782"/>
                    </a:cubicBezTo>
                    <a:cubicBezTo>
                      <a:pt x="19143" y="20099"/>
                      <a:pt x="19459" y="19447"/>
                      <a:pt x="20456" y="18723"/>
                    </a:cubicBezTo>
                    <a:cubicBezTo>
                      <a:pt x="21360" y="17997"/>
                      <a:pt x="22022" y="17829"/>
                      <a:pt x="22653" y="17661"/>
                    </a:cubicBezTo>
                    <a:cubicBezTo>
                      <a:pt x="23419" y="17462"/>
                      <a:pt x="24145" y="17273"/>
                      <a:pt x="25174" y="16159"/>
                    </a:cubicBezTo>
                    <a:cubicBezTo>
                      <a:pt x="26109" y="15045"/>
                      <a:pt x="26351" y="14257"/>
                      <a:pt x="26582" y="13490"/>
                    </a:cubicBezTo>
                    <a:cubicBezTo>
                      <a:pt x="26781" y="12807"/>
                      <a:pt x="26991" y="12093"/>
                      <a:pt x="27738" y="11105"/>
                    </a:cubicBezTo>
                    <a:cubicBezTo>
                      <a:pt x="28378" y="10149"/>
                      <a:pt x="28852" y="9750"/>
                      <a:pt x="29314" y="9361"/>
                    </a:cubicBezTo>
                    <a:cubicBezTo>
                      <a:pt x="29891" y="8888"/>
                      <a:pt x="30438" y="8436"/>
                      <a:pt x="31110" y="7007"/>
                    </a:cubicBezTo>
                    <a:cubicBezTo>
                      <a:pt x="31698" y="5589"/>
                      <a:pt x="31888" y="4486"/>
                      <a:pt x="32077" y="3320"/>
                    </a:cubicBezTo>
                    <a:cubicBezTo>
                      <a:pt x="32245" y="2384"/>
                      <a:pt x="32403" y="1408"/>
                      <a:pt x="32802" y="241"/>
                    </a:cubicBezTo>
                    <a:cubicBezTo>
                      <a:pt x="32823" y="189"/>
                      <a:pt x="32812" y="126"/>
                      <a:pt x="32781" y="84"/>
                    </a:cubicBezTo>
                    <a:cubicBezTo>
                      <a:pt x="32739" y="42"/>
                      <a:pt x="32686" y="21"/>
                      <a:pt x="32634" y="21"/>
                    </a:cubicBezTo>
                    <a:cubicBezTo>
                      <a:pt x="32052" y="85"/>
                      <a:pt x="31525" y="107"/>
                      <a:pt x="31030" y="107"/>
                    </a:cubicBezTo>
                    <a:cubicBezTo>
                      <a:pt x="30479" y="107"/>
                      <a:pt x="29969" y="80"/>
                      <a:pt x="29471" y="52"/>
                    </a:cubicBezTo>
                    <a:cubicBezTo>
                      <a:pt x="28971" y="25"/>
                      <a:pt x="28484" y="1"/>
                      <a:pt x="27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73" name="Google Shape;3773;p92"/>
            <p:cNvGrpSpPr/>
            <p:nvPr/>
          </p:nvGrpSpPr>
          <p:grpSpPr>
            <a:xfrm>
              <a:off x="902782" y="2270699"/>
              <a:ext cx="1773516" cy="1244476"/>
              <a:chOff x="1030114" y="2391922"/>
              <a:chExt cx="1645191" cy="1154430"/>
            </a:xfrm>
          </p:grpSpPr>
          <p:sp>
            <p:nvSpPr>
              <p:cNvPr id="3774" name="Google Shape;3774;p92"/>
              <p:cNvSpPr/>
              <p:nvPr/>
            </p:nvSpPr>
            <p:spPr>
              <a:xfrm>
                <a:off x="1080351" y="2441453"/>
                <a:ext cx="1502948" cy="1020978"/>
              </a:xfrm>
              <a:custGeom>
                <a:avLst/>
                <a:gdLst/>
                <a:ahLst/>
                <a:cxnLst/>
                <a:rect l="l" t="t" r="r" b="b"/>
                <a:pathLst>
                  <a:path w="46850" h="31826" extrusionOk="0">
                    <a:moveTo>
                      <a:pt x="1492" y="0"/>
                    </a:moveTo>
                    <a:cubicBezTo>
                      <a:pt x="672" y="0"/>
                      <a:pt x="0" y="673"/>
                      <a:pt x="0" y="1492"/>
                    </a:cubicBezTo>
                    <a:lnTo>
                      <a:pt x="0" y="30323"/>
                    </a:lnTo>
                    <a:cubicBezTo>
                      <a:pt x="0" y="31100"/>
                      <a:pt x="588" y="31741"/>
                      <a:pt x="1345" y="31815"/>
                    </a:cubicBezTo>
                    <a:cubicBezTo>
                      <a:pt x="1387" y="31815"/>
                      <a:pt x="1450" y="31826"/>
                      <a:pt x="1492" y="31826"/>
                    </a:cubicBezTo>
                    <a:lnTo>
                      <a:pt x="1912" y="31826"/>
                    </a:lnTo>
                    <a:cubicBezTo>
                      <a:pt x="1881" y="31678"/>
                      <a:pt x="1870" y="31531"/>
                      <a:pt x="1870" y="31384"/>
                    </a:cubicBezTo>
                    <a:lnTo>
                      <a:pt x="1870" y="3972"/>
                    </a:lnTo>
                    <a:cubicBezTo>
                      <a:pt x="1870" y="2375"/>
                      <a:pt x="3173" y="1083"/>
                      <a:pt x="4770" y="1083"/>
                    </a:cubicBezTo>
                    <a:lnTo>
                      <a:pt x="45935" y="1083"/>
                    </a:lnTo>
                    <a:cubicBezTo>
                      <a:pt x="46440" y="1083"/>
                      <a:pt x="46850" y="841"/>
                      <a:pt x="46850" y="547"/>
                    </a:cubicBezTo>
                    <a:cubicBezTo>
                      <a:pt x="46850" y="242"/>
                      <a:pt x="46440" y="0"/>
                      <a:pt x="45935" y="0"/>
                    </a:cubicBezTo>
                    <a:close/>
                  </a:path>
                </a:pathLst>
              </a:custGeom>
              <a:solidFill>
                <a:srgbClr val="7753C7">
                  <a:alpha val="30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92"/>
              <p:cNvSpPr/>
              <p:nvPr/>
            </p:nvSpPr>
            <p:spPr>
              <a:xfrm>
                <a:off x="1035536" y="2397312"/>
                <a:ext cx="1634380" cy="1143331"/>
              </a:xfrm>
              <a:custGeom>
                <a:avLst/>
                <a:gdLst/>
                <a:ahLst/>
                <a:cxnLst/>
                <a:rect l="l" t="t" r="r" b="b"/>
                <a:pathLst>
                  <a:path w="50947" h="35640" extrusionOk="0">
                    <a:moveTo>
                      <a:pt x="2889" y="0"/>
                    </a:moveTo>
                    <a:cubicBezTo>
                      <a:pt x="1303" y="0"/>
                      <a:pt x="0" y="1303"/>
                      <a:pt x="0" y="2900"/>
                    </a:cubicBezTo>
                    <a:lnTo>
                      <a:pt x="0" y="30302"/>
                    </a:lnTo>
                    <a:cubicBezTo>
                      <a:pt x="0" y="31846"/>
                      <a:pt x="1208" y="33117"/>
                      <a:pt x="2742" y="33191"/>
                    </a:cubicBezTo>
                    <a:cubicBezTo>
                      <a:pt x="1985" y="33117"/>
                      <a:pt x="1397" y="32476"/>
                      <a:pt x="1397" y="31699"/>
                    </a:cubicBezTo>
                    <a:lnTo>
                      <a:pt x="1397" y="2868"/>
                    </a:lnTo>
                    <a:cubicBezTo>
                      <a:pt x="1397" y="2049"/>
                      <a:pt x="2069" y="1376"/>
                      <a:pt x="2889" y="1376"/>
                    </a:cubicBezTo>
                    <a:lnTo>
                      <a:pt x="47332" y="1376"/>
                    </a:lnTo>
                    <a:cubicBezTo>
                      <a:pt x="47837" y="1376"/>
                      <a:pt x="48247" y="1618"/>
                      <a:pt x="48247" y="1923"/>
                    </a:cubicBezTo>
                    <a:cubicBezTo>
                      <a:pt x="48247" y="2217"/>
                      <a:pt x="47837" y="2459"/>
                      <a:pt x="47332" y="2459"/>
                    </a:cubicBezTo>
                    <a:lnTo>
                      <a:pt x="6167" y="2459"/>
                    </a:lnTo>
                    <a:cubicBezTo>
                      <a:pt x="4570" y="2459"/>
                      <a:pt x="3267" y="3751"/>
                      <a:pt x="3267" y="5348"/>
                    </a:cubicBezTo>
                    <a:lnTo>
                      <a:pt x="3267" y="32760"/>
                    </a:lnTo>
                    <a:cubicBezTo>
                      <a:pt x="3267" y="32907"/>
                      <a:pt x="3278" y="33054"/>
                      <a:pt x="3309" y="33202"/>
                    </a:cubicBezTo>
                    <a:cubicBezTo>
                      <a:pt x="3509" y="34535"/>
                      <a:pt x="4633" y="35576"/>
                      <a:pt x="6010" y="35639"/>
                    </a:cubicBezTo>
                    <a:cubicBezTo>
                      <a:pt x="5253" y="35565"/>
                      <a:pt x="4665" y="34935"/>
                      <a:pt x="4665" y="34157"/>
                    </a:cubicBezTo>
                    <a:lnTo>
                      <a:pt x="4665" y="5327"/>
                    </a:lnTo>
                    <a:cubicBezTo>
                      <a:pt x="4665" y="4507"/>
                      <a:pt x="5337" y="3825"/>
                      <a:pt x="6167" y="3825"/>
                    </a:cubicBezTo>
                    <a:lnTo>
                      <a:pt x="47700" y="3825"/>
                    </a:lnTo>
                    <a:cubicBezTo>
                      <a:pt x="48593" y="3825"/>
                      <a:pt x="49403" y="3615"/>
                      <a:pt x="49991" y="3267"/>
                    </a:cubicBezTo>
                    <a:cubicBezTo>
                      <a:pt x="50579" y="2931"/>
                      <a:pt x="50947" y="2448"/>
                      <a:pt x="50947" y="1923"/>
                    </a:cubicBezTo>
                    <a:cubicBezTo>
                      <a:pt x="50947" y="862"/>
                      <a:pt x="49497" y="0"/>
                      <a:pt x="47700" y="0"/>
                    </a:cubicBezTo>
                    <a:close/>
                  </a:path>
                </a:pathLst>
              </a:custGeom>
              <a:solidFill>
                <a:srgbClr val="EBE3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92"/>
              <p:cNvSpPr/>
              <p:nvPr/>
            </p:nvSpPr>
            <p:spPr>
              <a:xfrm>
                <a:off x="1185186" y="2458968"/>
                <a:ext cx="1484727" cy="1081994"/>
              </a:xfrm>
              <a:custGeom>
                <a:avLst/>
                <a:gdLst/>
                <a:ahLst/>
                <a:cxnLst/>
                <a:rect l="l" t="t" r="r" b="b"/>
                <a:pathLst>
                  <a:path w="46282" h="33728" extrusionOk="0">
                    <a:moveTo>
                      <a:pt x="46282" y="1"/>
                    </a:moveTo>
                    <a:cubicBezTo>
                      <a:pt x="46282" y="526"/>
                      <a:pt x="45914" y="1009"/>
                      <a:pt x="45326" y="1345"/>
                    </a:cubicBezTo>
                    <a:cubicBezTo>
                      <a:pt x="44738" y="1693"/>
                      <a:pt x="43928" y="1903"/>
                      <a:pt x="43035" y="1903"/>
                    </a:cubicBezTo>
                    <a:lnTo>
                      <a:pt x="1502" y="1903"/>
                    </a:lnTo>
                    <a:cubicBezTo>
                      <a:pt x="672" y="1903"/>
                      <a:pt x="0" y="2585"/>
                      <a:pt x="0" y="3405"/>
                    </a:cubicBezTo>
                    <a:lnTo>
                      <a:pt x="0" y="32235"/>
                    </a:lnTo>
                    <a:cubicBezTo>
                      <a:pt x="0" y="33013"/>
                      <a:pt x="588" y="33643"/>
                      <a:pt x="1345" y="33717"/>
                    </a:cubicBezTo>
                    <a:cubicBezTo>
                      <a:pt x="1397" y="33727"/>
                      <a:pt x="1450" y="33727"/>
                      <a:pt x="1502" y="33727"/>
                    </a:cubicBezTo>
                    <a:lnTo>
                      <a:pt x="43035" y="33727"/>
                    </a:lnTo>
                    <a:cubicBezTo>
                      <a:pt x="44832" y="33727"/>
                      <a:pt x="46282" y="32877"/>
                      <a:pt x="46282" y="31815"/>
                    </a:cubicBezTo>
                    <a:lnTo>
                      <a:pt x="462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92"/>
              <p:cNvSpPr/>
              <p:nvPr/>
            </p:nvSpPr>
            <p:spPr>
              <a:xfrm>
                <a:off x="1227948" y="2453579"/>
                <a:ext cx="1447353" cy="1092773"/>
              </a:xfrm>
              <a:custGeom>
                <a:avLst/>
                <a:gdLst/>
                <a:ahLst/>
                <a:cxnLst/>
                <a:rect l="l" t="t" r="r" b="b"/>
                <a:pathLst>
                  <a:path w="45117" h="34064" extrusionOk="0">
                    <a:moveTo>
                      <a:pt x="44949" y="0"/>
                    </a:moveTo>
                    <a:cubicBezTo>
                      <a:pt x="44855" y="0"/>
                      <a:pt x="44781" y="74"/>
                      <a:pt x="44781" y="169"/>
                    </a:cubicBezTo>
                    <a:lnTo>
                      <a:pt x="44781" y="31983"/>
                    </a:lnTo>
                    <a:cubicBezTo>
                      <a:pt x="44781" y="32950"/>
                      <a:pt x="43394" y="33727"/>
                      <a:pt x="41702" y="33727"/>
                    </a:cubicBezTo>
                    <a:lnTo>
                      <a:pt x="169" y="33727"/>
                    </a:lnTo>
                    <a:cubicBezTo>
                      <a:pt x="75" y="33727"/>
                      <a:pt x="1" y="33801"/>
                      <a:pt x="1" y="33895"/>
                    </a:cubicBezTo>
                    <a:cubicBezTo>
                      <a:pt x="1" y="33990"/>
                      <a:pt x="75" y="34063"/>
                      <a:pt x="169" y="34063"/>
                    </a:cubicBezTo>
                    <a:lnTo>
                      <a:pt x="41702" y="34063"/>
                    </a:lnTo>
                    <a:cubicBezTo>
                      <a:pt x="43615" y="34063"/>
                      <a:pt x="45117" y="33150"/>
                      <a:pt x="45117" y="31983"/>
                    </a:cubicBezTo>
                    <a:lnTo>
                      <a:pt x="45117" y="169"/>
                    </a:lnTo>
                    <a:cubicBezTo>
                      <a:pt x="45117" y="74"/>
                      <a:pt x="45044" y="0"/>
                      <a:pt x="44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92"/>
              <p:cNvSpPr/>
              <p:nvPr/>
            </p:nvSpPr>
            <p:spPr>
              <a:xfrm>
                <a:off x="1030114" y="2391922"/>
                <a:ext cx="1645191" cy="1154110"/>
              </a:xfrm>
              <a:custGeom>
                <a:avLst/>
                <a:gdLst/>
                <a:ahLst/>
                <a:cxnLst/>
                <a:rect l="l" t="t" r="r" b="b"/>
                <a:pathLst>
                  <a:path w="51284" h="35976" extrusionOk="0">
                    <a:moveTo>
                      <a:pt x="3058" y="0"/>
                    </a:moveTo>
                    <a:cubicBezTo>
                      <a:pt x="1377" y="0"/>
                      <a:pt x="1" y="1376"/>
                      <a:pt x="1" y="3068"/>
                    </a:cubicBezTo>
                    <a:lnTo>
                      <a:pt x="1" y="30470"/>
                    </a:lnTo>
                    <a:cubicBezTo>
                      <a:pt x="1" y="32109"/>
                      <a:pt x="1272" y="33443"/>
                      <a:pt x="2901" y="33527"/>
                    </a:cubicBezTo>
                    <a:cubicBezTo>
                      <a:pt x="2995" y="33527"/>
                      <a:pt x="3069" y="33454"/>
                      <a:pt x="3079" y="33370"/>
                    </a:cubicBezTo>
                    <a:cubicBezTo>
                      <a:pt x="3079" y="33275"/>
                      <a:pt x="3006" y="33191"/>
                      <a:pt x="2911" y="33191"/>
                    </a:cubicBezTo>
                    <a:cubicBezTo>
                      <a:pt x="1472" y="33117"/>
                      <a:pt x="337" y="31930"/>
                      <a:pt x="337" y="30470"/>
                    </a:cubicBezTo>
                    <a:lnTo>
                      <a:pt x="337" y="3068"/>
                    </a:lnTo>
                    <a:cubicBezTo>
                      <a:pt x="337" y="1565"/>
                      <a:pt x="1556" y="336"/>
                      <a:pt x="3058" y="336"/>
                    </a:cubicBezTo>
                    <a:lnTo>
                      <a:pt x="47869" y="336"/>
                    </a:lnTo>
                    <a:cubicBezTo>
                      <a:pt x="49561" y="336"/>
                      <a:pt x="50948" y="1124"/>
                      <a:pt x="50948" y="2091"/>
                    </a:cubicBezTo>
                    <a:cubicBezTo>
                      <a:pt x="50948" y="2543"/>
                      <a:pt x="50643" y="2963"/>
                      <a:pt x="50076" y="3299"/>
                    </a:cubicBezTo>
                    <a:cubicBezTo>
                      <a:pt x="49488" y="3635"/>
                      <a:pt x="48699" y="3835"/>
                      <a:pt x="47869" y="3835"/>
                    </a:cubicBezTo>
                    <a:lnTo>
                      <a:pt x="6336" y="3835"/>
                    </a:lnTo>
                    <a:cubicBezTo>
                      <a:pt x="5411" y="3835"/>
                      <a:pt x="4666" y="4581"/>
                      <a:pt x="4666" y="5495"/>
                    </a:cubicBezTo>
                    <a:lnTo>
                      <a:pt x="4666" y="34325"/>
                    </a:lnTo>
                    <a:cubicBezTo>
                      <a:pt x="4666" y="35177"/>
                      <a:pt x="5317" y="35891"/>
                      <a:pt x="6168" y="35975"/>
                    </a:cubicBezTo>
                    <a:lnTo>
                      <a:pt x="6179" y="35975"/>
                    </a:lnTo>
                    <a:cubicBezTo>
                      <a:pt x="6263" y="35975"/>
                      <a:pt x="6336" y="35912"/>
                      <a:pt x="6347" y="35828"/>
                    </a:cubicBezTo>
                    <a:cubicBezTo>
                      <a:pt x="6357" y="35733"/>
                      <a:pt x="6284" y="35649"/>
                      <a:pt x="6200" y="35639"/>
                    </a:cubicBezTo>
                    <a:cubicBezTo>
                      <a:pt x="5517" y="35576"/>
                      <a:pt x="5002" y="35009"/>
                      <a:pt x="5002" y="34325"/>
                    </a:cubicBezTo>
                    <a:lnTo>
                      <a:pt x="5002" y="5495"/>
                    </a:lnTo>
                    <a:cubicBezTo>
                      <a:pt x="5002" y="4759"/>
                      <a:pt x="5601" y="4161"/>
                      <a:pt x="6336" y="4161"/>
                    </a:cubicBezTo>
                    <a:lnTo>
                      <a:pt x="47869" y="4161"/>
                    </a:lnTo>
                    <a:cubicBezTo>
                      <a:pt x="48762" y="4161"/>
                      <a:pt x="49614" y="3961"/>
                      <a:pt x="50254" y="3582"/>
                    </a:cubicBezTo>
                    <a:cubicBezTo>
                      <a:pt x="50916" y="3194"/>
                      <a:pt x="51284" y="2658"/>
                      <a:pt x="51284" y="2091"/>
                    </a:cubicBezTo>
                    <a:cubicBezTo>
                      <a:pt x="51284" y="935"/>
                      <a:pt x="49750" y="0"/>
                      <a:pt x="47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92"/>
              <p:cNvSpPr/>
              <p:nvPr/>
            </p:nvSpPr>
            <p:spPr>
              <a:xfrm>
                <a:off x="1074929" y="2436064"/>
                <a:ext cx="1513759" cy="1110289"/>
              </a:xfrm>
              <a:custGeom>
                <a:avLst/>
                <a:gdLst/>
                <a:ahLst/>
                <a:cxnLst/>
                <a:rect l="l" t="t" r="r" b="b"/>
                <a:pathLst>
                  <a:path w="47187" h="34610" extrusionOk="0">
                    <a:moveTo>
                      <a:pt x="46104" y="336"/>
                    </a:moveTo>
                    <a:cubicBezTo>
                      <a:pt x="46525" y="336"/>
                      <a:pt x="46851" y="536"/>
                      <a:pt x="46851" y="715"/>
                    </a:cubicBezTo>
                    <a:cubicBezTo>
                      <a:pt x="46851" y="883"/>
                      <a:pt x="46546" y="1083"/>
                      <a:pt x="46104" y="1083"/>
                    </a:cubicBezTo>
                    <a:lnTo>
                      <a:pt x="4939" y="1083"/>
                    </a:lnTo>
                    <a:cubicBezTo>
                      <a:pt x="3248" y="1083"/>
                      <a:pt x="1882" y="2459"/>
                      <a:pt x="1882" y="4140"/>
                    </a:cubicBezTo>
                    <a:lnTo>
                      <a:pt x="1882" y="31552"/>
                    </a:lnTo>
                    <a:cubicBezTo>
                      <a:pt x="1882" y="31646"/>
                      <a:pt x="1882" y="31730"/>
                      <a:pt x="1892" y="31825"/>
                    </a:cubicBezTo>
                    <a:lnTo>
                      <a:pt x="1661" y="31825"/>
                    </a:lnTo>
                    <a:cubicBezTo>
                      <a:pt x="1619" y="31825"/>
                      <a:pt x="1577" y="31815"/>
                      <a:pt x="1525" y="31815"/>
                    </a:cubicBezTo>
                    <a:cubicBezTo>
                      <a:pt x="852" y="31741"/>
                      <a:pt x="337" y="31174"/>
                      <a:pt x="337" y="30491"/>
                    </a:cubicBezTo>
                    <a:lnTo>
                      <a:pt x="337" y="1660"/>
                    </a:lnTo>
                    <a:cubicBezTo>
                      <a:pt x="337" y="936"/>
                      <a:pt x="936" y="336"/>
                      <a:pt x="1661" y="336"/>
                    </a:cubicBezTo>
                    <a:close/>
                    <a:moveTo>
                      <a:pt x="1661" y="0"/>
                    </a:moveTo>
                    <a:cubicBezTo>
                      <a:pt x="747" y="0"/>
                      <a:pt x="1" y="746"/>
                      <a:pt x="1" y="1660"/>
                    </a:cubicBezTo>
                    <a:lnTo>
                      <a:pt x="1" y="30491"/>
                    </a:lnTo>
                    <a:cubicBezTo>
                      <a:pt x="1" y="31352"/>
                      <a:pt x="642" y="32067"/>
                      <a:pt x="1493" y="32151"/>
                    </a:cubicBezTo>
                    <a:cubicBezTo>
                      <a:pt x="1546" y="32151"/>
                      <a:pt x="1609" y="32162"/>
                      <a:pt x="1661" y="32162"/>
                    </a:cubicBezTo>
                    <a:lnTo>
                      <a:pt x="1934" y="32162"/>
                    </a:lnTo>
                    <a:cubicBezTo>
                      <a:pt x="2207" y="33507"/>
                      <a:pt x="3374" y="34525"/>
                      <a:pt x="4761" y="34599"/>
                    </a:cubicBezTo>
                    <a:cubicBezTo>
                      <a:pt x="4824" y="34609"/>
                      <a:pt x="4876" y="34609"/>
                      <a:pt x="4939" y="34609"/>
                    </a:cubicBezTo>
                    <a:cubicBezTo>
                      <a:pt x="5034" y="34609"/>
                      <a:pt x="5107" y="34536"/>
                      <a:pt x="5107" y="34441"/>
                    </a:cubicBezTo>
                    <a:cubicBezTo>
                      <a:pt x="5107" y="34347"/>
                      <a:pt x="5034" y="34273"/>
                      <a:pt x="4939" y="34273"/>
                    </a:cubicBezTo>
                    <a:lnTo>
                      <a:pt x="4813" y="34273"/>
                    </a:lnTo>
                    <a:cubicBezTo>
                      <a:pt x="4813" y="34263"/>
                      <a:pt x="4803" y="34263"/>
                      <a:pt x="4792" y="34263"/>
                    </a:cubicBezTo>
                    <a:cubicBezTo>
                      <a:pt x="3510" y="34200"/>
                      <a:pt x="2438" y="33233"/>
                      <a:pt x="2249" y="31973"/>
                    </a:cubicBezTo>
                    <a:cubicBezTo>
                      <a:pt x="2249" y="31962"/>
                      <a:pt x="2249" y="31962"/>
                      <a:pt x="2239" y="31962"/>
                    </a:cubicBezTo>
                    <a:cubicBezTo>
                      <a:pt x="2218" y="31836"/>
                      <a:pt x="2207" y="31699"/>
                      <a:pt x="2207" y="31552"/>
                    </a:cubicBezTo>
                    <a:lnTo>
                      <a:pt x="2207" y="4140"/>
                    </a:lnTo>
                    <a:cubicBezTo>
                      <a:pt x="2207" y="2638"/>
                      <a:pt x="3437" y="1419"/>
                      <a:pt x="4939" y="1419"/>
                    </a:cubicBezTo>
                    <a:lnTo>
                      <a:pt x="46104" y="1419"/>
                    </a:lnTo>
                    <a:cubicBezTo>
                      <a:pt x="46704" y="1419"/>
                      <a:pt x="47187" y="1104"/>
                      <a:pt x="47187" y="715"/>
                    </a:cubicBezTo>
                    <a:cubicBezTo>
                      <a:pt x="47187" y="315"/>
                      <a:pt x="46704" y="0"/>
                      <a:pt x="46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92"/>
              <p:cNvSpPr/>
              <p:nvPr/>
            </p:nvSpPr>
            <p:spPr>
              <a:xfrm>
                <a:off x="1349305" y="2745824"/>
                <a:ext cx="246439" cy="508308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15845" extrusionOk="0">
                    <a:moveTo>
                      <a:pt x="3752" y="4318"/>
                    </a:moveTo>
                    <a:lnTo>
                      <a:pt x="3468" y="6661"/>
                    </a:lnTo>
                    <a:cubicBezTo>
                      <a:pt x="2491" y="6283"/>
                      <a:pt x="2239" y="6020"/>
                      <a:pt x="2239" y="5474"/>
                    </a:cubicBezTo>
                    <a:cubicBezTo>
                      <a:pt x="2239" y="4801"/>
                      <a:pt x="2722" y="4360"/>
                      <a:pt x="3752" y="4318"/>
                    </a:cubicBezTo>
                    <a:close/>
                    <a:moveTo>
                      <a:pt x="4392" y="9288"/>
                    </a:moveTo>
                    <a:cubicBezTo>
                      <a:pt x="5202" y="9613"/>
                      <a:pt x="5443" y="9929"/>
                      <a:pt x="5443" y="10454"/>
                    </a:cubicBezTo>
                    <a:cubicBezTo>
                      <a:pt x="5443" y="11231"/>
                      <a:pt x="5023" y="11768"/>
                      <a:pt x="4077" y="11862"/>
                    </a:cubicBezTo>
                    <a:lnTo>
                      <a:pt x="4392" y="9288"/>
                    </a:lnTo>
                    <a:close/>
                    <a:moveTo>
                      <a:pt x="4308" y="0"/>
                    </a:moveTo>
                    <a:lnTo>
                      <a:pt x="4004" y="2322"/>
                    </a:lnTo>
                    <a:lnTo>
                      <a:pt x="3794" y="2322"/>
                    </a:lnTo>
                    <a:cubicBezTo>
                      <a:pt x="1534" y="2322"/>
                      <a:pt x="0" y="3320"/>
                      <a:pt x="0" y="5632"/>
                    </a:cubicBezTo>
                    <a:cubicBezTo>
                      <a:pt x="0" y="7344"/>
                      <a:pt x="873" y="8227"/>
                      <a:pt x="3184" y="8920"/>
                    </a:cubicBezTo>
                    <a:lnTo>
                      <a:pt x="2806" y="11852"/>
                    </a:lnTo>
                    <a:cubicBezTo>
                      <a:pt x="1681" y="11778"/>
                      <a:pt x="348" y="11600"/>
                      <a:pt x="348" y="11600"/>
                    </a:cubicBezTo>
                    <a:lnTo>
                      <a:pt x="126" y="13354"/>
                    </a:lnTo>
                    <a:cubicBezTo>
                      <a:pt x="126" y="13354"/>
                      <a:pt x="1324" y="13638"/>
                      <a:pt x="2554" y="13774"/>
                    </a:cubicBezTo>
                    <a:lnTo>
                      <a:pt x="2323" y="15728"/>
                    </a:lnTo>
                    <a:cubicBezTo>
                      <a:pt x="2323" y="15791"/>
                      <a:pt x="3573" y="15844"/>
                      <a:pt x="3573" y="15844"/>
                    </a:cubicBezTo>
                    <a:lnTo>
                      <a:pt x="3825" y="13858"/>
                    </a:lnTo>
                    <a:lnTo>
                      <a:pt x="3836" y="13858"/>
                    </a:lnTo>
                    <a:cubicBezTo>
                      <a:pt x="6031" y="13858"/>
                      <a:pt x="7681" y="12723"/>
                      <a:pt x="7681" y="10297"/>
                    </a:cubicBezTo>
                    <a:cubicBezTo>
                      <a:pt x="7681" y="8479"/>
                      <a:pt x="6977" y="7806"/>
                      <a:pt x="4665" y="7061"/>
                    </a:cubicBezTo>
                    <a:lnTo>
                      <a:pt x="5002" y="4350"/>
                    </a:lnTo>
                    <a:cubicBezTo>
                      <a:pt x="6052" y="4413"/>
                      <a:pt x="7282" y="4549"/>
                      <a:pt x="7282" y="4549"/>
                    </a:cubicBezTo>
                    <a:lnTo>
                      <a:pt x="7460" y="2763"/>
                    </a:lnTo>
                    <a:cubicBezTo>
                      <a:pt x="7460" y="2763"/>
                      <a:pt x="6399" y="2543"/>
                      <a:pt x="5254" y="2427"/>
                    </a:cubicBezTo>
                    <a:lnTo>
                      <a:pt x="5559" y="0"/>
                    </a:lnTo>
                    <a:close/>
                  </a:path>
                </a:pathLst>
              </a:custGeom>
              <a:solidFill>
                <a:srgbClr val="7753C7">
                  <a:alpha val="307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92"/>
              <p:cNvSpPr/>
              <p:nvPr/>
            </p:nvSpPr>
            <p:spPr>
              <a:xfrm>
                <a:off x="1345616" y="2742103"/>
                <a:ext cx="253817" cy="515718"/>
              </a:xfrm>
              <a:custGeom>
                <a:avLst/>
                <a:gdLst/>
                <a:ahLst/>
                <a:cxnLst/>
                <a:rect l="l" t="t" r="r" b="b"/>
                <a:pathLst>
                  <a:path w="7912" h="16076" extrusionOk="0">
                    <a:moveTo>
                      <a:pt x="3741" y="4550"/>
                    </a:moveTo>
                    <a:lnTo>
                      <a:pt x="3488" y="6619"/>
                    </a:lnTo>
                    <a:cubicBezTo>
                      <a:pt x="2616" y="6262"/>
                      <a:pt x="2469" y="6021"/>
                      <a:pt x="2469" y="5590"/>
                    </a:cubicBezTo>
                    <a:cubicBezTo>
                      <a:pt x="2469" y="4833"/>
                      <a:pt x="3131" y="4602"/>
                      <a:pt x="3741" y="4550"/>
                    </a:cubicBezTo>
                    <a:close/>
                    <a:moveTo>
                      <a:pt x="3867" y="4319"/>
                    </a:moveTo>
                    <a:cubicBezTo>
                      <a:pt x="2448" y="4392"/>
                      <a:pt x="2238" y="5148"/>
                      <a:pt x="2238" y="5590"/>
                    </a:cubicBezTo>
                    <a:cubicBezTo>
                      <a:pt x="2238" y="6199"/>
                      <a:pt x="2543" y="6504"/>
                      <a:pt x="3541" y="6883"/>
                    </a:cubicBezTo>
                    <a:lnTo>
                      <a:pt x="3583" y="6883"/>
                    </a:lnTo>
                    <a:cubicBezTo>
                      <a:pt x="3604" y="6883"/>
                      <a:pt x="3625" y="6883"/>
                      <a:pt x="3646" y="6872"/>
                    </a:cubicBezTo>
                    <a:cubicBezTo>
                      <a:pt x="3667" y="6851"/>
                      <a:pt x="3688" y="6819"/>
                      <a:pt x="3699" y="6788"/>
                    </a:cubicBezTo>
                    <a:lnTo>
                      <a:pt x="3982" y="4445"/>
                    </a:lnTo>
                    <a:cubicBezTo>
                      <a:pt x="3982" y="4413"/>
                      <a:pt x="3972" y="4382"/>
                      <a:pt x="3951" y="4350"/>
                    </a:cubicBezTo>
                    <a:cubicBezTo>
                      <a:pt x="3930" y="4329"/>
                      <a:pt x="3898" y="4319"/>
                      <a:pt x="3867" y="4319"/>
                    </a:cubicBezTo>
                    <a:close/>
                    <a:moveTo>
                      <a:pt x="4602" y="9561"/>
                    </a:moveTo>
                    <a:cubicBezTo>
                      <a:pt x="5306" y="9866"/>
                      <a:pt x="5443" y="10161"/>
                      <a:pt x="5443" y="10570"/>
                    </a:cubicBezTo>
                    <a:cubicBezTo>
                      <a:pt x="5443" y="11284"/>
                      <a:pt x="5054" y="11726"/>
                      <a:pt x="4318" y="11852"/>
                    </a:cubicBezTo>
                    <a:lnTo>
                      <a:pt x="4602" y="9561"/>
                    </a:lnTo>
                    <a:close/>
                    <a:moveTo>
                      <a:pt x="4510" y="9292"/>
                    </a:moveTo>
                    <a:cubicBezTo>
                      <a:pt x="4491" y="9292"/>
                      <a:pt x="4473" y="9297"/>
                      <a:pt x="4455" y="9309"/>
                    </a:cubicBezTo>
                    <a:cubicBezTo>
                      <a:pt x="4423" y="9330"/>
                      <a:pt x="4402" y="9351"/>
                      <a:pt x="4402" y="9393"/>
                    </a:cubicBezTo>
                    <a:lnTo>
                      <a:pt x="4077" y="11968"/>
                    </a:lnTo>
                    <a:cubicBezTo>
                      <a:pt x="4077" y="11999"/>
                      <a:pt x="4087" y="12041"/>
                      <a:pt x="4108" y="12062"/>
                    </a:cubicBezTo>
                    <a:cubicBezTo>
                      <a:pt x="4129" y="12083"/>
                      <a:pt x="4161" y="12094"/>
                      <a:pt x="4192" y="12094"/>
                    </a:cubicBezTo>
                    <a:lnTo>
                      <a:pt x="4203" y="12094"/>
                    </a:lnTo>
                    <a:cubicBezTo>
                      <a:pt x="5148" y="11989"/>
                      <a:pt x="5663" y="11453"/>
                      <a:pt x="5663" y="10570"/>
                    </a:cubicBezTo>
                    <a:cubicBezTo>
                      <a:pt x="5663" y="9961"/>
                      <a:pt x="5369" y="9624"/>
                      <a:pt x="4549" y="9299"/>
                    </a:cubicBezTo>
                    <a:cubicBezTo>
                      <a:pt x="4536" y="9295"/>
                      <a:pt x="4523" y="9292"/>
                      <a:pt x="4510" y="9292"/>
                    </a:cubicBezTo>
                    <a:close/>
                    <a:moveTo>
                      <a:pt x="5548" y="221"/>
                    </a:moveTo>
                    <a:lnTo>
                      <a:pt x="5264" y="2533"/>
                    </a:lnTo>
                    <a:cubicBezTo>
                      <a:pt x="5254" y="2554"/>
                      <a:pt x="5264" y="2585"/>
                      <a:pt x="5285" y="2606"/>
                    </a:cubicBezTo>
                    <a:cubicBezTo>
                      <a:pt x="5306" y="2638"/>
                      <a:pt x="5327" y="2648"/>
                      <a:pt x="5359" y="2648"/>
                    </a:cubicBezTo>
                    <a:cubicBezTo>
                      <a:pt x="6283" y="2753"/>
                      <a:pt x="7166" y="2911"/>
                      <a:pt x="7460" y="2963"/>
                    </a:cubicBezTo>
                    <a:lnTo>
                      <a:pt x="7292" y="4539"/>
                    </a:lnTo>
                    <a:cubicBezTo>
                      <a:pt x="6966" y="4508"/>
                      <a:pt x="5978" y="4403"/>
                      <a:pt x="5127" y="4350"/>
                    </a:cubicBezTo>
                    <a:cubicBezTo>
                      <a:pt x="5064" y="4350"/>
                      <a:pt x="5011" y="4392"/>
                      <a:pt x="5011" y="4455"/>
                    </a:cubicBezTo>
                    <a:lnTo>
                      <a:pt x="4665" y="7166"/>
                    </a:lnTo>
                    <a:cubicBezTo>
                      <a:pt x="4665" y="7219"/>
                      <a:pt x="4696" y="7271"/>
                      <a:pt x="4749" y="7282"/>
                    </a:cubicBezTo>
                    <a:cubicBezTo>
                      <a:pt x="7061" y="8027"/>
                      <a:pt x="7691" y="8700"/>
                      <a:pt x="7691" y="10413"/>
                    </a:cubicBezTo>
                    <a:cubicBezTo>
                      <a:pt x="7691" y="12577"/>
                      <a:pt x="6293" y="13859"/>
                      <a:pt x="3951" y="13859"/>
                    </a:cubicBezTo>
                    <a:lnTo>
                      <a:pt x="3940" y="13859"/>
                    </a:lnTo>
                    <a:cubicBezTo>
                      <a:pt x="3877" y="13859"/>
                      <a:pt x="3835" y="13901"/>
                      <a:pt x="3825" y="13964"/>
                    </a:cubicBezTo>
                    <a:lnTo>
                      <a:pt x="3583" y="15844"/>
                    </a:lnTo>
                    <a:cubicBezTo>
                      <a:pt x="3162" y="15823"/>
                      <a:pt x="2732" y="15792"/>
                      <a:pt x="2564" y="15771"/>
                    </a:cubicBezTo>
                    <a:lnTo>
                      <a:pt x="2784" y="13901"/>
                    </a:lnTo>
                    <a:cubicBezTo>
                      <a:pt x="2784" y="13869"/>
                      <a:pt x="2784" y="13838"/>
                      <a:pt x="2763" y="13817"/>
                    </a:cubicBezTo>
                    <a:cubicBezTo>
                      <a:pt x="2742" y="13796"/>
                      <a:pt x="2711" y="13785"/>
                      <a:pt x="2690" y="13775"/>
                    </a:cubicBezTo>
                    <a:cubicBezTo>
                      <a:pt x="1681" y="13670"/>
                      <a:pt x="683" y="13449"/>
                      <a:pt x="368" y="13386"/>
                    </a:cubicBezTo>
                    <a:lnTo>
                      <a:pt x="557" y="11842"/>
                    </a:lnTo>
                    <a:cubicBezTo>
                      <a:pt x="904" y="11884"/>
                      <a:pt x="1986" y="12020"/>
                      <a:pt x="2921" y="12083"/>
                    </a:cubicBezTo>
                    <a:cubicBezTo>
                      <a:pt x="2984" y="12083"/>
                      <a:pt x="3026" y="12041"/>
                      <a:pt x="3036" y="11978"/>
                    </a:cubicBezTo>
                    <a:lnTo>
                      <a:pt x="3404" y="9047"/>
                    </a:lnTo>
                    <a:cubicBezTo>
                      <a:pt x="3414" y="8994"/>
                      <a:pt x="3383" y="8942"/>
                      <a:pt x="3330" y="8921"/>
                    </a:cubicBezTo>
                    <a:cubicBezTo>
                      <a:pt x="1040" y="8237"/>
                      <a:pt x="220" y="7408"/>
                      <a:pt x="220" y="5748"/>
                    </a:cubicBezTo>
                    <a:cubicBezTo>
                      <a:pt x="220" y="4287"/>
                      <a:pt x="862" y="2554"/>
                      <a:pt x="3909" y="2554"/>
                    </a:cubicBezTo>
                    <a:lnTo>
                      <a:pt x="4119" y="2554"/>
                    </a:lnTo>
                    <a:cubicBezTo>
                      <a:pt x="4182" y="2554"/>
                      <a:pt x="4224" y="2512"/>
                      <a:pt x="4234" y="2459"/>
                    </a:cubicBezTo>
                    <a:lnTo>
                      <a:pt x="4528" y="221"/>
                    </a:lnTo>
                    <a:close/>
                    <a:moveTo>
                      <a:pt x="4423" y="0"/>
                    </a:moveTo>
                    <a:cubicBezTo>
                      <a:pt x="4371" y="0"/>
                      <a:pt x="4329" y="42"/>
                      <a:pt x="4318" y="95"/>
                    </a:cubicBezTo>
                    <a:lnTo>
                      <a:pt x="4024" y="2333"/>
                    </a:lnTo>
                    <a:lnTo>
                      <a:pt x="3909" y="2333"/>
                    </a:lnTo>
                    <a:cubicBezTo>
                      <a:pt x="1387" y="2333"/>
                      <a:pt x="0" y="3541"/>
                      <a:pt x="0" y="5748"/>
                    </a:cubicBezTo>
                    <a:cubicBezTo>
                      <a:pt x="0" y="7481"/>
                      <a:pt x="862" y="8406"/>
                      <a:pt x="3173" y="9110"/>
                    </a:cubicBezTo>
                    <a:lnTo>
                      <a:pt x="2826" y="11852"/>
                    </a:lnTo>
                    <a:cubicBezTo>
                      <a:pt x="1744" y="11779"/>
                      <a:pt x="494" y="11611"/>
                      <a:pt x="484" y="11600"/>
                    </a:cubicBezTo>
                    <a:cubicBezTo>
                      <a:pt x="452" y="11600"/>
                      <a:pt x="420" y="11611"/>
                      <a:pt x="399" y="11621"/>
                    </a:cubicBezTo>
                    <a:cubicBezTo>
                      <a:pt x="368" y="11642"/>
                      <a:pt x="357" y="11674"/>
                      <a:pt x="357" y="11705"/>
                    </a:cubicBezTo>
                    <a:lnTo>
                      <a:pt x="136" y="13449"/>
                    </a:lnTo>
                    <a:cubicBezTo>
                      <a:pt x="126" y="13512"/>
                      <a:pt x="168" y="13565"/>
                      <a:pt x="220" y="13575"/>
                    </a:cubicBezTo>
                    <a:cubicBezTo>
                      <a:pt x="231" y="13575"/>
                      <a:pt x="1366" y="13848"/>
                      <a:pt x="2553" y="13985"/>
                    </a:cubicBezTo>
                    <a:lnTo>
                      <a:pt x="2322" y="15834"/>
                    </a:lnTo>
                    <a:lnTo>
                      <a:pt x="2322" y="15844"/>
                    </a:lnTo>
                    <a:cubicBezTo>
                      <a:pt x="2322" y="15960"/>
                      <a:pt x="2322" y="16023"/>
                      <a:pt x="3678" y="16076"/>
                    </a:cubicBezTo>
                    <a:lnTo>
                      <a:pt x="3688" y="16076"/>
                    </a:lnTo>
                    <a:cubicBezTo>
                      <a:pt x="3741" y="16076"/>
                      <a:pt x="3793" y="16033"/>
                      <a:pt x="3793" y="15981"/>
                    </a:cubicBezTo>
                    <a:lnTo>
                      <a:pt x="4035" y="14079"/>
                    </a:lnTo>
                    <a:cubicBezTo>
                      <a:pt x="6461" y="14058"/>
                      <a:pt x="7911" y="12692"/>
                      <a:pt x="7911" y="10413"/>
                    </a:cubicBezTo>
                    <a:cubicBezTo>
                      <a:pt x="7911" y="8616"/>
                      <a:pt x="7239" y="7859"/>
                      <a:pt x="4906" y="7103"/>
                    </a:cubicBezTo>
                    <a:lnTo>
                      <a:pt x="5212" y="4581"/>
                    </a:lnTo>
                    <a:cubicBezTo>
                      <a:pt x="6220" y="4655"/>
                      <a:pt x="7365" y="4770"/>
                      <a:pt x="7386" y="4781"/>
                    </a:cubicBezTo>
                    <a:cubicBezTo>
                      <a:pt x="7407" y="4781"/>
                      <a:pt x="7439" y="4770"/>
                      <a:pt x="7460" y="4749"/>
                    </a:cubicBezTo>
                    <a:cubicBezTo>
                      <a:pt x="7491" y="4739"/>
                      <a:pt x="7502" y="4707"/>
                      <a:pt x="7502" y="4676"/>
                    </a:cubicBezTo>
                    <a:lnTo>
                      <a:pt x="7691" y="2890"/>
                    </a:lnTo>
                    <a:cubicBezTo>
                      <a:pt x="7701" y="2837"/>
                      <a:pt x="7659" y="2785"/>
                      <a:pt x="7607" y="2774"/>
                    </a:cubicBezTo>
                    <a:cubicBezTo>
                      <a:pt x="7596" y="2764"/>
                      <a:pt x="6587" y="2564"/>
                      <a:pt x="5495" y="2438"/>
                    </a:cubicBezTo>
                    <a:lnTo>
                      <a:pt x="5789" y="126"/>
                    </a:lnTo>
                    <a:cubicBezTo>
                      <a:pt x="5789" y="95"/>
                      <a:pt x="5779" y="63"/>
                      <a:pt x="5758" y="42"/>
                    </a:cubicBezTo>
                    <a:cubicBezTo>
                      <a:pt x="5737" y="11"/>
                      <a:pt x="5705" y="0"/>
                      <a:pt x="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92"/>
              <p:cNvSpPr/>
              <p:nvPr/>
            </p:nvSpPr>
            <p:spPr>
              <a:xfrm>
                <a:off x="1238759" y="2470774"/>
                <a:ext cx="1252532" cy="10811"/>
              </a:xfrm>
              <a:custGeom>
                <a:avLst/>
                <a:gdLst/>
                <a:ahLst/>
                <a:cxnLst/>
                <a:rect l="l" t="t" r="r" b="b"/>
                <a:pathLst>
                  <a:path w="39044" h="337" extrusionOk="0">
                    <a:moveTo>
                      <a:pt x="168" y="1"/>
                    </a:moveTo>
                    <a:cubicBezTo>
                      <a:pt x="74" y="1"/>
                      <a:pt x="0" y="74"/>
                      <a:pt x="0" y="169"/>
                    </a:cubicBezTo>
                    <a:cubicBezTo>
                      <a:pt x="0" y="263"/>
                      <a:pt x="74" y="337"/>
                      <a:pt x="168" y="337"/>
                    </a:cubicBezTo>
                    <a:lnTo>
                      <a:pt x="38875" y="337"/>
                    </a:lnTo>
                    <a:cubicBezTo>
                      <a:pt x="38970" y="337"/>
                      <a:pt x="39043" y="263"/>
                      <a:pt x="39043" y="169"/>
                    </a:cubicBezTo>
                    <a:cubicBezTo>
                      <a:pt x="39043" y="74"/>
                      <a:pt x="38970" y="1"/>
                      <a:pt x="38875" y="1"/>
                    </a:cubicBezTo>
                    <a:close/>
                  </a:path>
                </a:pathLst>
              </a:custGeom>
              <a:solidFill>
                <a:srgbClr val="7753C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92"/>
              <p:cNvSpPr/>
              <p:nvPr/>
            </p:nvSpPr>
            <p:spPr>
              <a:xfrm>
                <a:off x="1846794" y="2473468"/>
                <a:ext cx="3400" cy="35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" extrusionOk="0">
                    <a:moveTo>
                      <a:pt x="0" y="1"/>
                    </a:moveTo>
                    <a:lnTo>
                      <a:pt x="74" y="11"/>
                    </a:lnTo>
                    <a:cubicBezTo>
                      <a:pt x="84" y="1"/>
                      <a:pt x="95" y="1"/>
                      <a:pt x="105" y="1"/>
                    </a:cubicBezTo>
                    <a:close/>
                  </a:path>
                </a:pathLst>
              </a:custGeom>
              <a:solidFill>
                <a:srgbClr val="D7E9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4" name="Google Shape;3784;p92"/>
            <p:cNvGrpSpPr/>
            <p:nvPr/>
          </p:nvGrpSpPr>
          <p:grpSpPr>
            <a:xfrm>
              <a:off x="1877012" y="2809192"/>
              <a:ext cx="1201306" cy="1291710"/>
              <a:chOff x="2342231" y="2896027"/>
              <a:chExt cx="1114384" cy="1198247"/>
            </a:xfrm>
          </p:grpSpPr>
          <p:sp>
            <p:nvSpPr>
              <p:cNvPr id="3785" name="Google Shape;3785;p92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92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92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92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92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92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92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92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92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92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92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92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92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92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92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92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92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92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92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92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92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92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92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92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92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92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92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92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92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92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92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92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92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92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92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92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92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92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92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92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92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92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92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92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92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92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92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92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92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92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92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92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92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92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92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92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92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92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92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92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92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92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92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92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92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92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92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92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92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92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55" name="Google Shape;3855;p92"/>
            <p:cNvGrpSpPr/>
            <p:nvPr/>
          </p:nvGrpSpPr>
          <p:grpSpPr>
            <a:xfrm>
              <a:off x="956483" y="1401035"/>
              <a:ext cx="1511486" cy="954603"/>
              <a:chOff x="4361525" y="543750"/>
              <a:chExt cx="1106100" cy="698575"/>
            </a:xfrm>
          </p:grpSpPr>
          <p:sp>
            <p:nvSpPr>
              <p:cNvPr id="3856" name="Google Shape;3856;p92"/>
              <p:cNvSpPr/>
              <p:nvPr/>
            </p:nvSpPr>
            <p:spPr>
              <a:xfrm>
                <a:off x="4720325" y="586600"/>
                <a:ext cx="739425" cy="655725"/>
              </a:xfrm>
              <a:custGeom>
                <a:avLst/>
                <a:gdLst/>
                <a:ahLst/>
                <a:cxnLst/>
                <a:rect l="l" t="t" r="r" b="b"/>
                <a:pathLst>
                  <a:path w="29577" h="26229" extrusionOk="0">
                    <a:moveTo>
                      <a:pt x="20500" y="1"/>
                    </a:moveTo>
                    <a:cubicBezTo>
                      <a:pt x="20247" y="1"/>
                      <a:pt x="19990" y="33"/>
                      <a:pt x="19732" y="98"/>
                    </a:cubicBezTo>
                    <a:lnTo>
                      <a:pt x="2364" y="4574"/>
                    </a:lnTo>
                    <a:cubicBezTo>
                      <a:pt x="1587" y="4774"/>
                      <a:pt x="935" y="5267"/>
                      <a:pt x="526" y="5961"/>
                    </a:cubicBezTo>
                    <a:cubicBezTo>
                      <a:pt x="116" y="6654"/>
                      <a:pt x="1" y="7464"/>
                      <a:pt x="200" y="8241"/>
                    </a:cubicBezTo>
                    <a:lnTo>
                      <a:pt x="4235" y="23896"/>
                    </a:lnTo>
                    <a:lnTo>
                      <a:pt x="6021" y="24401"/>
                    </a:lnTo>
                    <a:lnTo>
                      <a:pt x="6021" y="24401"/>
                    </a:lnTo>
                    <a:lnTo>
                      <a:pt x="1923" y="8514"/>
                    </a:lnTo>
                    <a:cubicBezTo>
                      <a:pt x="1640" y="7401"/>
                      <a:pt x="2322" y="6234"/>
                      <a:pt x="3447" y="5951"/>
                    </a:cubicBezTo>
                    <a:lnTo>
                      <a:pt x="19448" y="1821"/>
                    </a:lnTo>
                    <a:cubicBezTo>
                      <a:pt x="19620" y="1778"/>
                      <a:pt x="19793" y="1757"/>
                      <a:pt x="19963" y="1757"/>
                    </a:cubicBezTo>
                    <a:cubicBezTo>
                      <a:pt x="20906" y="1757"/>
                      <a:pt x="21774" y="2392"/>
                      <a:pt x="22023" y="3345"/>
                    </a:cubicBezTo>
                    <a:lnTo>
                      <a:pt x="27917" y="26229"/>
                    </a:lnTo>
                    <a:lnTo>
                      <a:pt x="29577" y="26229"/>
                    </a:lnTo>
                    <a:lnTo>
                      <a:pt x="23399" y="2262"/>
                    </a:lnTo>
                    <a:cubicBezTo>
                      <a:pt x="23126" y="1181"/>
                      <a:pt x="22296" y="392"/>
                      <a:pt x="21297" y="109"/>
                    </a:cubicBezTo>
                    <a:cubicBezTo>
                      <a:pt x="21041" y="38"/>
                      <a:pt x="20774" y="1"/>
                      <a:pt x="20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92"/>
              <p:cNvSpPr/>
              <p:nvPr/>
            </p:nvSpPr>
            <p:spPr>
              <a:xfrm>
                <a:off x="4712175" y="578850"/>
                <a:ext cx="755450" cy="663475"/>
              </a:xfrm>
              <a:custGeom>
                <a:avLst/>
                <a:gdLst/>
                <a:ahLst/>
                <a:cxnLst/>
                <a:rect l="l" t="t" r="r" b="b"/>
                <a:pathLst>
                  <a:path w="30218" h="26539" extrusionOk="0">
                    <a:moveTo>
                      <a:pt x="20803" y="0"/>
                    </a:moveTo>
                    <a:cubicBezTo>
                      <a:pt x="20533" y="0"/>
                      <a:pt x="20258" y="34"/>
                      <a:pt x="19984" y="104"/>
                    </a:cubicBezTo>
                    <a:lnTo>
                      <a:pt x="2606" y="4580"/>
                    </a:lnTo>
                    <a:cubicBezTo>
                      <a:pt x="1756" y="4800"/>
                      <a:pt x="1041" y="5346"/>
                      <a:pt x="589" y="6114"/>
                    </a:cubicBezTo>
                    <a:cubicBezTo>
                      <a:pt x="127" y="6880"/>
                      <a:pt x="1" y="7774"/>
                      <a:pt x="222" y="8624"/>
                    </a:cubicBezTo>
                    <a:lnTo>
                      <a:pt x="4214" y="24111"/>
                    </a:lnTo>
                    <a:lnTo>
                      <a:pt x="4382" y="24153"/>
                    </a:lnTo>
                    <a:lnTo>
                      <a:pt x="4561" y="24206"/>
                    </a:lnTo>
                    <a:lnTo>
                      <a:pt x="526" y="8551"/>
                    </a:lnTo>
                    <a:cubicBezTo>
                      <a:pt x="327" y="7774"/>
                      <a:pt x="442" y="6964"/>
                      <a:pt x="852" y="6271"/>
                    </a:cubicBezTo>
                    <a:cubicBezTo>
                      <a:pt x="1261" y="5577"/>
                      <a:pt x="1913" y="5084"/>
                      <a:pt x="2690" y="4884"/>
                    </a:cubicBezTo>
                    <a:lnTo>
                      <a:pt x="20058" y="408"/>
                    </a:lnTo>
                    <a:cubicBezTo>
                      <a:pt x="20316" y="343"/>
                      <a:pt x="20573" y="311"/>
                      <a:pt x="20826" y="311"/>
                    </a:cubicBezTo>
                    <a:cubicBezTo>
                      <a:pt x="21100" y="311"/>
                      <a:pt x="21367" y="348"/>
                      <a:pt x="21623" y="419"/>
                    </a:cubicBezTo>
                    <a:cubicBezTo>
                      <a:pt x="22622" y="702"/>
                      <a:pt x="23452" y="1491"/>
                      <a:pt x="23725" y="2572"/>
                    </a:cubicBezTo>
                    <a:lnTo>
                      <a:pt x="29903" y="26539"/>
                    </a:lnTo>
                    <a:lnTo>
                      <a:pt x="30218" y="26539"/>
                    </a:lnTo>
                    <a:lnTo>
                      <a:pt x="24030" y="2488"/>
                    </a:lnTo>
                    <a:cubicBezTo>
                      <a:pt x="23639" y="997"/>
                      <a:pt x="22280" y="0"/>
                      <a:pt x="208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92"/>
              <p:cNvSpPr/>
              <p:nvPr/>
            </p:nvSpPr>
            <p:spPr>
              <a:xfrm>
                <a:off x="4761300" y="630525"/>
                <a:ext cx="656950" cy="611800"/>
              </a:xfrm>
              <a:custGeom>
                <a:avLst/>
                <a:gdLst/>
                <a:ahLst/>
                <a:cxnLst/>
                <a:rect l="l" t="t" r="r" b="b"/>
                <a:pathLst>
                  <a:path w="26278" h="24472" extrusionOk="0">
                    <a:moveTo>
                      <a:pt x="18324" y="0"/>
                    </a:moveTo>
                    <a:cubicBezTo>
                      <a:pt x="18154" y="0"/>
                      <a:pt x="17981" y="21"/>
                      <a:pt x="17809" y="64"/>
                    </a:cubicBezTo>
                    <a:lnTo>
                      <a:pt x="1808" y="4194"/>
                    </a:lnTo>
                    <a:cubicBezTo>
                      <a:pt x="683" y="4477"/>
                      <a:pt x="1" y="5644"/>
                      <a:pt x="284" y="6757"/>
                    </a:cubicBezTo>
                    <a:lnTo>
                      <a:pt x="4382" y="22644"/>
                    </a:lnTo>
                    <a:lnTo>
                      <a:pt x="6735" y="23305"/>
                    </a:lnTo>
                    <a:lnTo>
                      <a:pt x="3121" y="9300"/>
                    </a:lnTo>
                    <a:cubicBezTo>
                      <a:pt x="4813" y="8869"/>
                      <a:pt x="5832" y="7136"/>
                      <a:pt x="5401" y="5444"/>
                    </a:cubicBezTo>
                    <a:lnTo>
                      <a:pt x="15278" y="2901"/>
                    </a:lnTo>
                    <a:cubicBezTo>
                      <a:pt x="15641" y="4331"/>
                      <a:pt x="16936" y="5280"/>
                      <a:pt x="18349" y="5280"/>
                    </a:cubicBezTo>
                    <a:cubicBezTo>
                      <a:pt x="18608" y="5280"/>
                      <a:pt x="18871" y="5248"/>
                      <a:pt x="19133" y="5181"/>
                    </a:cubicBezTo>
                    <a:lnTo>
                      <a:pt x="24103" y="24472"/>
                    </a:lnTo>
                    <a:lnTo>
                      <a:pt x="26278" y="24472"/>
                    </a:lnTo>
                    <a:lnTo>
                      <a:pt x="20384" y="1588"/>
                    </a:lnTo>
                    <a:cubicBezTo>
                      <a:pt x="20135" y="635"/>
                      <a:pt x="19267" y="0"/>
                      <a:pt x="18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92"/>
              <p:cNvSpPr/>
              <p:nvPr/>
            </p:nvSpPr>
            <p:spPr>
              <a:xfrm>
                <a:off x="5036825" y="1140850"/>
                <a:ext cx="206500" cy="101475"/>
              </a:xfrm>
              <a:custGeom>
                <a:avLst/>
                <a:gdLst/>
                <a:ahLst/>
                <a:cxnLst/>
                <a:rect l="l" t="t" r="r" b="b"/>
                <a:pathLst>
                  <a:path w="8260" h="4059" extrusionOk="0">
                    <a:moveTo>
                      <a:pt x="5202" y="0"/>
                    </a:moveTo>
                    <a:cubicBezTo>
                      <a:pt x="5065" y="0"/>
                      <a:pt x="4925" y="18"/>
                      <a:pt x="4782" y="55"/>
                    </a:cubicBezTo>
                    <a:cubicBezTo>
                      <a:pt x="2807" y="560"/>
                      <a:pt x="4162" y="3354"/>
                      <a:pt x="3164" y="3607"/>
                    </a:cubicBezTo>
                    <a:cubicBezTo>
                      <a:pt x="3121" y="3618"/>
                      <a:pt x="3079" y="3624"/>
                      <a:pt x="3039" y="3624"/>
                    </a:cubicBezTo>
                    <a:cubicBezTo>
                      <a:pt x="2785" y="3624"/>
                      <a:pt x="2591" y="3398"/>
                      <a:pt x="2491" y="3008"/>
                    </a:cubicBezTo>
                    <a:cubicBezTo>
                      <a:pt x="2344" y="2430"/>
                      <a:pt x="2459" y="1484"/>
                      <a:pt x="2817" y="781"/>
                    </a:cubicBezTo>
                    <a:lnTo>
                      <a:pt x="1577" y="507"/>
                    </a:lnTo>
                    <a:cubicBezTo>
                      <a:pt x="1294" y="1127"/>
                      <a:pt x="1168" y="1894"/>
                      <a:pt x="1241" y="2640"/>
                    </a:cubicBezTo>
                    <a:lnTo>
                      <a:pt x="1" y="2955"/>
                    </a:lnTo>
                    <a:lnTo>
                      <a:pt x="274" y="4006"/>
                    </a:lnTo>
                    <a:lnTo>
                      <a:pt x="1472" y="3702"/>
                    </a:lnTo>
                    <a:cubicBezTo>
                      <a:pt x="1525" y="3828"/>
                      <a:pt x="1577" y="3943"/>
                      <a:pt x="1640" y="4059"/>
                    </a:cubicBezTo>
                    <a:lnTo>
                      <a:pt x="4719" y="4059"/>
                    </a:lnTo>
                    <a:cubicBezTo>
                      <a:pt x="5034" y="3039"/>
                      <a:pt x="4635" y="1673"/>
                      <a:pt x="5296" y="1505"/>
                    </a:cubicBezTo>
                    <a:cubicBezTo>
                      <a:pt x="5329" y="1498"/>
                      <a:pt x="5360" y="1494"/>
                      <a:pt x="5390" y="1494"/>
                    </a:cubicBezTo>
                    <a:cubicBezTo>
                      <a:pt x="5613" y="1494"/>
                      <a:pt x="5771" y="1696"/>
                      <a:pt x="5864" y="2020"/>
                    </a:cubicBezTo>
                    <a:cubicBezTo>
                      <a:pt x="5980" y="2472"/>
                      <a:pt x="5927" y="3270"/>
                      <a:pt x="5738" y="3954"/>
                    </a:cubicBezTo>
                    <a:lnTo>
                      <a:pt x="6263" y="4059"/>
                    </a:lnTo>
                    <a:lnTo>
                      <a:pt x="7019" y="4059"/>
                    </a:lnTo>
                    <a:cubicBezTo>
                      <a:pt x="7177" y="3522"/>
                      <a:pt x="7219" y="2871"/>
                      <a:pt x="7124" y="2241"/>
                    </a:cubicBezTo>
                    <a:lnTo>
                      <a:pt x="8259" y="1946"/>
                    </a:lnTo>
                    <a:lnTo>
                      <a:pt x="7997" y="896"/>
                    </a:lnTo>
                    <a:lnTo>
                      <a:pt x="6809" y="1201"/>
                    </a:lnTo>
                    <a:cubicBezTo>
                      <a:pt x="6451" y="440"/>
                      <a:pt x="5875" y="0"/>
                      <a:pt x="5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92"/>
              <p:cNvSpPr/>
              <p:nvPr/>
            </p:nvSpPr>
            <p:spPr>
              <a:xfrm>
                <a:off x="4839300" y="703025"/>
                <a:ext cx="524600" cy="539300"/>
              </a:xfrm>
              <a:custGeom>
                <a:avLst/>
                <a:gdLst/>
                <a:ahLst/>
                <a:cxnLst/>
                <a:rect l="l" t="t" r="r" b="b"/>
                <a:pathLst>
                  <a:path w="20984" h="21572" extrusionOk="0">
                    <a:moveTo>
                      <a:pt x="8770" y="4699"/>
                    </a:moveTo>
                    <a:cubicBezTo>
                      <a:pt x="9915" y="4699"/>
                      <a:pt x="10963" y="5471"/>
                      <a:pt x="11264" y="6631"/>
                    </a:cubicBezTo>
                    <a:cubicBezTo>
                      <a:pt x="11611" y="8007"/>
                      <a:pt x="10781" y="9415"/>
                      <a:pt x="9405" y="9772"/>
                    </a:cubicBezTo>
                    <a:cubicBezTo>
                      <a:pt x="9189" y="9828"/>
                      <a:pt x="8972" y="9855"/>
                      <a:pt x="8758" y="9855"/>
                    </a:cubicBezTo>
                    <a:cubicBezTo>
                      <a:pt x="7612" y="9855"/>
                      <a:pt x="6564" y="9082"/>
                      <a:pt x="6263" y="7913"/>
                    </a:cubicBezTo>
                    <a:cubicBezTo>
                      <a:pt x="5906" y="6536"/>
                      <a:pt x="6736" y="5128"/>
                      <a:pt x="8123" y="4782"/>
                    </a:cubicBezTo>
                    <a:cubicBezTo>
                      <a:pt x="8339" y="4726"/>
                      <a:pt x="8556" y="4699"/>
                      <a:pt x="8770" y="4699"/>
                    </a:cubicBezTo>
                    <a:close/>
                    <a:moveTo>
                      <a:pt x="12158" y="1"/>
                    </a:moveTo>
                    <a:lnTo>
                      <a:pt x="2281" y="2544"/>
                    </a:lnTo>
                    <a:cubicBezTo>
                      <a:pt x="2712" y="4236"/>
                      <a:pt x="1693" y="5969"/>
                      <a:pt x="1" y="6400"/>
                    </a:cubicBezTo>
                    <a:lnTo>
                      <a:pt x="3615" y="20405"/>
                    </a:lnTo>
                    <a:lnTo>
                      <a:pt x="4971" y="20794"/>
                    </a:lnTo>
                    <a:cubicBezTo>
                      <a:pt x="4530" y="17295"/>
                      <a:pt x="6746" y="13944"/>
                      <a:pt x="10245" y="13040"/>
                    </a:cubicBezTo>
                    <a:cubicBezTo>
                      <a:pt x="10844" y="12885"/>
                      <a:pt x="11444" y="12811"/>
                      <a:pt x="12034" y="12811"/>
                    </a:cubicBezTo>
                    <a:cubicBezTo>
                      <a:pt x="15197" y="12811"/>
                      <a:pt x="18079" y="14941"/>
                      <a:pt x="18903" y="18147"/>
                    </a:cubicBezTo>
                    <a:cubicBezTo>
                      <a:pt x="19207" y="19312"/>
                      <a:pt x="19197" y="20479"/>
                      <a:pt x="18934" y="21572"/>
                    </a:cubicBezTo>
                    <a:lnTo>
                      <a:pt x="20983" y="21572"/>
                    </a:lnTo>
                    <a:lnTo>
                      <a:pt x="16013" y="2281"/>
                    </a:lnTo>
                    <a:cubicBezTo>
                      <a:pt x="15751" y="2348"/>
                      <a:pt x="15488" y="2380"/>
                      <a:pt x="15229" y="2380"/>
                    </a:cubicBezTo>
                    <a:cubicBezTo>
                      <a:pt x="13816" y="2380"/>
                      <a:pt x="12521" y="1431"/>
                      <a:pt x="12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92"/>
              <p:cNvSpPr/>
              <p:nvPr/>
            </p:nvSpPr>
            <p:spPr>
              <a:xfrm>
                <a:off x="4952525" y="1023275"/>
                <a:ext cx="366975" cy="219050"/>
              </a:xfrm>
              <a:custGeom>
                <a:avLst/>
                <a:gdLst/>
                <a:ahLst/>
                <a:cxnLst/>
                <a:rect l="l" t="t" r="r" b="b"/>
                <a:pathLst>
                  <a:path w="14679" h="8762" extrusionOk="0">
                    <a:moveTo>
                      <a:pt x="7505" y="1"/>
                    </a:moveTo>
                    <a:cubicBezTo>
                      <a:pt x="6915" y="1"/>
                      <a:pt x="6315" y="75"/>
                      <a:pt x="5716" y="230"/>
                    </a:cubicBezTo>
                    <a:cubicBezTo>
                      <a:pt x="2217" y="1134"/>
                      <a:pt x="1" y="4485"/>
                      <a:pt x="442" y="7984"/>
                    </a:cubicBezTo>
                    <a:lnTo>
                      <a:pt x="3174" y="8762"/>
                    </a:lnTo>
                    <a:lnTo>
                      <a:pt x="5012" y="8762"/>
                    </a:lnTo>
                    <a:cubicBezTo>
                      <a:pt x="4949" y="8646"/>
                      <a:pt x="4897" y="8531"/>
                      <a:pt x="4844" y="8405"/>
                    </a:cubicBezTo>
                    <a:lnTo>
                      <a:pt x="3646" y="8709"/>
                    </a:lnTo>
                    <a:lnTo>
                      <a:pt x="3373" y="7658"/>
                    </a:lnTo>
                    <a:lnTo>
                      <a:pt x="4613" y="7343"/>
                    </a:lnTo>
                    <a:cubicBezTo>
                      <a:pt x="4540" y="6597"/>
                      <a:pt x="4666" y="5830"/>
                      <a:pt x="4949" y="5210"/>
                    </a:cubicBezTo>
                    <a:lnTo>
                      <a:pt x="6189" y="5484"/>
                    </a:lnTo>
                    <a:cubicBezTo>
                      <a:pt x="5831" y="6187"/>
                      <a:pt x="5716" y="7133"/>
                      <a:pt x="5863" y="7711"/>
                    </a:cubicBezTo>
                    <a:cubicBezTo>
                      <a:pt x="5963" y="8101"/>
                      <a:pt x="6157" y="8327"/>
                      <a:pt x="6411" y="8327"/>
                    </a:cubicBezTo>
                    <a:cubicBezTo>
                      <a:pt x="6451" y="8327"/>
                      <a:pt x="6493" y="8321"/>
                      <a:pt x="6536" y="8310"/>
                    </a:cubicBezTo>
                    <a:cubicBezTo>
                      <a:pt x="7534" y="8057"/>
                      <a:pt x="6179" y="5263"/>
                      <a:pt x="8154" y="4758"/>
                    </a:cubicBezTo>
                    <a:cubicBezTo>
                      <a:pt x="8297" y="4721"/>
                      <a:pt x="8437" y="4703"/>
                      <a:pt x="8574" y="4703"/>
                    </a:cubicBezTo>
                    <a:cubicBezTo>
                      <a:pt x="9247" y="4703"/>
                      <a:pt x="9823" y="5143"/>
                      <a:pt x="10181" y="5904"/>
                    </a:cubicBezTo>
                    <a:lnTo>
                      <a:pt x="11369" y="5599"/>
                    </a:lnTo>
                    <a:lnTo>
                      <a:pt x="11631" y="6649"/>
                    </a:lnTo>
                    <a:lnTo>
                      <a:pt x="10496" y="6944"/>
                    </a:lnTo>
                    <a:cubicBezTo>
                      <a:pt x="10591" y="7574"/>
                      <a:pt x="10549" y="8225"/>
                      <a:pt x="10391" y="8762"/>
                    </a:cubicBezTo>
                    <a:lnTo>
                      <a:pt x="14405" y="8762"/>
                    </a:lnTo>
                    <a:cubicBezTo>
                      <a:pt x="14668" y="7669"/>
                      <a:pt x="14678" y="6502"/>
                      <a:pt x="14374" y="5337"/>
                    </a:cubicBezTo>
                    <a:cubicBezTo>
                      <a:pt x="13550" y="2131"/>
                      <a:pt x="10668" y="1"/>
                      <a:pt x="7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92"/>
              <p:cNvSpPr/>
              <p:nvPr/>
            </p:nvSpPr>
            <p:spPr>
              <a:xfrm>
                <a:off x="5152675" y="1178200"/>
                <a:ext cx="40725" cy="64125"/>
              </a:xfrm>
              <a:custGeom>
                <a:avLst/>
                <a:gdLst/>
                <a:ahLst/>
                <a:cxnLst/>
                <a:rect l="l" t="t" r="r" b="b"/>
                <a:pathLst>
                  <a:path w="1629" h="2565" extrusionOk="0">
                    <a:moveTo>
                      <a:pt x="756" y="0"/>
                    </a:moveTo>
                    <a:cubicBezTo>
                      <a:pt x="726" y="0"/>
                      <a:pt x="695" y="4"/>
                      <a:pt x="662" y="11"/>
                    </a:cubicBezTo>
                    <a:cubicBezTo>
                      <a:pt x="1" y="179"/>
                      <a:pt x="400" y="1545"/>
                      <a:pt x="85" y="2565"/>
                    </a:cubicBezTo>
                    <a:lnTo>
                      <a:pt x="1629" y="2565"/>
                    </a:lnTo>
                    <a:lnTo>
                      <a:pt x="1104" y="2460"/>
                    </a:lnTo>
                    <a:cubicBezTo>
                      <a:pt x="1293" y="1776"/>
                      <a:pt x="1346" y="978"/>
                      <a:pt x="1230" y="526"/>
                    </a:cubicBezTo>
                    <a:cubicBezTo>
                      <a:pt x="1137" y="202"/>
                      <a:pt x="979" y="0"/>
                      <a:pt x="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92"/>
              <p:cNvSpPr/>
              <p:nvPr/>
            </p:nvSpPr>
            <p:spPr>
              <a:xfrm>
                <a:off x="4986925" y="820475"/>
                <a:ext cx="142675" cy="128950"/>
              </a:xfrm>
              <a:custGeom>
                <a:avLst/>
                <a:gdLst/>
                <a:ahLst/>
                <a:cxnLst/>
                <a:rect l="l" t="t" r="r" b="b"/>
                <a:pathLst>
                  <a:path w="5707" h="5158" extrusionOk="0">
                    <a:moveTo>
                      <a:pt x="2865" y="1"/>
                    </a:moveTo>
                    <a:cubicBezTo>
                      <a:pt x="2651" y="1"/>
                      <a:pt x="2434" y="28"/>
                      <a:pt x="2218" y="84"/>
                    </a:cubicBezTo>
                    <a:cubicBezTo>
                      <a:pt x="831" y="430"/>
                      <a:pt x="1" y="1838"/>
                      <a:pt x="358" y="3215"/>
                    </a:cubicBezTo>
                    <a:cubicBezTo>
                      <a:pt x="659" y="4384"/>
                      <a:pt x="1707" y="5157"/>
                      <a:pt x="2853" y="5157"/>
                    </a:cubicBezTo>
                    <a:cubicBezTo>
                      <a:pt x="3067" y="5157"/>
                      <a:pt x="3284" y="5130"/>
                      <a:pt x="3500" y="5074"/>
                    </a:cubicBezTo>
                    <a:cubicBezTo>
                      <a:pt x="4876" y="4717"/>
                      <a:pt x="5706" y="3309"/>
                      <a:pt x="5359" y="1933"/>
                    </a:cubicBezTo>
                    <a:cubicBezTo>
                      <a:pt x="5058" y="773"/>
                      <a:pt x="4010" y="1"/>
                      <a:pt x="2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92"/>
              <p:cNvSpPr/>
              <p:nvPr/>
            </p:nvSpPr>
            <p:spPr>
              <a:xfrm>
                <a:off x="4546175" y="551525"/>
                <a:ext cx="825325" cy="690800"/>
              </a:xfrm>
              <a:custGeom>
                <a:avLst/>
                <a:gdLst/>
                <a:ahLst/>
                <a:cxnLst/>
                <a:rect l="l" t="t" r="r" b="b"/>
                <a:pathLst>
                  <a:path w="33013" h="27632" extrusionOk="0">
                    <a:moveTo>
                      <a:pt x="19703" y="1"/>
                    </a:moveTo>
                    <a:cubicBezTo>
                      <a:pt x="19323" y="1"/>
                      <a:pt x="18934" y="76"/>
                      <a:pt x="18555" y="230"/>
                    </a:cubicBezTo>
                    <a:lnTo>
                      <a:pt x="1955" y="7017"/>
                    </a:lnTo>
                    <a:cubicBezTo>
                      <a:pt x="1209" y="7322"/>
                      <a:pt x="631" y="7889"/>
                      <a:pt x="326" y="8636"/>
                    </a:cubicBezTo>
                    <a:cubicBezTo>
                      <a:pt x="11" y="9381"/>
                      <a:pt x="0" y="10201"/>
                      <a:pt x="305" y="10936"/>
                    </a:cubicBezTo>
                    <a:lnTo>
                      <a:pt x="6430" y="25909"/>
                    </a:lnTo>
                    <a:lnTo>
                      <a:pt x="8270" y="26171"/>
                    </a:lnTo>
                    <a:lnTo>
                      <a:pt x="2060" y="10989"/>
                    </a:lnTo>
                    <a:cubicBezTo>
                      <a:pt x="1618" y="9906"/>
                      <a:pt x="2134" y="8678"/>
                      <a:pt x="3215" y="8236"/>
                    </a:cubicBezTo>
                    <a:lnTo>
                      <a:pt x="18513" y="1974"/>
                    </a:lnTo>
                    <a:cubicBezTo>
                      <a:pt x="18770" y="1871"/>
                      <a:pt x="19036" y="1822"/>
                      <a:pt x="19299" y="1822"/>
                    </a:cubicBezTo>
                    <a:cubicBezTo>
                      <a:pt x="20133" y="1822"/>
                      <a:pt x="20930" y="2315"/>
                      <a:pt x="21266" y="3130"/>
                    </a:cubicBezTo>
                    <a:lnTo>
                      <a:pt x="31279" y="27632"/>
                    </a:lnTo>
                    <a:lnTo>
                      <a:pt x="33012" y="27632"/>
                    </a:lnTo>
                    <a:lnTo>
                      <a:pt x="22485" y="1869"/>
                    </a:lnTo>
                    <a:cubicBezTo>
                      <a:pt x="22064" y="850"/>
                      <a:pt x="21140" y="177"/>
                      <a:pt x="20110" y="30"/>
                    </a:cubicBezTo>
                    <a:cubicBezTo>
                      <a:pt x="19976" y="11"/>
                      <a:pt x="19840" y="1"/>
                      <a:pt x="19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92"/>
              <p:cNvSpPr/>
              <p:nvPr/>
            </p:nvSpPr>
            <p:spPr>
              <a:xfrm>
                <a:off x="4538300" y="543750"/>
                <a:ext cx="841600" cy="698575"/>
              </a:xfrm>
              <a:custGeom>
                <a:avLst/>
                <a:gdLst/>
                <a:ahLst/>
                <a:cxnLst/>
                <a:rect l="l" t="t" r="r" b="b"/>
                <a:pathLst>
                  <a:path w="33664" h="27943" extrusionOk="0">
                    <a:moveTo>
                      <a:pt x="20004" y="0"/>
                    </a:moveTo>
                    <a:cubicBezTo>
                      <a:pt x="19587" y="0"/>
                      <a:pt x="19164" y="79"/>
                      <a:pt x="18755" y="247"/>
                    </a:cubicBezTo>
                    <a:lnTo>
                      <a:pt x="2154" y="7044"/>
                    </a:lnTo>
                    <a:cubicBezTo>
                      <a:pt x="1335" y="7371"/>
                      <a:pt x="694" y="8011"/>
                      <a:pt x="347" y="8831"/>
                    </a:cubicBezTo>
                    <a:cubicBezTo>
                      <a:pt x="11" y="9650"/>
                      <a:pt x="0" y="10554"/>
                      <a:pt x="336" y="11373"/>
                    </a:cubicBezTo>
                    <a:lnTo>
                      <a:pt x="6388" y="26167"/>
                    </a:lnTo>
                    <a:lnTo>
                      <a:pt x="6567" y="26199"/>
                    </a:lnTo>
                    <a:lnTo>
                      <a:pt x="6745" y="26220"/>
                    </a:lnTo>
                    <a:lnTo>
                      <a:pt x="6745" y="26220"/>
                    </a:lnTo>
                    <a:lnTo>
                      <a:pt x="620" y="11247"/>
                    </a:lnTo>
                    <a:cubicBezTo>
                      <a:pt x="315" y="10512"/>
                      <a:pt x="326" y="9692"/>
                      <a:pt x="641" y="8947"/>
                    </a:cubicBezTo>
                    <a:cubicBezTo>
                      <a:pt x="946" y="8200"/>
                      <a:pt x="1524" y="7633"/>
                      <a:pt x="2270" y="7328"/>
                    </a:cubicBezTo>
                    <a:lnTo>
                      <a:pt x="18870" y="541"/>
                    </a:lnTo>
                    <a:cubicBezTo>
                      <a:pt x="19249" y="387"/>
                      <a:pt x="19638" y="312"/>
                      <a:pt x="20018" y="312"/>
                    </a:cubicBezTo>
                    <a:cubicBezTo>
                      <a:pt x="20155" y="312"/>
                      <a:pt x="20291" y="322"/>
                      <a:pt x="20425" y="341"/>
                    </a:cubicBezTo>
                    <a:cubicBezTo>
                      <a:pt x="21455" y="488"/>
                      <a:pt x="22379" y="1161"/>
                      <a:pt x="22800" y="2180"/>
                    </a:cubicBezTo>
                    <a:lnTo>
                      <a:pt x="33327" y="27943"/>
                    </a:lnTo>
                    <a:lnTo>
                      <a:pt x="33664" y="27943"/>
                    </a:lnTo>
                    <a:lnTo>
                      <a:pt x="23084" y="2064"/>
                    </a:lnTo>
                    <a:cubicBezTo>
                      <a:pt x="22558" y="781"/>
                      <a:pt x="21312" y="0"/>
                      <a:pt x="20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92"/>
              <p:cNvSpPr/>
              <p:nvPr/>
            </p:nvSpPr>
            <p:spPr>
              <a:xfrm>
                <a:off x="4586625" y="597050"/>
                <a:ext cx="741550" cy="645275"/>
              </a:xfrm>
              <a:custGeom>
                <a:avLst/>
                <a:gdLst/>
                <a:ahLst/>
                <a:cxnLst/>
                <a:rect l="l" t="t" r="r" b="b"/>
                <a:pathLst>
                  <a:path w="29662" h="25811" extrusionOk="0">
                    <a:moveTo>
                      <a:pt x="17681" y="1"/>
                    </a:moveTo>
                    <a:cubicBezTo>
                      <a:pt x="17418" y="1"/>
                      <a:pt x="17152" y="50"/>
                      <a:pt x="16895" y="153"/>
                    </a:cubicBezTo>
                    <a:lnTo>
                      <a:pt x="1597" y="6415"/>
                    </a:lnTo>
                    <a:cubicBezTo>
                      <a:pt x="516" y="6857"/>
                      <a:pt x="0" y="8085"/>
                      <a:pt x="442" y="9168"/>
                    </a:cubicBezTo>
                    <a:lnTo>
                      <a:pt x="6652" y="24350"/>
                    </a:lnTo>
                    <a:lnTo>
                      <a:pt x="9068" y="24686"/>
                    </a:lnTo>
                    <a:lnTo>
                      <a:pt x="3594" y="11300"/>
                    </a:lnTo>
                    <a:cubicBezTo>
                      <a:pt x="5212" y="10639"/>
                      <a:pt x="5989" y="8790"/>
                      <a:pt x="5328" y="7172"/>
                    </a:cubicBezTo>
                    <a:lnTo>
                      <a:pt x="14763" y="3305"/>
                    </a:lnTo>
                    <a:cubicBezTo>
                      <a:pt x="15264" y="4531"/>
                      <a:pt x="16447" y="5275"/>
                      <a:pt x="17695" y="5275"/>
                    </a:cubicBezTo>
                    <a:cubicBezTo>
                      <a:pt x="18094" y="5275"/>
                      <a:pt x="18500" y="5199"/>
                      <a:pt x="18891" y="5038"/>
                    </a:cubicBezTo>
                    <a:lnTo>
                      <a:pt x="27381" y="25811"/>
                    </a:lnTo>
                    <a:lnTo>
                      <a:pt x="29661" y="25811"/>
                    </a:lnTo>
                    <a:lnTo>
                      <a:pt x="19648" y="1309"/>
                    </a:lnTo>
                    <a:cubicBezTo>
                      <a:pt x="19312" y="494"/>
                      <a:pt x="18515" y="1"/>
                      <a:pt x="17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92"/>
              <p:cNvSpPr/>
              <p:nvPr/>
            </p:nvSpPr>
            <p:spPr>
              <a:xfrm>
                <a:off x="4919675" y="1109900"/>
                <a:ext cx="201250" cy="132425"/>
              </a:xfrm>
              <a:custGeom>
                <a:avLst/>
                <a:gdLst/>
                <a:ahLst/>
                <a:cxnLst/>
                <a:rect l="l" t="t" r="r" b="b"/>
                <a:pathLst>
                  <a:path w="8050" h="5297" extrusionOk="0">
                    <a:moveTo>
                      <a:pt x="4963" y="0"/>
                    </a:moveTo>
                    <a:cubicBezTo>
                      <a:pt x="4762" y="0"/>
                      <a:pt x="4557" y="42"/>
                      <a:pt x="4351" y="127"/>
                    </a:cubicBezTo>
                    <a:cubicBezTo>
                      <a:pt x="2459" y="894"/>
                      <a:pt x="4172" y="3479"/>
                      <a:pt x="3227" y="3868"/>
                    </a:cubicBezTo>
                    <a:cubicBezTo>
                      <a:pt x="3166" y="3893"/>
                      <a:pt x="3107" y="3905"/>
                      <a:pt x="3050" y="3905"/>
                    </a:cubicBezTo>
                    <a:cubicBezTo>
                      <a:pt x="2821" y="3905"/>
                      <a:pt x="2624" y="3708"/>
                      <a:pt x="2480" y="3363"/>
                    </a:cubicBezTo>
                    <a:cubicBezTo>
                      <a:pt x="2260" y="2806"/>
                      <a:pt x="2239" y="1861"/>
                      <a:pt x="2491" y="1115"/>
                    </a:cubicBezTo>
                    <a:lnTo>
                      <a:pt x="1241" y="1010"/>
                    </a:lnTo>
                    <a:cubicBezTo>
                      <a:pt x="1031" y="1661"/>
                      <a:pt x="1010" y="2439"/>
                      <a:pt x="1189" y="3163"/>
                    </a:cubicBezTo>
                    <a:lnTo>
                      <a:pt x="1" y="3647"/>
                    </a:lnTo>
                    <a:lnTo>
                      <a:pt x="411" y="4655"/>
                    </a:lnTo>
                    <a:lnTo>
                      <a:pt x="1567" y="4183"/>
                    </a:lnTo>
                    <a:cubicBezTo>
                      <a:pt x="1777" y="4582"/>
                      <a:pt x="2050" y="4897"/>
                      <a:pt x="2354" y="5108"/>
                    </a:cubicBezTo>
                    <a:lnTo>
                      <a:pt x="3699" y="5297"/>
                    </a:lnTo>
                    <a:lnTo>
                      <a:pt x="3804" y="5297"/>
                    </a:lnTo>
                    <a:cubicBezTo>
                      <a:pt x="3825" y="5286"/>
                      <a:pt x="3857" y="5276"/>
                      <a:pt x="3878" y="5265"/>
                    </a:cubicBezTo>
                    <a:cubicBezTo>
                      <a:pt x="5812" y="4477"/>
                      <a:pt x="4130" y="1872"/>
                      <a:pt x="5055" y="1503"/>
                    </a:cubicBezTo>
                    <a:cubicBezTo>
                      <a:pt x="5105" y="1480"/>
                      <a:pt x="5154" y="1470"/>
                      <a:pt x="5202" y="1470"/>
                    </a:cubicBezTo>
                    <a:cubicBezTo>
                      <a:pt x="5395" y="1470"/>
                      <a:pt x="5565" y="1646"/>
                      <a:pt x="5675" y="1924"/>
                    </a:cubicBezTo>
                    <a:cubicBezTo>
                      <a:pt x="5854" y="2355"/>
                      <a:pt x="5917" y="3163"/>
                      <a:pt x="5822" y="3857"/>
                    </a:cubicBezTo>
                    <a:lnTo>
                      <a:pt x="7093" y="3941"/>
                    </a:lnTo>
                    <a:cubicBezTo>
                      <a:pt x="7198" y="3353"/>
                      <a:pt x="7156" y="2649"/>
                      <a:pt x="6967" y="1977"/>
                    </a:cubicBezTo>
                    <a:lnTo>
                      <a:pt x="8049" y="1535"/>
                    </a:lnTo>
                    <a:lnTo>
                      <a:pt x="7640" y="527"/>
                    </a:lnTo>
                    <a:lnTo>
                      <a:pt x="6515" y="989"/>
                    </a:lnTo>
                    <a:cubicBezTo>
                      <a:pt x="6100" y="354"/>
                      <a:pt x="5551" y="0"/>
                      <a:pt x="4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92"/>
              <p:cNvSpPr/>
              <p:nvPr/>
            </p:nvSpPr>
            <p:spPr>
              <a:xfrm>
                <a:off x="4676450" y="679675"/>
                <a:ext cx="594700" cy="562650"/>
              </a:xfrm>
              <a:custGeom>
                <a:avLst/>
                <a:gdLst/>
                <a:ahLst/>
                <a:cxnLst/>
                <a:rect l="l" t="t" r="r" b="b"/>
                <a:pathLst>
                  <a:path w="23788" h="22506" extrusionOk="0">
                    <a:moveTo>
                      <a:pt x="8804" y="5088"/>
                    </a:moveTo>
                    <a:cubicBezTo>
                      <a:pt x="9818" y="5088"/>
                      <a:pt x="10775" y="5692"/>
                      <a:pt x="11180" y="6693"/>
                    </a:cubicBezTo>
                    <a:cubicBezTo>
                      <a:pt x="11726" y="8006"/>
                      <a:pt x="11096" y="9519"/>
                      <a:pt x="9772" y="10055"/>
                    </a:cubicBezTo>
                    <a:cubicBezTo>
                      <a:pt x="9452" y="10185"/>
                      <a:pt x="9121" y="10246"/>
                      <a:pt x="8796" y="10246"/>
                    </a:cubicBezTo>
                    <a:cubicBezTo>
                      <a:pt x="7778" y="10246"/>
                      <a:pt x="6816" y="9643"/>
                      <a:pt x="6410" y="8647"/>
                    </a:cubicBezTo>
                    <a:cubicBezTo>
                      <a:pt x="5874" y="7323"/>
                      <a:pt x="6505" y="5821"/>
                      <a:pt x="7818" y="5285"/>
                    </a:cubicBezTo>
                    <a:cubicBezTo>
                      <a:pt x="8141" y="5151"/>
                      <a:pt x="8475" y="5088"/>
                      <a:pt x="8804" y="5088"/>
                    </a:cubicBezTo>
                    <a:close/>
                    <a:moveTo>
                      <a:pt x="11170" y="0"/>
                    </a:moveTo>
                    <a:lnTo>
                      <a:pt x="1735" y="3867"/>
                    </a:lnTo>
                    <a:cubicBezTo>
                      <a:pt x="2396" y="5485"/>
                      <a:pt x="1619" y="7334"/>
                      <a:pt x="1" y="7995"/>
                    </a:cubicBezTo>
                    <a:lnTo>
                      <a:pt x="5475" y="21381"/>
                    </a:lnTo>
                    <a:lnTo>
                      <a:pt x="6872" y="21581"/>
                    </a:lnTo>
                    <a:cubicBezTo>
                      <a:pt x="5958" y="18177"/>
                      <a:pt x="7703" y="14542"/>
                      <a:pt x="11054" y="13176"/>
                    </a:cubicBezTo>
                    <a:cubicBezTo>
                      <a:pt x="11933" y="12817"/>
                      <a:pt x="12842" y="12646"/>
                      <a:pt x="13737" y="12646"/>
                    </a:cubicBezTo>
                    <a:cubicBezTo>
                      <a:pt x="16535" y="12646"/>
                      <a:pt x="19190" y="14309"/>
                      <a:pt x="20321" y="17063"/>
                    </a:cubicBezTo>
                    <a:cubicBezTo>
                      <a:pt x="21056" y="18880"/>
                      <a:pt x="20993" y="20825"/>
                      <a:pt x="20290" y="22506"/>
                    </a:cubicBezTo>
                    <a:lnTo>
                      <a:pt x="23788" y="22506"/>
                    </a:lnTo>
                    <a:lnTo>
                      <a:pt x="15298" y="1733"/>
                    </a:lnTo>
                    <a:cubicBezTo>
                      <a:pt x="14907" y="1894"/>
                      <a:pt x="14501" y="1970"/>
                      <a:pt x="14102" y="1970"/>
                    </a:cubicBezTo>
                    <a:cubicBezTo>
                      <a:pt x="12854" y="1970"/>
                      <a:pt x="11671" y="1226"/>
                      <a:pt x="1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92"/>
              <p:cNvSpPr/>
              <p:nvPr/>
            </p:nvSpPr>
            <p:spPr>
              <a:xfrm>
                <a:off x="4825400" y="995825"/>
                <a:ext cx="377475" cy="246500"/>
              </a:xfrm>
              <a:custGeom>
                <a:avLst/>
                <a:gdLst/>
                <a:ahLst/>
                <a:cxnLst/>
                <a:rect l="l" t="t" r="r" b="b"/>
                <a:pathLst>
                  <a:path w="15099" h="9860" extrusionOk="0">
                    <a:moveTo>
                      <a:pt x="7779" y="0"/>
                    </a:moveTo>
                    <a:cubicBezTo>
                      <a:pt x="6884" y="0"/>
                      <a:pt x="5975" y="171"/>
                      <a:pt x="5096" y="530"/>
                    </a:cubicBezTo>
                    <a:cubicBezTo>
                      <a:pt x="1745" y="1896"/>
                      <a:pt x="0" y="5531"/>
                      <a:pt x="914" y="8935"/>
                    </a:cubicBezTo>
                    <a:lnTo>
                      <a:pt x="6125" y="9671"/>
                    </a:lnTo>
                    <a:cubicBezTo>
                      <a:pt x="5821" y="9460"/>
                      <a:pt x="5548" y="9145"/>
                      <a:pt x="5338" y="8746"/>
                    </a:cubicBezTo>
                    <a:lnTo>
                      <a:pt x="4182" y="9218"/>
                    </a:lnTo>
                    <a:lnTo>
                      <a:pt x="3772" y="8210"/>
                    </a:lnTo>
                    <a:lnTo>
                      <a:pt x="4960" y="7726"/>
                    </a:lnTo>
                    <a:cubicBezTo>
                      <a:pt x="4781" y="7002"/>
                      <a:pt x="4802" y="6224"/>
                      <a:pt x="5012" y="5573"/>
                    </a:cubicBezTo>
                    <a:lnTo>
                      <a:pt x="6262" y="5678"/>
                    </a:lnTo>
                    <a:cubicBezTo>
                      <a:pt x="6010" y="6424"/>
                      <a:pt x="6031" y="7369"/>
                      <a:pt x="6251" y="7926"/>
                    </a:cubicBezTo>
                    <a:cubicBezTo>
                      <a:pt x="6395" y="8271"/>
                      <a:pt x="6592" y="8468"/>
                      <a:pt x="6821" y="8468"/>
                    </a:cubicBezTo>
                    <a:cubicBezTo>
                      <a:pt x="6878" y="8468"/>
                      <a:pt x="6937" y="8456"/>
                      <a:pt x="6998" y="8431"/>
                    </a:cubicBezTo>
                    <a:cubicBezTo>
                      <a:pt x="7943" y="8042"/>
                      <a:pt x="6230" y="5457"/>
                      <a:pt x="8122" y="4690"/>
                    </a:cubicBezTo>
                    <a:cubicBezTo>
                      <a:pt x="8328" y="4605"/>
                      <a:pt x="8533" y="4563"/>
                      <a:pt x="8734" y="4563"/>
                    </a:cubicBezTo>
                    <a:cubicBezTo>
                      <a:pt x="9322" y="4563"/>
                      <a:pt x="9871" y="4917"/>
                      <a:pt x="10286" y="5552"/>
                    </a:cubicBezTo>
                    <a:lnTo>
                      <a:pt x="11411" y="5090"/>
                    </a:lnTo>
                    <a:lnTo>
                      <a:pt x="11820" y="6098"/>
                    </a:lnTo>
                    <a:lnTo>
                      <a:pt x="10738" y="6540"/>
                    </a:lnTo>
                    <a:cubicBezTo>
                      <a:pt x="10927" y="7212"/>
                      <a:pt x="10969" y="7916"/>
                      <a:pt x="10864" y="8504"/>
                    </a:cubicBezTo>
                    <a:lnTo>
                      <a:pt x="9593" y="8420"/>
                    </a:lnTo>
                    <a:cubicBezTo>
                      <a:pt x="9688" y="7726"/>
                      <a:pt x="9625" y="6918"/>
                      <a:pt x="9446" y="6487"/>
                    </a:cubicBezTo>
                    <a:cubicBezTo>
                      <a:pt x="9336" y="6209"/>
                      <a:pt x="9166" y="6033"/>
                      <a:pt x="8973" y="6033"/>
                    </a:cubicBezTo>
                    <a:cubicBezTo>
                      <a:pt x="8925" y="6033"/>
                      <a:pt x="8876" y="6043"/>
                      <a:pt x="8826" y="6066"/>
                    </a:cubicBezTo>
                    <a:cubicBezTo>
                      <a:pt x="7901" y="6435"/>
                      <a:pt x="9583" y="9040"/>
                      <a:pt x="7649" y="9828"/>
                    </a:cubicBezTo>
                    <a:cubicBezTo>
                      <a:pt x="7628" y="9839"/>
                      <a:pt x="7596" y="9849"/>
                      <a:pt x="7575" y="9860"/>
                    </a:cubicBezTo>
                    <a:lnTo>
                      <a:pt x="14332" y="9860"/>
                    </a:lnTo>
                    <a:cubicBezTo>
                      <a:pt x="15035" y="8179"/>
                      <a:pt x="15098" y="6234"/>
                      <a:pt x="14363" y="4417"/>
                    </a:cubicBezTo>
                    <a:cubicBezTo>
                      <a:pt x="13232" y="1663"/>
                      <a:pt x="10577" y="0"/>
                      <a:pt x="77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92"/>
              <p:cNvSpPr/>
              <p:nvPr/>
            </p:nvSpPr>
            <p:spPr>
              <a:xfrm>
                <a:off x="4823300" y="806850"/>
                <a:ext cx="146325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53" h="5160" extrusionOk="0">
                    <a:moveTo>
                      <a:pt x="2930" y="1"/>
                    </a:moveTo>
                    <a:cubicBezTo>
                      <a:pt x="2601" y="1"/>
                      <a:pt x="2267" y="64"/>
                      <a:pt x="1944" y="198"/>
                    </a:cubicBezTo>
                    <a:cubicBezTo>
                      <a:pt x="631" y="734"/>
                      <a:pt x="0" y="2236"/>
                      <a:pt x="536" y="3560"/>
                    </a:cubicBezTo>
                    <a:cubicBezTo>
                      <a:pt x="942" y="4556"/>
                      <a:pt x="1904" y="5159"/>
                      <a:pt x="2922" y="5159"/>
                    </a:cubicBezTo>
                    <a:cubicBezTo>
                      <a:pt x="3247" y="5159"/>
                      <a:pt x="3578" y="5098"/>
                      <a:pt x="3898" y="4968"/>
                    </a:cubicBezTo>
                    <a:cubicBezTo>
                      <a:pt x="5222" y="4432"/>
                      <a:pt x="5852" y="2919"/>
                      <a:pt x="5306" y="1606"/>
                    </a:cubicBezTo>
                    <a:cubicBezTo>
                      <a:pt x="4901" y="605"/>
                      <a:pt x="3944" y="1"/>
                      <a:pt x="2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92"/>
              <p:cNvSpPr/>
              <p:nvPr/>
            </p:nvSpPr>
            <p:spPr>
              <a:xfrm>
                <a:off x="4369400" y="553850"/>
                <a:ext cx="910175" cy="688475"/>
              </a:xfrm>
              <a:custGeom>
                <a:avLst/>
                <a:gdLst/>
                <a:ahLst/>
                <a:cxnLst/>
                <a:rect l="l" t="t" r="r" b="b"/>
                <a:pathLst>
                  <a:path w="36407" h="27539" extrusionOk="0">
                    <a:moveTo>
                      <a:pt x="18608" y="0"/>
                    </a:moveTo>
                    <a:cubicBezTo>
                      <a:pt x="18093" y="0"/>
                      <a:pt x="17568" y="137"/>
                      <a:pt x="17095" y="410"/>
                    </a:cubicBezTo>
                    <a:lnTo>
                      <a:pt x="1598" y="9456"/>
                    </a:lnTo>
                    <a:cubicBezTo>
                      <a:pt x="904" y="9855"/>
                      <a:pt x="410" y="10507"/>
                      <a:pt x="211" y="11295"/>
                    </a:cubicBezTo>
                    <a:cubicBezTo>
                      <a:pt x="1" y="12073"/>
                      <a:pt x="106" y="12881"/>
                      <a:pt x="515" y="13575"/>
                    </a:cubicBezTo>
                    <a:lnTo>
                      <a:pt x="8658" y="27539"/>
                    </a:lnTo>
                    <a:lnTo>
                      <a:pt x="10518" y="27539"/>
                    </a:lnTo>
                    <a:lnTo>
                      <a:pt x="2259" y="13376"/>
                    </a:lnTo>
                    <a:cubicBezTo>
                      <a:pt x="1671" y="12367"/>
                      <a:pt x="2007" y="11074"/>
                      <a:pt x="3016" y="10486"/>
                    </a:cubicBezTo>
                    <a:lnTo>
                      <a:pt x="17295" y="2154"/>
                    </a:lnTo>
                    <a:cubicBezTo>
                      <a:pt x="17625" y="1959"/>
                      <a:pt x="17989" y="1867"/>
                      <a:pt x="18350" y="1867"/>
                    </a:cubicBezTo>
                    <a:cubicBezTo>
                      <a:pt x="19076" y="1867"/>
                      <a:pt x="19787" y="2243"/>
                      <a:pt x="20174" y="2911"/>
                    </a:cubicBezTo>
                    <a:lnTo>
                      <a:pt x="34547" y="27539"/>
                    </a:lnTo>
                    <a:lnTo>
                      <a:pt x="36406" y="27539"/>
                    </a:lnTo>
                    <a:lnTo>
                      <a:pt x="21213" y="1503"/>
                    </a:lnTo>
                    <a:cubicBezTo>
                      <a:pt x="20646" y="536"/>
                      <a:pt x="19637" y="0"/>
                      <a:pt x="18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92"/>
              <p:cNvSpPr/>
              <p:nvPr/>
            </p:nvSpPr>
            <p:spPr>
              <a:xfrm>
                <a:off x="4361525" y="546200"/>
                <a:ext cx="926975" cy="696125"/>
              </a:xfrm>
              <a:custGeom>
                <a:avLst/>
                <a:gdLst/>
                <a:ahLst/>
                <a:cxnLst/>
                <a:rect l="l" t="t" r="r" b="b"/>
                <a:pathLst>
                  <a:path w="37079" h="27845" extrusionOk="0">
                    <a:moveTo>
                      <a:pt x="18917" y="0"/>
                    </a:moveTo>
                    <a:cubicBezTo>
                      <a:pt x="18350" y="0"/>
                      <a:pt x="17776" y="146"/>
                      <a:pt x="17253" y="453"/>
                    </a:cubicBezTo>
                    <a:lnTo>
                      <a:pt x="1755" y="9489"/>
                    </a:lnTo>
                    <a:cubicBezTo>
                      <a:pt x="998" y="9941"/>
                      <a:pt x="452" y="10656"/>
                      <a:pt x="221" y="11517"/>
                    </a:cubicBezTo>
                    <a:cubicBezTo>
                      <a:pt x="1" y="12379"/>
                      <a:pt x="116" y="13271"/>
                      <a:pt x="557" y="14039"/>
                    </a:cubicBezTo>
                    <a:lnTo>
                      <a:pt x="8616" y="27845"/>
                    </a:lnTo>
                    <a:lnTo>
                      <a:pt x="8973" y="27845"/>
                    </a:lnTo>
                    <a:lnTo>
                      <a:pt x="830" y="13881"/>
                    </a:lnTo>
                    <a:cubicBezTo>
                      <a:pt x="421" y="13187"/>
                      <a:pt x="316" y="12379"/>
                      <a:pt x="526" y="11601"/>
                    </a:cubicBezTo>
                    <a:cubicBezTo>
                      <a:pt x="725" y="10813"/>
                      <a:pt x="1219" y="10161"/>
                      <a:pt x="1913" y="9762"/>
                    </a:cubicBezTo>
                    <a:lnTo>
                      <a:pt x="17410" y="716"/>
                    </a:lnTo>
                    <a:cubicBezTo>
                      <a:pt x="17883" y="443"/>
                      <a:pt x="18408" y="306"/>
                      <a:pt x="18923" y="306"/>
                    </a:cubicBezTo>
                    <a:cubicBezTo>
                      <a:pt x="19952" y="306"/>
                      <a:pt x="20961" y="842"/>
                      <a:pt x="21528" y="1809"/>
                    </a:cubicBezTo>
                    <a:lnTo>
                      <a:pt x="36721" y="27845"/>
                    </a:lnTo>
                    <a:lnTo>
                      <a:pt x="37078" y="27845"/>
                    </a:lnTo>
                    <a:lnTo>
                      <a:pt x="21791" y="1651"/>
                    </a:lnTo>
                    <a:cubicBezTo>
                      <a:pt x="21174" y="591"/>
                      <a:pt x="20059" y="0"/>
                      <a:pt x="18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92"/>
              <p:cNvSpPr/>
              <p:nvPr/>
            </p:nvSpPr>
            <p:spPr>
              <a:xfrm>
                <a:off x="4411150" y="600525"/>
                <a:ext cx="821925" cy="641800"/>
              </a:xfrm>
              <a:custGeom>
                <a:avLst/>
                <a:gdLst/>
                <a:ahLst/>
                <a:cxnLst/>
                <a:rect l="l" t="t" r="r" b="b"/>
                <a:pathLst>
                  <a:path w="32877" h="25672" extrusionOk="0">
                    <a:moveTo>
                      <a:pt x="16680" y="0"/>
                    </a:moveTo>
                    <a:cubicBezTo>
                      <a:pt x="16319" y="0"/>
                      <a:pt x="15955" y="92"/>
                      <a:pt x="15625" y="287"/>
                    </a:cubicBezTo>
                    <a:lnTo>
                      <a:pt x="1346" y="8619"/>
                    </a:lnTo>
                    <a:cubicBezTo>
                      <a:pt x="337" y="9207"/>
                      <a:pt x="1" y="10500"/>
                      <a:pt x="589" y="11509"/>
                    </a:cubicBezTo>
                    <a:lnTo>
                      <a:pt x="8848" y="25672"/>
                    </a:lnTo>
                    <a:lnTo>
                      <a:pt x="11296" y="25672"/>
                    </a:lnTo>
                    <a:lnTo>
                      <a:pt x="4004" y="13179"/>
                    </a:lnTo>
                    <a:cubicBezTo>
                      <a:pt x="5517" y="12296"/>
                      <a:pt x="6022" y="10353"/>
                      <a:pt x="5139" y="8850"/>
                    </a:cubicBezTo>
                    <a:lnTo>
                      <a:pt x="13954" y="3702"/>
                    </a:lnTo>
                    <a:cubicBezTo>
                      <a:pt x="14544" y="4713"/>
                      <a:pt x="15604" y="5279"/>
                      <a:pt x="16693" y="5279"/>
                    </a:cubicBezTo>
                    <a:cubicBezTo>
                      <a:pt x="17234" y="5279"/>
                      <a:pt x="17781" y="5140"/>
                      <a:pt x="18283" y="4847"/>
                    </a:cubicBezTo>
                    <a:lnTo>
                      <a:pt x="30428" y="25672"/>
                    </a:lnTo>
                    <a:lnTo>
                      <a:pt x="32877" y="25672"/>
                    </a:lnTo>
                    <a:lnTo>
                      <a:pt x="18504" y="1044"/>
                    </a:lnTo>
                    <a:cubicBezTo>
                      <a:pt x="18117" y="376"/>
                      <a:pt x="17406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92"/>
              <p:cNvSpPr/>
              <p:nvPr/>
            </p:nvSpPr>
            <p:spPr>
              <a:xfrm>
                <a:off x="4797025" y="1106475"/>
                <a:ext cx="192025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7681" h="5434" extrusionOk="0">
                    <a:moveTo>
                      <a:pt x="4605" y="0"/>
                    </a:moveTo>
                    <a:cubicBezTo>
                      <a:pt x="4338" y="0"/>
                      <a:pt x="4071" y="72"/>
                      <a:pt x="3814" y="222"/>
                    </a:cubicBezTo>
                    <a:cubicBezTo>
                      <a:pt x="2049" y="1252"/>
                      <a:pt x="4108" y="3574"/>
                      <a:pt x="3226" y="4089"/>
                    </a:cubicBezTo>
                    <a:cubicBezTo>
                      <a:pt x="3152" y="4133"/>
                      <a:pt x="3077" y="4154"/>
                      <a:pt x="3003" y="4154"/>
                    </a:cubicBezTo>
                    <a:cubicBezTo>
                      <a:pt x="2794" y="4154"/>
                      <a:pt x="2588" y="3985"/>
                      <a:pt x="2417" y="3690"/>
                    </a:cubicBezTo>
                    <a:cubicBezTo>
                      <a:pt x="2112" y="3174"/>
                      <a:pt x="1965" y="2229"/>
                      <a:pt x="2112" y="1462"/>
                    </a:cubicBezTo>
                    <a:lnTo>
                      <a:pt x="2112" y="1462"/>
                    </a:lnTo>
                    <a:lnTo>
                      <a:pt x="851" y="1535"/>
                    </a:lnTo>
                    <a:cubicBezTo>
                      <a:pt x="746" y="2208"/>
                      <a:pt x="830" y="2985"/>
                      <a:pt x="1103" y="3679"/>
                    </a:cubicBezTo>
                    <a:lnTo>
                      <a:pt x="1" y="4320"/>
                    </a:lnTo>
                    <a:lnTo>
                      <a:pt x="547" y="5255"/>
                    </a:lnTo>
                    <a:lnTo>
                      <a:pt x="1619" y="4635"/>
                    </a:lnTo>
                    <a:cubicBezTo>
                      <a:pt x="1892" y="4992"/>
                      <a:pt x="2207" y="5266"/>
                      <a:pt x="2532" y="5434"/>
                    </a:cubicBezTo>
                    <a:lnTo>
                      <a:pt x="3972" y="5434"/>
                    </a:lnTo>
                    <a:cubicBezTo>
                      <a:pt x="4003" y="5413"/>
                      <a:pt x="4035" y="5402"/>
                      <a:pt x="4066" y="5381"/>
                    </a:cubicBezTo>
                    <a:cubicBezTo>
                      <a:pt x="5863" y="4330"/>
                      <a:pt x="3846" y="1988"/>
                      <a:pt x="4697" y="1483"/>
                    </a:cubicBezTo>
                    <a:cubicBezTo>
                      <a:pt x="4758" y="1449"/>
                      <a:pt x="4820" y="1432"/>
                      <a:pt x="4881" y="1432"/>
                    </a:cubicBezTo>
                    <a:cubicBezTo>
                      <a:pt x="5062" y="1432"/>
                      <a:pt x="5239" y="1576"/>
                      <a:pt x="5380" y="1819"/>
                    </a:cubicBezTo>
                    <a:cubicBezTo>
                      <a:pt x="5621" y="2229"/>
                      <a:pt x="5789" y="3006"/>
                      <a:pt x="5789" y="3721"/>
                    </a:cubicBezTo>
                    <a:lnTo>
                      <a:pt x="7061" y="3616"/>
                    </a:lnTo>
                    <a:cubicBezTo>
                      <a:pt x="7082" y="3027"/>
                      <a:pt x="6945" y="2324"/>
                      <a:pt x="6662" y="1693"/>
                    </a:cubicBezTo>
                    <a:lnTo>
                      <a:pt x="7681" y="1105"/>
                    </a:lnTo>
                    <a:lnTo>
                      <a:pt x="7134" y="159"/>
                    </a:lnTo>
                    <a:lnTo>
                      <a:pt x="6084" y="779"/>
                    </a:lnTo>
                    <a:cubicBezTo>
                      <a:pt x="5640" y="273"/>
                      <a:pt x="5123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92"/>
              <p:cNvSpPr/>
              <p:nvPr/>
            </p:nvSpPr>
            <p:spPr>
              <a:xfrm>
                <a:off x="4511250" y="693050"/>
                <a:ext cx="660625" cy="549275"/>
              </a:xfrm>
              <a:custGeom>
                <a:avLst/>
                <a:gdLst/>
                <a:ahLst/>
                <a:cxnLst/>
                <a:rect l="l" t="t" r="r" b="b"/>
                <a:pathLst>
                  <a:path w="26425" h="21971" extrusionOk="0">
                    <a:moveTo>
                      <a:pt x="8655" y="5347"/>
                    </a:moveTo>
                    <a:cubicBezTo>
                      <a:pt x="9544" y="5347"/>
                      <a:pt x="10410" y="5808"/>
                      <a:pt x="10895" y="6631"/>
                    </a:cubicBezTo>
                    <a:cubicBezTo>
                      <a:pt x="11610" y="7860"/>
                      <a:pt x="11201" y="9436"/>
                      <a:pt x="9961" y="10150"/>
                    </a:cubicBezTo>
                    <a:cubicBezTo>
                      <a:pt x="9551" y="10392"/>
                      <a:pt x="9104" y="10506"/>
                      <a:pt x="8662" y="10506"/>
                    </a:cubicBezTo>
                    <a:cubicBezTo>
                      <a:pt x="7777" y="10506"/>
                      <a:pt x="6917" y="10046"/>
                      <a:pt x="6441" y="9226"/>
                    </a:cubicBezTo>
                    <a:cubicBezTo>
                      <a:pt x="5716" y="7997"/>
                      <a:pt x="6136" y="6421"/>
                      <a:pt x="7365" y="5695"/>
                    </a:cubicBezTo>
                    <a:cubicBezTo>
                      <a:pt x="7772" y="5459"/>
                      <a:pt x="8216" y="5347"/>
                      <a:pt x="8655" y="5347"/>
                    </a:cubicBezTo>
                    <a:close/>
                    <a:moveTo>
                      <a:pt x="9950" y="1"/>
                    </a:moveTo>
                    <a:lnTo>
                      <a:pt x="1135" y="5149"/>
                    </a:lnTo>
                    <a:cubicBezTo>
                      <a:pt x="2018" y="6652"/>
                      <a:pt x="1513" y="8595"/>
                      <a:pt x="0" y="9478"/>
                    </a:cubicBezTo>
                    <a:lnTo>
                      <a:pt x="7292" y="21971"/>
                    </a:lnTo>
                    <a:lnTo>
                      <a:pt x="8700" y="21971"/>
                    </a:lnTo>
                    <a:cubicBezTo>
                      <a:pt x="7323" y="18724"/>
                      <a:pt x="8542" y="14889"/>
                      <a:pt x="11663" y="13071"/>
                    </a:cubicBezTo>
                    <a:cubicBezTo>
                      <a:pt x="12792" y="12411"/>
                      <a:pt x="14027" y="12096"/>
                      <a:pt x="15245" y="12096"/>
                    </a:cubicBezTo>
                    <a:cubicBezTo>
                      <a:pt x="17688" y="12096"/>
                      <a:pt x="20063" y="13360"/>
                      <a:pt x="21381" y="15625"/>
                    </a:cubicBezTo>
                    <a:cubicBezTo>
                      <a:pt x="22558" y="17631"/>
                      <a:pt x="22632" y="19985"/>
                      <a:pt x="21791" y="21971"/>
                    </a:cubicBezTo>
                    <a:lnTo>
                      <a:pt x="26424" y="21971"/>
                    </a:lnTo>
                    <a:lnTo>
                      <a:pt x="14279" y="1146"/>
                    </a:lnTo>
                    <a:cubicBezTo>
                      <a:pt x="13777" y="1439"/>
                      <a:pt x="13230" y="1578"/>
                      <a:pt x="12689" y="1578"/>
                    </a:cubicBezTo>
                    <a:cubicBezTo>
                      <a:pt x="11600" y="1578"/>
                      <a:pt x="10540" y="1012"/>
                      <a:pt x="9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92"/>
              <p:cNvSpPr/>
              <p:nvPr/>
            </p:nvSpPr>
            <p:spPr>
              <a:xfrm>
                <a:off x="4694325" y="995450"/>
                <a:ext cx="382725" cy="246875"/>
              </a:xfrm>
              <a:custGeom>
                <a:avLst/>
                <a:gdLst/>
                <a:ahLst/>
                <a:cxnLst/>
                <a:rect l="l" t="t" r="r" b="b"/>
                <a:pathLst>
                  <a:path w="15309" h="9875" extrusionOk="0">
                    <a:moveTo>
                      <a:pt x="7922" y="0"/>
                    </a:moveTo>
                    <a:cubicBezTo>
                      <a:pt x="6704" y="0"/>
                      <a:pt x="5469" y="315"/>
                      <a:pt x="4340" y="975"/>
                    </a:cubicBezTo>
                    <a:cubicBezTo>
                      <a:pt x="1219" y="2793"/>
                      <a:pt x="0" y="6628"/>
                      <a:pt x="1377" y="9875"/>
                    </a:cubicBezTo>
                    <a:lnTo>
                      <a:pt x="6640" y="9875"/>
                    </a:lnTo>
                    <a:cubicBezTo>
                      <a:pt x="6315" y="9707"/>
                      <a:pt x="6000" y="9433"/>
                      <a:pt x="5727" y="9076"/>
                    </a:cubicBezTo>
                    <a:lnTo>
                      <a:pt x="4655" y="9696"/>
                    </a:lnTo>
                    <a:lnTo>
                      <a:pt x="4109" y="8761"/>
                    </a:lnTo>
                    <a:lnTo>
                      <a:pt x="5211" y="8120"/>
                    </a:lnTo>
                    <a:cubicBezTo>
                      <a:pt x="4938" y="7426"/>
                      <a:pt x="4854" y="6649"/>
                      <a:pt x="4959" y="5976"/>
                    </a:cubicBezTo>
                    <a:lnTo>
                      <a:pt x="6220" y="5903"/>
                    </a:lnTo>
                    <a:lnTo>
                      <a:pt x="6220" y="5903"/>
                    </a:lnTo>
                    <a:cubicBezTo>
                      <a:pt x="6073" y="6670"/>
                      <a:pt x="6220" y="7615"/>
                      <a:pt x="6525" y="8131"/>
                    </a:cubicBezTo>
                    <a:cubicBezTo>
                      <a:pt x="6696" y="8426"/>
                      <a:pt x="6902" y="8595"/>
                      <a:pt x="7111" y="8595"/>
                    </a:cubicBezTo>
                    <a:cubicBezTo>
                      <a:pt x="7185" y="8595"/>
                      <a:pt x="7260" y="8574"/>
                      <a:pt x="7334" y="8530"/>
                    </a:cubicBezTo>
                    <a:cubicBezTo>
                      <a:pt x="8216" y="8015"/>
                      <a:pt x="6157" y="5693"/>
                      <a:pt x="7922" y="4663"/>
                    </a:cubicBezTo>
                    <a:cubicBezTo>
                      <a:pt x="8179" y="4513"/>
                      <a:pt x="8446" y="4441"/>
                      <a:pt x="8713" y="4441"/>
                    </a:cubicBezTo>
                    <a:cubicBezTo>
                      <a:pt x="9231" y="4441"/>
                      <a:pt x="9748" y="4714"/>
                      <a:pt x="10192" y="5220"/>
                    </a:cubicBezTo>
                    <a:lnTo>
                      <a:pt x="11242" y="4600"/>
                    </a:lnTo>
                    <a:lnTo>
                      <a:pt x="11789" y="5546"/>
                    </a:lnTo>
                    <a:lnTo>
                      <a:pt x="10770" y="6134"/>
                    </a:lnTo>
                    <a:cubicBezTo>
                      <a:pt x="11053" y="6765"/>
                      <a:pt x="11190" y="7468"/>
                      <a:pt x="11169" y="8057"/>
                    </a:cubicBezTo>
                    <a:lnTo>
                      <a:pt x="9897" y="8162"/>
                    </a:lnTo>
                    <a:cubicBezTo>
                      <a:pt x="9897" y="7447"/>
                      <a:pt x="9729" y="6670"/>
                      <a:pt x="9488" y="6260"/>
                    </a:cubicBezTo>
                    <a:cubicBezTo>
                      <a:pt x="9347" y="6017"/>
                      <a:pt x="9170" y="5873"/>
                      <a:pt x="8989" y="5873"/>
                    </a:cubicBezTo>
                    <a:cubicBezTo>
                      <a:pt x="8928" y="5873"/>
                      <a:pt x="8866" y="5890"/>
                      <a:pt x="8805" y="5924"/>
                    </a:cubicBezTo>
                    <a:cubicBezTo>
                      <a:pt x="7954" y="6429"/>
                      <a:pt x="9971" y="8771"/>
                      <a:pt x="8174" y="9822"/>
                    </a:cubicBezTo>
                    <a:cubicBezTo>
                      <a:pt x="8143" y="9843"/>
                      <a:pt x="8111" y="9854"/>
                      <a:pt x="8080" y="9875"/>
                    </a:cubicBezTo>
                    <a:lnTo>
                      <a:pt x="14468" y="9875"/>
                    </a:lnTo>
                    <a:cubicBezTo>
                      <a:pt x="15309" y="7889"/>
                      <a:pt x="15235" y="5535"/>
                      <a:pt x="14058" y="3529"/>
                    </a:cubicBezTo>
                    <a:cubicBezTo>
                      <a:pt x="12740" y="1264"/>
                      <a:pt x="10365" y="0"/>
                      <a:pt x="7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7" name="Google Shape;3877;p92"/>
              <p:cNvSpPr/>
              <p:nvPr/>
            </p:nvSpPr>
            <p:spPr>
              <a:xfrm>
                <a:off x="4654150" y="826725"/>
                <a:ext cx="147350" cy="129000"/>
              </a:xfrm>
              <a:custGeom>
                <a:avLst/>
                <a:gdLst/>
                <a:ahLst/>
                <a:cxnLst/>
                <a:rect l="l" t="t" r="r" b="b"/>
                <a:pathLst>
                  <a:path w="5894" h="5160" extrusionOk="0">
                    <a:moveTo>
                      <a:pt x="2939" y="0"/>
                    </a:moveTo>
                    <a:cubicBezTo>
                      <a:pt x="2500" y="0"/>
                      <a:pt x="2056" y="112"/>
                      <a:pt x="1649" y="348"/>
                    </a:cubicBezTo>
                    <a:cubicBezTo>
                      <a:pt x="420" y="1074"/>
                      <a:pt x="0" y="2650"/>
                      <a:pt x="725" y="3879"/>
                    </a:cubicBezTo>
                    <a:cubicBezTo>
                      <a:pt x="1201" y="4699"/>
                      <a:pt x="2061" y="5159"/>
                      <a:pt x="2946" y="5159"/>
                    </a:cubicBezTo>
                    <a:cubicBezTo>
                      <a:pt x="3388" y="5159"/>
                      <a:pt x="3835" y="5045"/>
                      <a:pt x="4245" y="4803"/>
                    </a:cubicBezTo>
                    <a:cubicBezTo>
                      <a:pt x="5485" y="4089"/>
                      <a:pt x="5894" y="2513"/>
                      <a:pt x="5179" y="1284"/>
                    </a:cubicBezTo>
                    <a:cubicBezTo>
                      <a:pt x="4694" y="461"/>
                      <a:pt x="3828" y="0"/>
                      <a:pt x="2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78" name="Google Shape;3878;p92"/>
          <p:cNvGrpSpPr/>
          <p:nvPr/>
        </p:nvGrpSpPr>
        <p:grpSpPr>
          <a:xfrm>
            <a:off x="7788546" y="3122905"/>
            <a:ext cx="99806" cy="99809"/>
            <a:chOff x="3688596" y="3879680"/>
            <a:chExt cx="99806" cy="99809"/>
          </a:xfrm>
        </p:grpSpPr>
        <p:sp>
          <p:nvSpPr>
            <p:cNvPr id="3879" name="Google Shape;3879;p92"/>
            <p:cNvSpPr/>
            <p:nvPr/>
          </p:nvSpPr>
          <p:spPr>
            <a:xfrm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92"/>
            <p:cNvSpPr/>
            <p:nvPr/>
          </p:nvSpPr>
          <p:spPr>
            <a:xfrm flipH="1">
              <a:off x="3688596" y="3879680"/>
              <a:ext cx="99806" cy="99809"/>
            </a:xfrm>
            <a:custGeom>
              <a:avLst/>
              <a:gdLst/>
              <a:ahLst/>
              <a:cxnLst/>
              <a:rect l="l" t="t" r="r" b="b"/>
              <a:pathLst>
                <a:path w="1031" h="1031" fill="none" extrusionOk="0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/>
          <p:cNvSpPr/>
          <p:nvPr/>
        </p:nvSpPr>
        <p:spPr>
          <a:xfrm>
            <a:off x="720000" y="3466210"/>
            <a:ext cx="3821178" cy="8694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DZ"/>
          </a:p>
        </p:txBody>
      </p:sp>
    </p:spTree>
    <p:extLst>
      <p:ext uri="{BB962C8B-B14F-4D97-AF65-F5344CB8AC3E}">
        <p14:creationId xmlns:p14="http://schemas.microsoft.com/office/powerpoint/2010/main" val="290969218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119" name="Google Shape;1119;p55"/>
          <p:cNvSpPr txBox="1">
            <a:spLocks noGrp="1"/>
          </p:cNvSpPr>
          <p:nvPr>
            <p:ph type="title" idx="2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Problematic</a:t>
            </a:r>
            <a:endParaRPr dirty="0"/>
          </a:p>
        </p:txBody>
      </p:sp>
      <p:sp>
        <p:nvSpPr>
          <p:cNvPr id="1120" name="Google Shape;1120;p55"/>
          <p:cNvSpPr txBox="1">
            <a:spLocks noGrp="1"/>
          </p:cNvSpPr>
          <p:nvPr>
            <p:ph type="title" idx="3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1122" name="Google Shape;1122;p55"/>
          <p:cNvSpPr txBox="1">
            <a:spLocks noGrp="1"/>
          </p:cNvSpPr>
          <p:nvPr>
            <p:ph type="title" idx="4"/>
          </p:nvPr>
        </p:nvSpPr>
        <p:spPr>
          <a:xfrm>
            <a:off x="3403800" y="1859184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Identifying and explaining the functional needs</a:t>
            </a:r>
            <a:endParaRPr dirty="0"/>
          </a:p>
        </p:txBody>
      </p:sp>
      <p:sp>
        <p:nvSpPr>
          <p:cNvPr id="1123" name="Google Shape;1123;p55"/>
          <p:cNvSpPr txBox="1">
            <a:spLocks noGrp="1"/>
          </p:cNvSpPr>
          <p:nvPr>
            <p:ph type="title" idx="5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02.</a:t>
            </a:r>
            <a:endParaRPr dirty="0"/>
          </a:p>
        </p:txBody>
      </p:sp>
      <p:sp>
        <p:nvSpPr>
          <p:cNvPr id="1125" name="Google Shape;1125;p55"/>
          <p:cNvSpPr txBox="1">
            <a:spLocks noGrp="1"/>
          </p:cNvSpPr>
          <p:nvPr>
            <p:ph type="title" idx="7"/>
          </p:nvPr>
        </p:nvSpPr>
        <p:spPr>
          <a:xfrm>
            <a:off x="6087600" y="1995684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err="1"/>
              <a:t>Identifying</a:t>
            </a:r>
            <a:r>
              <a:rPr lang="fr-FR" dirty="0"/>
              <a:t> and </a:t>
            </a:r>
            <a:r>
              <a:rPr lang="fr-FR" dirty="0" err="1"/>
              <a:t>explaining</a:t>
            </a:r>
            <a:r>
              <a:rPr lang="fr-FR" dirty="0"/>
              <a:t> the non-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needs</a:t>
            </a:r>
            <a:endParaRPr dirty="0"/>
          </a:p>
        </p:txBody>
      </p:sp>
      <p:sp>
        <p:nvSpPr>
          <p:cNvPr id="1126" name="Google Shape;1126;p55"/>
          <p:cNvSpPr txBox="1">
            <a:spLocks noGrp="1"/>
          </p:cNvSpPr>
          <p:nvPr>
            <p:ph type="title" idx="8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03.</a:t>
            </a:r>
            <a:endParaRPr dirty="0"/>
          </a:p>
        </p:txBody>
      </p:sp>
      <p:sp>
        <p:nvSpPr>
          <p:cNvPr id="1128" name="Google Shape;1128;p55"/>
          <p:cNvSpPr txBox="1">
            <a:spLocks noGrp="1"/>
          </p:cNvSpPr>
          <p:nvPr>
            <p:ph type="title" idx="13"/>
          </p:nvPr>
        </p:nvSpPr>
        <p:spPr>
          <a:xfrm>
            <a:off x="2425974" y="355411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Development</a:t>
            </a:r>
            <a:br>
              <a:rPr lang="en" dirty="0"/>
            </a:br>
            <a:r>
              <a:rPr lang="en" dirty="0"/>
              <a:t>Constraints</a:t>
            </a:r>
            <a:endParaRPr dirty="0"/>
          </a:p>
        </p:txBody>
      </p:sp>
      <p:sp>
        <p:nvSpPr>
          <p:cNvPr id="1129" name="Google Shape;1129;p55"/>
          <p:cNvSpPr txBox="1">
            <a:spLocks noGrp="1"/>
          </p:cNvSpPr>
          <p:nvPr>
            <p:ph type="title" idx="14"/>
          </p:nvPr>
        </p:nvSpPr>
        <p:spPr>
          <a:xfrm>
            <a:off x="2425974" y="3132017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1131" name="Google Shape;1131;p55"/>
          <p:cNvSpPr txBox="1">
            <a:spLocks noGrp="1"/>
          </p:cNvSpPr>
          <p:nvPr>
            <p:ph type="title" idx="16"/>
          </p:nvPr>
        </p:nvSpPr>
        <p:spPr>
          <a:xfrm>
            <a:off x="5109774" y="3554112"/>
            <a:ext cx="2375700" cy="71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132" name="Google Shape;1132;p55"/>
          <p:cNvSpPr txBox="1">
            <a:spLocks noGrp="1"/>
          </p:cNvSpPr>
          <p:nvPr>
            <p:ph type="title" idx="17"/>
          </p:nvPr>
        </p:nvSpPr>
        <p:spPr>
          <a:xfrm>
            <a:off x="5109774" y="3132017"/>
            <a:ext cx="1275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dirty="0"/>
              <a:t>05.</a:t>
            </a:r>
            <a:endParaRPr dirty="0"/>
          </a:p>
        </p:txBody>
      </p:sp>
      <p:grpSp>
        <p:nvGrpSpPr>
          <p:cNvPr id="1137" name="Google Shape;1137;p55"/>
          <p:cNvGrpSpPr/>
          <p:nvPr/>
        </p:nvGrpSpPr>
        <p:grpSpPr>
          <a:xfrm>
            <a:off x="7625495" y="244042"/>
            <a:ext cx="1979884" cy="1286961"/>
            <a:chOff x="3028945" y="2612942"/>
            <a:chExt cx="1979884" cy="1286961"/>
          </a:xfrm>
        </p:grpSpPr>
        <p:grpSp>
          <p:nvGrpSpPr>
            <p:cNvPr id="1138" name="Google Shape;1138;p55"/>
            <p:cNvGrpSpPr/>
            <p:nvPr/>
          </p:nvGrpSpPr>
          <p:grpSpPr>
            <a:xfrm>
              <a:off x="3048248" y="2612942"/>
              <a:ext cx="1960580" cy="1159377"/>
              <a:chOff x="4923200" y="1561363"/>
              <a:chExt cx="975025" cy="576575"/>
            </a:xfrm>
          </p:grpSpPr>
          <p:sp>
            <p:nvSpPr>
              <p:cNvPr id="1139" name="Google Shape;1139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4" name="Google Shape;1184;p55"/>
            <p:cNvGrpSpPr/>
            <p:nvPr/>
          </p:nvGrpSpPr>
          <p:grpSpPr>
            <a:xfrm>
              <a:off x="3028945" y="2740526"/>
              <a:ext cx="1960580" cy="1159377"/>
              <a:chOff x="4923200" y="1561363"/>
              <a:chExt cx="975025" cy="576575"/>
            </a:xfrm>
          </p:grpSpPr>
          <p:sp>
            <p:nvSpPr>
              <p:cNvPr id="1185" name="Google Shape;1185;p55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avLst/>
                <a:gdLst/>
                <a:ahLst/>
                <a:cxnLst/>
                <a:rect l="l" t="t" r="r" b="b"/>
                <a:pathLst>
                  <a:path w="39001" h="23063" extrusionOk="0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55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81" fill="none" extrusionOk="0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55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avLst/>
                <a:gdLst/>
                <a:ahLst/>
                <a:cxnLst/>
                <a:rect l="l" t="t" r="r" b="b"/>
                <a:pathLst>
                  <a:path w="8586" h="4993" fill="none" extrusionOk="0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55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4" fill="none" extrusionOk="0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55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6" fill="none" extrusionOk="0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55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avLst/>
                <a:gdLst/>
                <a:ahLst/>
                <a:cxnLst/>
                <a:rect l="l" t="t" r="r" b="b"/>
                <a:pathLst>
                  <a:path w="5832" h="3394" fill="none" extrusionOk="0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55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avLst/>
                <a:gdLst/>
                <a:ahLst/>
                <a:cxnLst/>
                <a:rect l="l" t="t" r="r" b="b"/>
                <a:pathLst>
                  <a:path w="5843" h="3395" fill="none" extrusionOk="0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55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avLst/>
                <a:gdLst/>
                <a:ahLst/>
                <a:cxnLst/>
                <a:rect l="l" t="t" r="r" b="b"/>
                <a:pathLst>
                  <a:path w="5990" h="3480" fill="none" extrusionOk="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w="5000" cap="rnd" cmpd="sng">
                <a:solidFill>
                  <a:srgbClr val="4D9DFF"/>
                </a:solidFill>
                <a:prstDash val="solid"/>
                <a:miter lim="8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55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avLst/>
                <a:gdLst/>
                <a:ahLst/>
                <a:cxnLst/>
                <a:rect l="l" t="t" r="r" b="b"/>
                <a:pathLst>
                  <a:path w="988" h="502" extrusionOk="0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55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avLst/>
                <a:gdLst/>
                <a:ahLst/>
                <a:cxnLst/>
                <a:rect l="l" t="t" r="r" b="b"/>
                <a:pathLst>
                  <a:path w="1031" h="611" extrusionOk="0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55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293" h="551" extrusionOk="0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55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14" extrusionOk="0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55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70" extrusionOk="0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55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55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610" extrusionOk="0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55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avLst/>
                <a:gdLst/>
                <a:ahLst/>
                <a:cxnLst/>
                <a:rect l="l" t="t" r="r" b="b"/>
                <a:pathLst>
                  <a:path w="1304" h="552" extrusionOk="0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55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1" extrusionOk="0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55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55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55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99" extrusionOk="0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55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620" extrusionOk="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55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562" extrusionOk="0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55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avLst/>
                <a:gdLst/>
                <a:ahLst/>
                <a:cxnLst/>
                <a:rect l="l" t="t" r="r" b="b"/>
                <a:pathLst>
                  <a:path w="999" h="503" extrusionOk="0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55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568" extrusionOk="0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55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618" extrusionOk="0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55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55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041" h="622" extrusionOk="0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55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989" h="500" extrusionOk="0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55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557" extrusionOk="0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55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8" extrusionOk="0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55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659" extrusionOk="0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55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27" extrusionOk="0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55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57" extrusionOk="0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55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21" extrusionOk="0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55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7" extrusionOk="0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55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avLst/>
                <a:gdLst/>
                <a:ahLst/>
                <a:cxnLst/>
                <a:rect l="l" t="t" r="r" b="b"/>
                <a:pathLst>
                  <a:path w="1231" h="613" extrusionOk="0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55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442" h="254" extrusionOk="0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55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20" extrusionOk="0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55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5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avLst/>
                <a:gdLst/>
                <a:ahLst/>
                <a:cxnLst/>
                <a:rect l="l" t="t" r="r" b="b"/>
                <a:pathLst>
                  <a:path w="1251" h="664" extrusionOk="0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55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736" extrusionOk="0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55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1220" h="610" extrusionOk="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55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616" extrusionOk="0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55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avLst/>
                <a:gdLst/>
                <a:ahLst/>
                <a:cxnLst/>
                <a:rect l="l" t="t" r="r" b="b"/>
                <a:pathLst>
                  <a:path w="232" h="138" extrusionOk="0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55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614" extrusionOk="0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705497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8" grpId="0"/>
      <p:bldP spid="1119" grpId="0"/>
      <p:bldP spid="1120" grpId="0"/>
      <p:bldP spid="1122" grpId="0"/>
      <p:bldP spid="1123" grpId="0"/>
      <p:bldP spid="1125" grpId="0"/>
      <p:bldP spid="1126" grpId="0"/>
      <p:bldP spid="1128" grpId="0"/>
      <p:bldP spid="1129" grpId="0"/>
      <p:bldP spid="1131" grpId="0"/>
      <p:bldP spid="11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6"/>
          <p:cNvSpPr txBox="1">
            <a:spLocks noGrp="1"/>
          </p:cNvSpPr>
          <p:nvPr>
            <p:ph type="title"/>
          </p:nvPr>
        </p:nvSpPr>
        <p:spPr>
          <a:xfrm>
            <a:off x="719999" y="681325"/>
            <a:ext cx="4382087" cy="177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Problematic</a:t>
            </a:r>
            <a:endParaRPr dirty="0"/>
          </a:p>
        </p:txBody>
      </p:sp>
      <p:sp>
        <p:nvSpPr>
          <p:cNvPr id="1235" name="Google Shape;1235;p56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237" name="Google Shape;1237;p56"/>
          <p:cNvGrpSpPr/>
          <p:nvPr/>
        </p:nvGrpSpPr>
        <p:grpSpPr>
          <a:xfrm>
            <a:off x="921306" y="3358952"/>
            <a:ext cx="3247984" cy="982503"/>
            <a:chOff x="892731" y="3511352"/>
            <a:chExt cx="3247984" cy="982503"/>
          </a:xfrm>
        </p:grpSpPr>
        <p:grpSp>
          <p:nvGrpSpPr>
            <p:cNvPr id="1238" name="Google Shape;1238;p56"/>
            <p:cNvGrpSpPr/>
            <p:nvPr/>
          </p:nvGrpSpPr>
          <p:grpSpPr>
            <a:xfrm>
              <a:off x="3501371" y="3511352"/>
              <a:ext cx="639344" cy="800140"/>
              <a:chOff x="1486921" y="3847202"/>
              <a:chExt cx="639344" cy="800140"/>
            </a:xfrm>
          </p:grpSpPr>
          <p:sp>
            <p:nvSpPr>
              <p:cNvPr id="1239" name="Google Shape;1239;p56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56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56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56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56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56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56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6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6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6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56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56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56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56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56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56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56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56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56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56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56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56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56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56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56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6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6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6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6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6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6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6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6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6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6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4" name="Google Shape;1274;p56"/>
            <p:cNvGrpSpPr/>
            <p:nvPr/>
          </p:nvGrpSpPr>
          <p:grpSpPr>
            <a:xfrm>
              <a:off x="1367771" y="3511352"/>
              <a:ext cx="639344" cy="800140"/>
              <a:chOff x="1486921" y="3847202"/>
              <a:chExt cx="639344" cy="800140"/>
            </a:xfrm>
          </p:grpSpPr>
          <p:sp>
            <p:nvSpPr>
              <p:cNvPr id="1275" name="Google Shape;1275;p56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6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6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6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6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6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6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6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6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6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6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6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6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6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6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6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6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6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6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6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6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6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6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56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6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6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6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6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6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6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6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6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6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6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6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0" name="Google Shape;1310;p56"/>
            <p:cNvGrpSpPr/>
            <p:nvPr/>
          </p:nvGrpSpPr>
          <p:grpSpPr>
            <a:xfrm>
              <a:off x="892731" y="3890517"/>
              <a:ext cx="639344" cy="603209"/>
              <a:chOff x="5127806" y="3642167"/>
              <a:chExt cx="639344" cy="603209"/>
            </a:xfrm>
          </p:grpSpPr>
          <p:sp>
            <p:nvSpPr>
              <p:cNvPr id="1311" name="Google Shape;1311;p56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56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56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56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6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6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6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6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6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6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6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56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56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56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56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56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56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56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6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6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56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2" name="Google Shape;1332;p56"/>
            <p:cNvGrpSpPr/>
            <p:nvPr/>
          </p:nvGrpSpPr>
          <p:grpSpPr>
            <a:xfrm>
              <a:off x="2080721" y="3806577"/>
              <a:ext cx="639344" cy="504922"/>
              <a:chOff x="2206646" y="4177177"/>
              <a:chExt cx="639344" cy="504922"/>
            </a:xfrm>
          </p:grpSpPr>
          <p:sp>
            <p:nvSpPr>
              <p:cNvPr id="1333" name="Google Shape;1333;p56"/>
              <p:cNvSpPr/>
              <p:nvPr/>
            </p:nvSpPr>
            <p:spPr>
              <a:xfrm>
                <a:off x="2235284" y="4443178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56"/>
              <p:cNvSpPr/>
              <p:nvPr/>
            </p:nvSpPr>
            <p:spPr>
              <a:xfrm>
                <a:off x="2206646" y="427559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56"/>
              <p:cNvSpPr/>
              <p:nvPr/>
            </p:nvSpPr>
            <p:spPr>
              <a:xfrm>
                <a:off x="2298187" y="4315226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56"/>
              <p:cNvSpPr/>
              <p:nvPr/>
            </p:nvSpPr>
            <p:spPr>
              <a:xfrm>
                <a:off x="2304755" y="434167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56"/>
              <p:cNvSpPr/>
              <p:nvPr/>
            </p:nvSpPr>
            <p:spPr>
              <a:xfrm>
                <a:off x="2298187" y="430235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56"/>
              <p:cNvSpPr/>
              <p:nvPr/>
            </p:nvSpPr>
            <p:spPr>
              <a:xfrm>
                <a:off x="2304755" y="4329165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56"/>
              <p:cNvSpPr/>
              <p:nvPr/>
            </p:nvSpPr>
            <p:spPr>
              <a:xfrm>
                <a:off x="2418321" y="438871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56"/>
              <p:cNvSpPr/>
              <p:nvPr/>
            </p:nvSpPr>
            <p:spPr>
              <a:xfrm>
                <a:off x="2235284" y="4345114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56"/>
              <p:cNvSpPr/>
              <p:nvPr/>
            </p:nvSpPr>
            <p:spPr>
              <a:xfrm>
                <a:off x="2206646" y="4177177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56"/>
              <p:cNvSpPr/>
              <p:nvPr/>
            </p:nvSpPr>
            <p:spPr>
              <a:xfrm>
                <a:off x="2298187" y="4216850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56"/>
              <p:cNvSpPr/>
              <p:nvPr/>
            </p:nvSpPr>
            <p:spPr>
              <a:xfrm>
                <a:off x="2304755" y="4243253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56"/>
              <p:cNvSpPr/>
              <p:nvPr/>
            </p:nvSpPr>
            <p:spPr>
              <a:xfrm>
                <a:off x="2298187" y="4204296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56"/>
              <p:cNvSpPr/>
              <p:nvPr/>
            </p:nvSpPr>
            <p:spPr>
              <a:xfrm>
                <a:off x="2304755" y="423056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56"/>
              <p:cNvSpPr/>
              <p:nvPr/>
            </p:nvSpPr>
            <p:spPr>
              <a:xfrm>
                <a:off x="2418321" y="429016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7" name="Google Shape;1347;p56"/>
            <p:cNvGrpSpPr/>
            <p:nvPr/>
          </p:nvGrpSpPr>
          <p:grpSpPr>
            <a:xfrm>
              <a:off x="2490921" y="3693715"/>
              <a:ext cx="639344" cy="800140"/>
              <a:chOff x="1486921" y="3847202"/>
              <a:chExt cx="639344" cy="800140"/>
            </a:xfrm>
          </p:grpSpPr>
          <p:sp>
            <p:nvSpPr>
              <p:cNvPr id="1348" name="Google Shape;1348;p56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56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56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56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56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56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56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56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56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56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56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56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56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56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56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56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56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56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56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56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56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56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56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56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56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56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56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56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56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56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56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56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56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56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56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3" name="Google Shape;1383;p56"/>
            <p:cNvGrpSpPr/>
            <p:nvPr/>
          </p:nvGrpSpPr>
          <p:grpSpPr>
            <a:xfrm>
              <a:off x="3130281" y="3890517"/>
              <a:ext cx="639344" cy="603209"/>
              <a:chOff x="5127806" y="3642167"/>
              <a:chExt cx="639344" cy="603209"/>
            </a:xfrm>
          </p:grpSpPr>
          <p:sp>
            <p:nvSpPr>
              <p:cNvPr id="1384" name="Google Shape;1384;p56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56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56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56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56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56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56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56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56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56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56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56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56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56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56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56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56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56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56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1845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" grpId="0"/>
      <p:bldP spid="12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6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Problematic</a:t>
            </a:r>
            <a:endParaRPr dirty="0"/>
          </a:p>
        </p:txBody>
      </p:sp>
      <p:grpSp>
        <p:nvGrpSpPr>
          <p:cNvPr id="1881" name="Google Shape;1881;p67"/>
          <p:cNvGrpSpPr/>
          <p:nvPr/>
        </p:nvGrpSpPr>
        <p:grpSpPr>
          <a:xfrm>
            <a:off x="738975" y="2031786"/>
            <a:ext cx="3449100" cy="0"/>
            <a:chOff x="4695950" y="4094016"/>
            <a:chExt cx="3449100" cy="0"/>
          </a:xfrm>
        </p:grpSpPr>
        <p:cxnSp>
          <p:nvCxnSpPr>
            <p:cNvPr id="1882" name="Google Shape;1882;p67"/>
            <p:cNvCxnSpPr/>
            <p:nvPr/>
          </p:nvCxnSpPr>
          <p:spPr>
            <a:xfrm>
              <a:off x="4695950" y="4094016"/>
              <a:ext cx="3449100" cy="0"/>
            </a:xfrm>
            <a:prstGeom prst="straightConnector1">
              <a:avLst/>
            </a:prstGeom>
            <a:noFill/>
            <a:ln w="28575" cap="flat" cmpd="sng">
              <a:solidFill>
                <a:srgbClr val="EBE3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3" name="Google Shape;1883;p67"/>
            <p:cNvCxnSpPr/>
            <p:nvPr/>
          </p:nvCxnSpPr>
          <p:spPr>
            <a:xfrm>
              <a:off x="4695950" y="4094016"/>
              <a:ext cx="9585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84" name="Google Shape;1884;p67"/>
          <p:cNvGrpSpPr/>
          <p:nvPr/>
        </p:nvGrpSpPr>
        <p:grpSpPr>
          <a:xfrm>
            <a:off x="4950025" y="2034325"/>
            <a:ext cx="3473100" cy="1200"/>
            <a:chOff x="4558750" y="4094018"/>
            <a:chExt cx="3473100" cy="1200"/>
          </a:xfrm>
        </p:grpSpPr>
        <p:cxnSp>
          <p:nvCxnSpPr>
            <p:cNvPr id="1885" name="Google Shape;1885;p67"/>
            <p:cNvCxnSpPr/>
            <p:nvPr/>
          </p:nvCxnSpPr>
          <p:spPr>
            <a:xfrm>
              <a:off x="4558750" y="4094018"/>
              <a:ext cx="3473100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6" name="Google Shape;1886;p67"/>
            <p:cNvCxnSpPr/>
            <p:nvPr/>
          </p:nvCxnSpPr>
          <p:spPr>
            <a:xfrm>
              <a:off x="4562775" y="4095218"/>
              <a:ext cx="246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7" name="Google Shape;1887;p67"/>
          <p:cNvSpPr/>
          <p:nvPr/>
        </p:nvSpPr>
        <p:spPr>
          <a:xfrm>
            <a:off x="4957975" y="1190945"/>
            <a:ext cx="699600" cy="6996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8" name="Google Shape;1888;p67"/>
          <p:cNvGrpSpPr/>
          <p:nvPr/>
        </p:nvGrpSpPr>
        <p:grpSpPr>
          <a:xfrm>
            <a:off x="5149125" y="1367538"/>
            <a:ext cx="317290" cy="359303"/>
            <a:chOff x="-57950750" y="2296300"/>
            <a:chExt cx="279625" cy="316650"/>
          </a:xfrm>
        </p:grpSpPr>
        <p:sp>
          <p:nvSpPr>
            <p:cNvPr id="1889" name="Google Shape;1889;p67"/>
            <p:cNvSpPr/>
            <p:nvPr/>
          </p:nvSpPr>
          <p:spPr>
            <a:xfrm>
              <a:off x="-57847575" y="2528075"/>
              <a:ext cx="73250" cy="29750"/>
            </a:xfrm>
            <a:custGeom>
              <a:avLst/>
              <a:gdLst/>
              <a:ahLst/>
              <a:cxnLst/>
              <a:rect l="l" t="t" r="r" b="b"/>
              <a:pathLst>
                <a:path w="2930" h="1190" extrusionOk="0">
                  <a:moveTo>
                    <a:pt x="414" y="0"/>
                  </a:moveTo>
                  <a:cubicBezTo>
                    <a:pt x="315" y="0"/>
                    <a:pt x="221" y="40"/>
                    <a:pt x="158" y="118"/>
                  </a:cubicBezTo>
                  <a:cubicBezTo>
                    <a:pt x="0" y="276"/>
                    <a:pt x="0" y="528"/>
                    <a:pt x="158" y="654"/>
                  </a:cubicBezTo>
                  <a:cubicBezTo>
                    <a:pt x="536" y="1000"/>
                    <a:pt x="1008" y="1189"/>
                    <a:pt x="1481" y="1189"/>
                  </a:cubicBezTo>
                  <a:cubicBezTo>
                    <a:pt x="1954" y="1189"/>
                    <a:pt x="2458" y="1000"/>
                    <a:pt x="2773" y="654"/>
                  </a:cubicBezTo>
                  <a:cubicBezTo>
                    <a:pt x="2930" y="496"/>
                    <a:pt x="2930" y="244"/>
                    <a:pt x="2773" y="118"/>
                  </a:cubicBezTo>
                  <a:cubicBezTo>
                    <a:pt x="2710" y="40"/>
                    <a:pt x="2623" y="0"/>
                    <a:pt x="2532" y="0"/>
                  </a:cubicBezTo>
                  <a:cubicBezTo>
                    <a:pt x="2442" y="0"/>
                    <a:pt x="2347" y="40"/>
                    <a:pt x="2269" y="118"/>
                  </a:cubicBezTo>
                  <a:cubicBezTo>
                    <a:pt x="2048" y="339"/>
                    <a:pt x="1733" y="433"/>
                    <a:pt x="1481" y="433"/>
                  </a:cubicBezTo>
                  <a:cubicBezTo>
                    <a:pt x="1197" y="433"/>
                    <a:pt x="882" y="339"/>
                    <a:pt x="693" y="118"/>
                  </a:cubicBezTo>
                  <a:cubicBezTo>
                    <a:pt x="615" y="40"/>
                    <a:pt x="512" y="0"/>
                    <a:pt x="4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67"/>
            <p:cNvSpPr/>
            <p:nvPr/>
          </p:nvSpPr>
          <p:spPr>
            <a:xfrm>
              <a:off x="-57857025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67"/>
            <p:cNvSpPr/>
            <p:nvPr/>
          </p:nvSpPr>
          <p:spPr>
            <a:xfrm>
              <a:off x="-57782200" y="24467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67"/>
            <p:cNvSpPr/>
            <p:nvPr/>
          </p:nvSpPr>
          <p:spPr>
            <a:xfrm>
              <a:off x="-57950750" y="2296300"/>
              <a:ext cx="279625" cy="316650"/>
            </a:xfrm>
            <a:custGeom>
              <a:avLst/>
              <a:gdLst/>
              <a:ahLst/>
              <a:cxnLst/>
              <a:rect l="l" t="t" r="r" b="b"/>
              <a:pathLst>
                <a:path w="11185" h="12666" extrusionOk="0">
                  <a:moveTo>
                    <a:pt x="5639" y="694"/>
                  </a:moveTo>
                  <a:cubicBezTo>
                    <a:pt x="5955" y="694"/>
                    <a:pt x="6270" y="914"/>
                    <a:pt x="6333" y="1230"/>
                  </a:cubicBezTo>
                  <a:cubicBezTo>
                    <a:pt x="6381" y="1399"/>
                    <a:pt x="6523" y="1513"/>
                    <a:pt x="6701" y="1513"/>
                  </a:cubicBezTo>
                  <a:cubicBezTo>
                    <a:pt x="6754" y="1513"/>
                    <a:pt x="6810" y="1503"/>
                    <a:pt x="6868" y="1482"/>
                  </a:cubicBezTo>
                  <a:cubicBezTo>
                    <a:pt x="6931" y="1450"/>
                    <a:pt x="7057" y="1450"/>
                    <a:pt x="7120" y="1450"/>
                  </a:cubicBezTo>
                  <a:cubicBezTo>
                    <a:pt x="7435" y="1450"/>
                    <a:pt x="7719" y="1639"/>
                    <a:pt x="7845" y="1954"/>
                  </a:cubicBezTo>
                  <a:cubicBezTo>
                    <a:pt x="7876" y="2112"/>
                    <a:pt x="8034" y="2206"/>
                    <a:pt x="8191" y="2206"/>
                  </a:cubicBezTo>
                  <a:cubicBezTo>
                    <a:pt x="8632" y="2206"/>
                    <a:pt x="9010" y="2553"/>
                    <a:pt x="9010" y="3025"/>
                  </a:cubicBezTo>
                  <a:lnTo>
                    <a:pt x="9010" y="3970"/>
                  </a:lnTo>
                  <a:lnTo>
                    <a:pt x="8160" y="3088"/>
                  </a:lnTo>
                  <a:cubicBezTo>
                    <a:pt x="8084" y="3032"/>
                    <a:pt x="7986" y="2986"/>
                    <a:pt x="7885" y="2986"/>
                  </a:cubicBezTo>
                  <a:cubicBezTo>
                    <a:pt x="7818" y="2986"/>
                    <a:pt x="7750" y="3006"/>
                    <a:pt x="7687" y="3057"/>
                  </a:cubicBezTo>
                  <a:cubicBezTo>
                    <a:pt x="7073" y="3466"/>
                    <a:pt x="6364" y="3671"/>
                    <a:pt x="5655" y="3671"/>
                  </a:cubicBezTo>
                  <a:cubicBezTo>
                    <a:pt x="4946" y="3671"/>
                    <a:pt x="4237" y="3466"/>
                    <a:pt x="3623" y="3057"/>
                  </a:cubicBezTo>
                  <a:cubicBezTo>
                    <a:pt x="3560" y="3006"/>
                    <a:pt x="3492" y="2986"/>
                    <a:pt x="3425" y="2986"/>
                  </a:cubicBezTo>
                  <a:cubicBezTo>
                    <a:pt x="3324" y="2986"/>
                    <a:pt x="3226" y="3032"/>
                    <a:pt x="3151" y="3088"/>
                  </a:cubicBezTo>
                  <a:lnTo>
                    <a:pt x="2300" y="3970"/>
                  </a:lnTo>
                  <a:cubicBezTo>
                    <a:pt x="2268" y="3293"/>
                    <a:pt x="2253" y="3191"/>
                    <a:pt x="2245" y="3191"/>
                  </a:cubicBezTo>
                  <a:cubicBezTo>
                    <a:pt x="2241" y="3191"/>
                    <a:pt x="2239" y="3210"/>
                    <a:pt x="2238" y="3210"/>
                  </a:cubicBezTo>
                  <a:cubicBezTo>
                    <a:pt x="2237" y="3210"/>
                    <a:pt x="2237" y="3177"/>
                    <a:pt x="2237" y="3025"/>
                  </a:cubicBezTo>
                  <a:cubicBezTo>
                    <a:pt x="2237" y="2584"/>
                    <a:pt x="2615" y="2206"/>
                    <a:pt x="3088" y="2206"/>
                  </a:cubicBezTo>
                  <a:cubicBezTo>
                    <a:pt x="3245" y="2206"/>
                    <a:pt x="3403" y="2080"/>
                    <a:pt x="3434" y="1954"/>
                  </a:cubicBezTo>
                  <a:cubicBezTo>
                    <a:pt x="3560" y="1639"/>
                    <a:pt x="3812" y="1450"/>
                    <a:pt x="4127" y="1450"/>
                  </a:cubicBezTo>
                  <a:cubicBezTo>
                    <a:pt x="4222" y="1450"/>
                    <a:pt x="4348" y="1450"/>
                    <a:pt x="4411" y="1482"/>
                  </a:cubicBezTo>
                  <a:cubicBezTo>
                    <a:pt x="4449" y="1494"/>
                    <a:pt x="4491" y="1501"/>
                    <a:pt x="4532" y="1501"/>
                  </a:cubicBezTo>
                  <a:cubicBezTo>
                    <a:pt x="4695" y="1501"/>
                    <a:pt x="4865" y="1405"/>
                    <a:pt x="4915" y="1230"/>
                  </a:cubicBezTo>
                  <a:cubicBezTo>
                    <a:pt x="5009" y="914"/>
                    <a:pt x="5324" y="694"/>
                    <a:pt x="5639" y="694"/>
                  </a:cubicBezTo>
                  <a:close/>
                  <a:moveTo>
                    <a:pt x="1512" y="5955"/>
                  </a:moveTo>
                  <a:lnTo>
                    <a:pt x="1512" y="7467"/>
                  </a:lnTo>
                  <a:cubicBezTo>
                    <a:pt x="1071" y="7467"/>
                    <a:pt x="756" y="7152"/>
                    <a:pt x="756" y="6711"/>
                  </a:cubicBezTo>
                  <a:cubicBezTo>
                    <a:pt x="756" y="6333"/>
                    <a:pt x="1103" y="5955"/>
                    <a:pt x="1512" y="5955"/>
                  </a:cubicBezTo>
                  <a:close/>
                  <a:moveTo>
                    <a:pt x="9704" y="5955"/>
                  </a:moveTo>
                  <a:cubicBezTo>
                    <a:pt x="10082" y="5955"/>
                    <a:pt x="10428" y="6302"/>
                    <a:pt x="10428" y="6711"/>
                  </a:cubicBezTo>
                  <a:cubicBezTo>
                    <a:pt x="10428" y="7152"/>
                    <a:pt x="10113" y="7467"/>
                    <a:pt x="9704" y="7467"/>
                  </a:cubicBezTo>
                  <a:lnTo>
                    <a:pt x="9704" y="5955"/>
                  </a:lnTo>
                  <a:close/>
                  <a:moveTo>
                    <a:pt x="7813" y="3813"/>
                  </a:moveTo>
                  <a:lnTo>
                    <a:pt x="8979" y="5042"/>
                  </a:lnTo>
                  <a:lnTo>
                    <a:pt x="8979" y="8224"/>
                  </a:lnTo>
                  <a:lnTo>
                    <a:pt x="7971" y="8224"/>
                  </a:lnTo>
                  <a:cubicBezTo>
                    <a:pt x="7230" y="7767"/>
                    <a:pt x="6411" y="7538"/>
                    <a:pt x="5600" y="7538"/>
                  </a:cubicBezTo>
                  <a:cubicBezTo>
                    <a:pt x="4789" y="7538"/>
                    <a:pt x="3985" y="7767"/>
                    <a:pt x="3277" y="8224"/>
                  </a:cubicBezTo>
                  <a:lnTo>
                    <a:pt x="2237" y="8224"/>
                  </a:lnTo>
                  <a:lnTo>
                    <a:pt x="2237" y="5042"/>
                  </a:lnTo>
                  <a:lnTo>
                    <a:pt x="3434" y="3813"/>
                  </a:lnTo>
                  <a:cubicBezTo>
                    <a:pt x="4096" y="4207"/>
                    <a:pt x="4844" y="4404"/>
                    <a:pt x="5600" y="4404"/>
                  </a:cubicBezTo>
                  <a:cubicBezTo>
                    <a:pt x="6356" y="4404"/>
                    <a:pt x="7120" y="4207"/>
                    <a:pt x="7813" y="3813"/>
                  </a:cubicBezTo>
                  <a:close/>
                  <a:moveTo>
                    <a:pt x="5576" y="8302"/>
                  </a:moveTo>
                  <a:cubicBezTo>
                    <a:pt x="6285" y="8302"/>
                    <a:pt x="6994" y="8507"/>
                    <a:pt x="7593" y="8917"/>
                  </a:cubicBezTo>
                  <a:cubicBezTo>
                    <a:pt x="7687" y="8980"/>
                    <a:pt x="7719" y="8980"/>
                    <a:pt x="7813" y="8980"/>
                  </a:cubicBezTo>
                  <a:lnTo>
                    <a:pt x="8916" y="8980"/>
                  </a:lnTo>
                  <a:cubicBezTo>
                    <a:pt x="8758" y="10649"/>
                    <a:pt x="7341" y="11973"/>
                    <a:pt x="5608" y="11973"/>
                  </a:cubicBezTo>
                  <a:cubicBezTo>
                    <a:pt x="3875" y="11973"/>
                    <a:pt x="2457" y="10649"/>
                    <a:pt x="2237" y="8980"/>
                  </a:cubicBezTo>
                  <a:lnTo>
                    <a:pt x="3340" y="8980"/>
                  </a:lnTo>
                  <a:cubicBezTo>
                    <a:pt x="3434" y="8980"/>
                    <a:pt x="3466" y="8980"/>
                    <a:pt x="3560" y="8917"/>
                  </a:cubicBezTo>
                  <a:cubicBezTo>
                    <a:pt x="4159" y="8507"/>
                    <a:pt x="4868" y="8302"/>
                    <a:pt x="5576" y="8302"/>
                  </a:cubicBezTo>
                  <a:close/>
                  <a:moveTo>
                    <a:pt x="5608" y="1"/>
                  </a:moveTo>
                  <a:cubicBezTo>
                    <a:pt x="5041" y="1"/>
                    <a:pt x="4568" y="316"/>
                    <a:pt x="4285" y="725"/>
                  </a:cubicBezTo>
                  <a:cubicBezTo>
                    <a:pt x="4231" y="720"/>
                    <a:pt x="4178" y="717"/>
                    <a:pt x="4125" y="717"/>
                  </a:cubicBezTo>
                  <a:cubicBezTo>
                    <a:pt x="3560" y="717"/>
                    <a:pt x="3063" y="1020"/>
                    <a:pt x="2804" y="1482"/>
                  </a:cubicBezTo>
                  <a:cubicBezTo>
                    <a:pt x="2048" y="1608"/>
                    <a:pt x="1512" y="2238"/>
                    <a:pt x="1512" y="3025"/>
                  </a:cubicBezTo>
                  <a:lnTo>
                    <a:pt x="1512" y="5231"/>
                  </a:lnTo>
                  <a:cubicBezTo>
                    <a:pt x="662" y="5231"/>
                    <a:pt x="0" y="5892"/>
                    <a:pt x="0" y="6711"/>
                  </a:cubicBezTo>
                  <a:cubicBezTo>
                    <a:pt x="0" y="7562"/>
                    <a:pt x="662" y="8224"/>
                    <a:pt x="1512" y="8224"/>
                  </a:cubicBezTo>
                  <a:lnTo>
                    <a:pt x="1512" y="8570"/>
                  </a:lnTo>
                  <a:cubicBezTo>
                    <a:pt x="1512" y="10807"/>
                    <a:pt x="3340" y="12666"/>
                    <a:pt x="5608" y="12666"/>
                  </a:cubicBezTo>
                  <a:cubicBezTo>
                    <a:pt x="7845" y="12666"/>
                    <a:pt x="9704" y="10807"/>
                    <a:pt x="9704" y="8570"/>
                  </a:cubicBezTo>
                  <a:lnTo>
                    <a:pt x="9704" y="8224"/>
                  </a:lnTo>
                  <a:cubicBezTo>
                    <a:pt x="10523" y="8224"/>
                    <a:pt x="11184" y="7562"/>
                    <a:pt x="11184" y="6711"/>
                  </a:cubicBezTo>
                  <a:cubicBezTo>
                    <a:pt x="11184" y="5892"/>
                    <a:pt x="10523" y="5231"/>
                    <a:pt x="9704" y="5231"/>
                  </a:cubicBezTo>
                  <a:lnTo>
                    <a:pt x="9704" y="3025"/>
                  </a:lnTo>
                  <a:cubicBezTo>
                    <a:pt x="9704" y="2238"/>
                    <a:pt x="9137" y="1608"/>
                    <a:pt x="8380" y="1482"/>
                  </a:cubicBezTo>
                  <a:cubicBezTo>
                    <a:pt x="8150" y="1020"/>
                    <a:pt x="7629" y="717"/>
                    <a:pt x="7060" y="717"/>
                  </a:cubicBezTo>
                  <a:cubicBezTo>
                    <a:pt x="7007" y="717"/>
                    <a:pt x="6953" y="720"/>
                    <a:pt x="6900" y="725"/>
                  </a:cubicBezTo>
                  <a:cubicBezTo>
                    <a:pt x="6616" y="253"/>
                    <a:pt x="6144" y="1"/>
                    <a:pt x="5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3" name="Google Shape;1893;p67"/>
          <p:cNvSpPr/>
          <p:nvPr/>
        </p:nvSpPr>
        <p:spPr>
          <a:xfrm>
            <a:off x="738975" y="1203882"/>
            <a:ext cx="699600" cy="699600"/>
          </a:xfrm>
          <a:prstGeom prst="ellipse">
            <a:avLst/>
          </a:prstGeom>
          <a:solidFill>
            <a:srgbClr val="EBE3FF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4" name="Google Shape;1894;p67"/>
          <p:cNvGrpSpPr/>
          <p:nvPr/>
        </p:nvGrpSpPr>
        <p:grpSpPr>
          <a:xfrm>
            <a:off x="907776" y="1373139"/>
            <a:ext cx="361998" cy="361090"/>
            <a:chOff x="-57578225" y="1904075"/>
            <a:chExt cx="319025" cy="318225"/>
          </a:xfrm>
        </p:grpSpPr>
        <p:sp>
          <p:nvSpPr>
            <p:cNvPr id="1895" name="Google Shape;1895;p67"/>
            <p:cNvSpPr/>
            <p:nvPr/>
          </p:nvSpPr>
          <p:spPr>
            <a:xfrm>
              <a:off x="-57578225" y="1904075"/>
              <a:ext cx="319025" cy="318225"/>
            </a:xfrm>
            <a:custGeom>
              <a:avLst/>
              <a:gdLst/>
              <a:ahLst/>
              <a:cxnLst/>
              <a:rect l="l" t="t" r="r" b="b"/>
              <a:pathLst>
                <a:path w="12761" h="12729" extrusionOk="0">
                  <a:moveTo>
                    <a:pt x="4601" y="1418"/>
                  </a:moveTo>
                  <a:cubicBezTo>
                    <a:pt x="4632" y="1702"/>
                    <a:pt x="4727" y="1922"/>
                    <a:pt x="4790" y="2206"/>
                  </a:cubicBezTo>
                  <a:cubicBezTo>
                    <a:pt x="3687" y="2962"/>
                    <a:pt x="2994" y="4254"/>
                    <a:pt x="2994" y="5640"/>
                  </a:cubicBezTo>
                  <a:lnTo>
                    <a:pt x="2994" y="5986"/>
                  </a:lnTo>
                  <a:cubicBezTo>
                    <a:pt x="2710" y="5986"/>
                    <a:pt x="2458" y="6081"/>
                    <a:pt x="2238" y="6175"/>
                  </a:cubicBezTo>
                  <a:lnTo>
                    <a:pt x="2238" y="5608"/>
                  </a:lnTo>
                  <a:cubicBezTo>
                    <a:pt x="2238" y="3876"/>
                    <a:pt x="3183" y="2300"/>
                    <a:pt x="4601" y="1418"/>
                  </a:cubicBezTo>
                  <a:close/>
                  <a:moveTo>
                    <a:pt x="7121" y="757"/>
                  </a:moveTo>
                  <a:cubicBezTo>
                    <a:pt x="9799" y="757"/>
                    <a:pt x="12004" y="2930"/>
                    <a:pt x="12004" y="5640"/>
                  </a:cubicBezTo>
                  <a:lnTo>
                    <a:pt x="12004" y="6238"/>
                  </a:lnTo>
                  <a:cubicBezTo>
                    <a:pt x="11752" y="6112"/>
                    <a:pt x="11532" y="6018"/>
                    <a:pt x="11248" y="6018"/>
                  </a:cubicBezTo>
                  <a:lnTo>
                    <a:pt x="10902" y="6018"/>
                  </a:lnTo>
                  <a:cubicBezTo>
                    <a:pt x="8098" y="6018"/>
                    <a:pt x="5703" y="3907"/>
                    <a:pt x="5325" y="1103"/>
                  </a:cubicBezTo>
                  <a:cubicBezTo>
                    <a:pt x="5861" y="883"/>
                    <a:pt x="6491" y="757"/>
                    <a:pt x="7121" y="757"/>
                  </a:cubicBezTo>
                  <a:close/>
                  <a:moveTo>
                    <a:pt x="2994" y="6742"/>
                  </a:moveTo>
                  <a:lnTo>
                    <a:pt x="2994" y="8223"/>
                  </a:lnTo>
                  <a:cubicBezTo>
                    <a:pt x="2616" y="8223"/>
                    <a:pt x="2238" y="7971"/>
                    <a:pt x="2238" y="7436"/>
                  </a:cubicBezTo>
                  <a:cubicBezTo>
                    <a:pt x="2269" y="7058"/>
                    <a:pt x="2584" y="6742"/>
                    <a:pt x="2994" y="6742"/>
                  </a:cubicBezTo>
                  <a:close/>
                  <a:moveTo>
                    <a:pt x="11248" y="6742"/>
                  </a:moveTo>
                  <a:cubicBezTo>
                    <a:pt x="11658" y="6742"/>
                    <a:pt x="12004" y="7058"/>
                    <a:pt x="12004" y="7499"/>
                  </a:cubicBezTo>
                  <a:cubicBezTo>
                    <a:pt x="12004" y="7908"/>
                    <a:pt x="11658" y="8223"/>
                    <a:pt x="11248" y="8223"/>
                  </a:cubicBezTo>
                  <a:lnTo>
                    <a:pt x="11248" y="6742"/>
                  </a:lnTo>
                  <a:close/>
                  <a:moveTo>
                    <a:pt x="1828" y="8444"/>
                  </a:moveTo>
                  <a:cubicBezTo>
                    <a:pt x="2112" y="8790"/>
                    <a:pt x="2553" y="8979"/>
                    <a:pt x="3025" y="8979"/>
                  </a:cubicBezTo>
                  <a:cubicBezTo>
                    <a:pt x="3088" y="9830"/>
                    <a:pt x="3466" y="10681"/>
                    <a:pt x="4034" y="11311"/>
                  </a:cubicBezTo>
                  <a:cubicBezTo>
                    <a:pt x="3656" y="11752"/>
                    <a:pt x="3183" y="11972"/>
                    <a:pt x="2616" y="11972"/>
                  </a:cubicBezTo>
                  <a:cubicBezTo>
                    <a:pt x="1608" y="11972"/>
                    <a:pt x="789" y="11153"/>
                    <a:pt x="789" y="10113"/>
                  </a:cubicBezTo>
                  <a:cubicBezTo>
                    <a:pt x="789" y="9420"/>
                    <a:pt x="1198" y="8759"/>
                    <a:pt x="1828" y="8444"/>
                  </a:cubicBezTo>
                  <a:close/>
                  <a:moveTo>
                    <a:pt x="5042" y="2962"/>
                  </a:moveTo>
                  <a:cubicBezTo>
                    <a:pt x="5987" y="5073"/>
                    <a:pt x="8066" y="6616"/>
                    <a:pt x="10461" y="6774"/>
                  </a:cubicBezTo>
                  <a:lnTo>
                    <a:pt x="10461" y="8664"/>
                  </a:lnTo>
                  <a:cubicBezTo>
                    <a:pt x="10492" y="10492"/>
                    <a:pt x="8980" y="11972"/>
                    <a:pt x="7121" y="11972"/>
                  </a:cubicBezTo>
                  <a:cubicBezTo>
                    <a:pt x="5262" y="11972"/>
                    <a:pt x="3719" y="10460"/>
                    <a:pt x="3719" y="8633"/>
                  </a:cubicBezTo>
                  <a:lnTo>
                    <a:pt x="3719" y="5640"/>
                  </a:lnTo>
                  <a:cubicBezTo>
                    <a:pt x="3719" y="4600"/>
                    <a:pt x="4254" y="3592"/>
                    <a:pt x="5042" y="2962"/>
                  </a:cubicBezTo>
                  <a:close/>
                  <a:moveTo>
                    <a:pt x="7121" y="0"/>
                  </a:moveTo>
                  <a:cubicBezTo>
                    <a:pt x="5577" y="0"/>
                    <a:pt x="4191" y="631"/>
                    <a:pt x="3151" y="1670"/>
                  </a:cubicBezTo>
                  <a:cubicBezTo>
                    <a:pt x="2080" y="2710"/>
                    <a:pt x="1482" y="4128"/>
                    <a:pt x="1482" y="5640"/>
                  </a:cubicBezTo>
                  <a:lnTo>
                    <a:pt x="1482" y="7751"/>
                  </a:lnTo>
                  <a:cubicBezTo>
                    <a:pt x="568" y="8192"/>
                    <a:pt x="1" y="9105"/>
                    <a:pt x="1" y="10113"/>
                  </a:cubicBezTo>
                  <a:cubicBezTo>
                    <a:pt x="1" y="11594"/>
                    <a:pt x="1167" y="12728"/>
                    <a:pt x="2584" y="12728"/>
                  </a:cubicBezTo>
                  <a:cubicBezTo>
                    <a:pt x="3340" y="12728"/>
                    <a:pt x="4034" y="12413"/>
                    <a:pt x="4569" y="11846"/>
                  </a:cubicBezTo>
                  <a:cubicBezTo>
                    <a:pt x="5262" y="12413"/>
                    <a:pt x="6176" y="12728"/>
                    <a:pt x="7121" y="12728"/>
                  </a:cubicBezTo>
                  <a:cubicBezTo>
                    <a:pt x="8224" y="12728"/>
                    <a:pt x="9232" y="12287"/>
                    <a:pt x="10020" y="11500"/>
                  </a:cubicBezTo>
                  <a:cubicBezTo>
                    <a:pt x="10744" y="10838"/>
                    <a:pt x="11122" y="9924"/>
                    <a:pt x="11217" y="8979"/>
                  </a:cubicBezTo>
                  <a:cubicBezTo>
                    <a:pt x="12036" y="8979"/>
                    <a:pt x="12697" y="8318"/>
                    <a:pt x="12697" y="7499"/>
                  </a:cubicBezTo>
                  <a:lnTo>
                    <a:pt x="12697" y="5640"/>
                  </a:lnTo>
                  <a:cubicBezTo>
                    <a:pt x="12760" y="4128"/>
                    <a:pt x="12162" y="2710"/>
                    <a:pt x="11091" y="1670"/>
                  </a:cubicBezTo>
                  <a:cubicBezTo>
                    <a:pt x="10020" y="599"/>
                    <a:pt x="8602" y="0"/>
                    <a:pt x="7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67"/>
            <p:cNvSpPr/>
            <p:nvPr/>
          </p:nvSpPr>
          <p:spPr>
            <a:xfrm>
              <a:off x="-57446675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68"/>
                    <a:pt x="158" y="726"/>
                    <a:pt x="347" y="726"/>
                  </a:cubicBezTo>
                  <a:cubicBezTo>
                    <a:pt x="567" y="726"/>
                    <a:pt x="725" y="568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67"/>
            <p:cNvSpPr/>
            <p:nvPr/>
          </p:nvSpPr>
          <p:spPr>
            <a:xfrm>
              <a:off x="-57371850" y="207340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cubicBezTo>
                    <a:pt x="0" y="537"/>
                    <a:pt x="158" y="726"/>
                    <a:pt x="347" y="726"/>
                  </a:cubicBezTo>
                  <a:cubicBezTo>
                    <a:pt x="567" y="726"/>
                    <a:pt x="725" y="537"/>
                    <a:pt x="725" y="348"/>
                  </a:cubicBezTo>
                  <a:cubicBezTo>
                    <a:pt x="725" y="158"/>
                    <a:pt x="567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67"/>
            <p:cNvSpPr/>
            <p:nvPr/>
          </p:nvSpPr>
          <p:spPr>
            <a:xfrm>
              <a:off x="-57436450" y="2136625"/>
              <a:ext cx="72500" cy="29750"/>
            </a:xfrm>
            <a:custGeom>
              <a:avLst/>
              <a:gdLst/>
              <a:ahLst/>
              <a:cxnLst/>
              <a:rect l="l" t="t" r="r" b="b"/>
              <a:pathLst>
                <a:path w="2900" h="1190" extrusionOk="0">
                  <a:moveTo>
                    <a:pt x="387" y="0"/>
                  </a:moveTo>
                  <a:cubicBezTo>
                    <a:pt x="292" y="0"/>
                    <a:pt x="206" y="40"/>
                    <a:pt x="158" y="118"/>
                  </a:cubicBezTo>
                  <a:cubicBezTo>
                    <a:pt x="1" y="276"/>
                    <a:pt x="1" y="496"/>
                    <a:pt x="158" y="622"/>
                  </a:cubicBezTo>
                  <a:cubicBezTo>
                    <a:pt x="505" y="969"/>
                    <a:pt x="977" y="1190"/>
                    <a:pt x="1450" y="1190"/>
                  </a:cubicBezTo>
                  <a:cubicBezTo>
                    <a:pt x="1923" y="1190"/>
                    <a:pt x="2427" y="969"/>
                    <a:pt x="2742" y="622"/>
                  </a:cubicBezTo>
                  <a:cubicBezTo>
                    <a:pt x="2899" y="465"/>
                    <a:pt x="2899" y="244"/>
                    <a:pt x="2742" y="118"/>
                  </a:cubicBezTo>
                  <a:cubicBezTo>
                    <a:pt x="2679" y="40"/>
                    <a:pt x="2592" y="0"/>
                    <a:pt x="2502" y="0"/>
                  </a:cubicBezTo>
                  <a:cubicBezTo>
                    <a:pt x="2411" y="0"/>
                    <a:pt x="2316" y="40"/>
                    <a:pt x="2238" y="118"/>
                  </a:cubicBezTo>
                  <a:cubicBezTo>
                    <a:pt x="2049" y="307"/>
                    <a:pt x="1734" y="433"/>
                    <a:pt x="1450" y="433"/>
                  </a:cubicBezTo>
                  <a:cubicBezTo>
                    <a:pt x="1167" y="433"/>
                    <a:pt x="851" y="307"/>
                    <a:pt x="662" y="118"/>
                  </a:cubicBezTo>
                  <a:cubicBezTo>
                    <a:pt x="584" y="40"/>
                    <a:pt x="481" y="0"/>
                    <a:pt x="3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1475;p58">
            <a:extLst>
              <a:ext uri="{FF2B5EF4-FFF2-40B4-BE49-F238E27FC236}">
                <a16:creationId xmlns:a16="http://schemas.microsoft.com/office/drawing/2014/main" id="{433CE3AC-E901-4859-A055-223C7498B52C}"/>
              </a:ext>
            </a:extLst>
          </p:cNvPr>
          <p:cNvSpPr txBox="1">
            <a:spLocks/>
          </p:cNvSpPr>
          <p:nvPr/>
        </p:nvSpPr>
        <p:spPr>
          <a:xfrm>
            <a:off x="1334111" y="1233517"/>
            <a:ext cx="2831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/>
              <a:t>Client</a:t>
            </a:r>
          </a:p>
        </p:txBody>
      </p:sp>
      <p:sp>
        <p:nvSpPr>
          <p:cNvPr id="58" name="Google Shape;1475;p58">
            <a:extLst>
              <a:ext uri="{FF2B5EF4-FFF2-40B4-BE49-F238E27FC236}">
                <a16:creationId xmlns:a16="http://schemas.microsoft.com/office/drawing/2014/main" id="{CF6617E1-C691-43B4-918E-C02D2A72881F}"/>
              </a:ext>
            </a:extLst>
          </p:cNvPr>
          <p:cNvSpPr txBox="1">
            <a:spLocks/>
          </p:cNvSpPr>
          <p:nvPr/>
        </p:nvSpPr>
        <p:spPr>
          <a:xfrm>
            <a:off x="5657565" y="1223219"/>
            <a:ext cx="2831100" cy="7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sz="30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r>
              <a:rPr lang="en-US" dirty="0"/>
              <a:t>Bank Agent</a:t>
            </a:r>
          </a:p>
        </p:txBody>
      </p:sp>
      <p:sp>
        <p:nvSpPr>
          <p:cNvPr id="62" name="Google Shape;3573;p91">
            <a:extLst>
              <a:ext uri="{FF2B5EF4-FFF2-40B4-BE49-F238E27FC236}">
                <a16:creationId xmlns:a16="http://schemas.microsoft.com/office/drawing/2014/main" id="{30B811F5-D74D-4F68-BA6E-DC9CB060779E}"/>
              </a:ext>
            </a:extLst>
          </p:cNvPr>
          <p:cNvSpPr txBox="1">
            <a:spLocks/>
          </p:cNvSpPr>
          <p:nvPr/>
        </p:nvSpPr>
        <p:spPr>
          <a:xfrm>
            <a:off x="507318" y="2202092"/>
            <a:ext cx="42594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Non-matching amount in letters and in numbers</a:t>
            </a: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Syntax Mistakes</a:t>
            </a: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Invalid date</a:t>
            </a: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Forgetting to fill a part of the check</a:t>
            </a: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Cross-outs</a:t>
            </a: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Unreadable handwriting</a:t>
            </a:r>
          </a:p>
          <a:p>
            <a:pPr marL="457200" indent="-317500">
              <a:buClr>
                <a:schemeClr val="accent1"/>
              </a:buClr>
              <a:buSzPts val="1400"/>
              <a:buFont typeface="Arial"/>
              <a:buChar char="●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63" name="Google Shape;3573;p91">
            <a:extLst>
              <a:ext uri="{FF2B5EF4-FFF2-40B4-BE49-F238E27FC236}">
                <a16:creationId xmlns:a16="http://schemas.microsoft.com/office/drawing/2014/main" id="{9214FC72-3BCC-4D8F-8FB3-A7B4B9A16D26}"/>
              </a:ext>
            </a:extLst>
          </p:cNvPr>
          <p:cNvSpPr txBox="1">
            <a:spLocks/>
          </p:cNvSpPr>
          <p:nvPr/>
        </p:nvSpPr>
        <p:spPr>
          <a:xfrm>
            <a:off x="4668501" y="2202092"/>
            <a:ext cx="4259400" cy="21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17500"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fr-FR" dirty="0">
                <a:solidFill>
                  <a:schemeClr val="dk1"/>
                </a:solidFill>
              </a:rPr>
              <a:t>D</a:t>
            </a:r>
            <a:r>
              <a:rPr lang="en-US" dirty="0" err="1">
                <a:solidFill>
                  <a:schemeClr val="dk1"/>
                </a:solidFill>
              </a:rPr>
              <a:t>ifferent</a:t>
            </a:r>
            <a:r>
              <a:rPr lang="en-US" dirty="0">
                <a:solidFill>
                  <a:schemeClr val="dk1"/>
                </a:solidFill>
              </a:rPr>
              <a:t> types of checks</a:t>
            </a:r>
          </a:p>
          <a:p>
            <a:pPr marL="457200" indent="-317500"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Different format of writing,dimesion,colors,police,language,…</a:t>
            </a:r>
          </a:p>
          <a:p>
            <a:pPr marL="457200" indent="-317500">
              <a:buClr>
                <a:schemeClr val="accent4"/>
              </a:buClr>
              <a:buSzPts val="1400"/>
              <a:buFont typeface="Arial"/>
              <a:buChar char="●"/>
            </a:pPr>
            <a:r>
              <a:rPr lang="en-US" dirty="0">
                <a:solidFill>
                  <a:schemeClr val="dk1"/>
                </a:solidFill>
              </a:rPr>
              <a:t>Slow processing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785206-74DC-4A69-831B-789751344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77409"/>
            <a:ext cx="9144000" cy="3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0862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7" grpId="0"/>
      <p:bldP spid="1887" grpId="0" animBg="1"/>
      <p:bldP spid="1893" grpId="0" animBg="1"/>
      <p:bldP spid="57" grpId="0"/>
      <p:bldP spid="58" grpId="0"/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p66"/>
          <p:cNvSpPr txBox="1">
            <a:spLocks noGrp="1"/>
          </p:cNvSpPr>
          <p:nvPr>
            <p:ph type="title"/>
          </p:nvPr>
        </p:nvSpPr>
        <p:spPr>
          <a:xfrm>
            <a:off x="720000" y="681325"/>
            <a:ext cx="4893300" cy="24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Identifying the functional needs</a:t>
            </a:r>
            <a:endParaRPr dirty="0"/>
          </a:p>
        </p:txBody>
      </p:sp>
      <p:sp>
        <p:nvSpPr>
          <p:cNvPr id="1777" name="Google Shape;1777;p66"/>
          <p:cNvSpPr txBox="1">
            <a:spLocks noGrp="1"/>
          </p:cNvSpPr>
          <p:nvPr>
            <p:ph type="title" idx="2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779" name="Google Shape;1779;p66"/>
          <p:cNvGrpSpPr/>
          <p:nvPr/>
        </p:nvGrpSpPr>
        <p:grpSpPr>
          <a:xfrm>
            <a:off x="5613293" y="835563"/>
            <a:ext cx="2429709" cy="1862643"/>
            <a:chOff x="5613293" y="835563"/>
            <a:chExt cx="2429709" cy="1862643"/>
          </a:xfrm>
        </p:grpSpPr>
        <p:grpSp>
          <p:nvGrpSpPr>
            <p:cNvPr id="1780" name="Google Shape;1780;p66"/>
            <p:cNvGrpSpPr/>
            <p:nvPr/>
          </p:nvGrpSpPr>
          <p:grpSpPr>
            <a:xfrm>
              <a:off x="6928619" y="1430602"/>
              <a:ext cx="1114384" cy="1198247"/>
              <a:chOff x="2342231" y="2896027"/>
              <a:chExt cx="1114384" cy="1198247"/>
            </a:xfrm>
          </p:grpSpPr>
          <p:sp>
            <p:nvSpPr>
              <p:cNvPr id="1781" name="Google Shape;1781;p66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6" extrusionOk="0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2" name="Google Shape;1782;p66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4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3" name="Google Shape;1783;p66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6" extrusionOk="0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4" name="Google Shape;1784;p66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66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8" fill="none" extrusionOk="0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66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66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85" extrusionOk="0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66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66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0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66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8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66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66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66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66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66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66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66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66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66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66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1" fill="none" extrusionOk="0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66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66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66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66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0" extrusionOk="0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66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66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66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90" fill="none" extrusionOk="0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66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66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9" extrusionOk="0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66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66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8" extrusionOk="0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66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91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66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66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5" name="Google Shape;1815;p66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66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7" name="Google Shape;1817;p66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8" name="Google Shape;1818;p66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1" extrusionOk="0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9" name="Google Shape;1819;p66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0" name="Google Shape;1820;p66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1" name="Google Shape;1821;p66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2" name="Google Shape;1822;p66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3" name="Google Shape;1823;p66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38" extrusionOk="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4" name="Google Shape;1824;p66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3" extrusionOk="0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5" name="Google Shape;1825;p66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7" extrusionOk="0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6" name="Google Shape;1826;p66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7" name="Google Shape;1827;p66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36" fill="none" extrusionOk="0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8" name="Google Shape;1828;p66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901" fill="none" extrusionOk="0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9" name="Google Shape;1829;p66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0" name="Google Shape;1830;p66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40" h="5348" extrusionOk="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1" name="Google Shape;1831;p66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2" name="Google Shape;1832;p66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3195" extrusionOk="0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3" name="Google Shape;1833;p66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4" extrusionOk="0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4" name="Google Shape;1834;p66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13" h="6347" fill="none" extrusionOk="0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5" name="Google Shape;1835;p66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2890" fill="none" extrusionOk="0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6" name="Google Shape;1836;p66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7" name="Google Shape;1837;p66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48" extrusionOk="0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8" name="Google Shape;1838;p66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45" extrusionOk="0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9" name="Google Shape;1839;p66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1" extrusionOk="0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rgbClr val="FFE5A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0" name="Google Shape;1840;p66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6" extrusionOk="0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1" name="Google Shape;1841;p66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47" fill="none" extrusionOk="0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2" name="Google Shape;1842;p66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889" fill="none" extrusionOk="0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3" name="Google Shape;1843;p66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rgbClr val="FFBC1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4" name="Google Shape;1844;p66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avLst/>
                <a:gdLst/>
                <a:ahLst/>
                <a:cxnLst/>
                <a:rect l="l" t="t" r="r" b="b"/>
                <a:pathLst>
                  <a:path w="13029" h="5338" extrusionOk="0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5" name="Google Shape;1845;p66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avLst/>
                <a:gdLst/>
                <a:ahLst/>
                <a:cxnLst/>
                <a:rect l="l" t="t" r="r" b="b"/>
                <a:pathLst>
                  <a:path w="14311" h="7551" extrusionOk="0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6" name="Google Shape;1846;p66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3197" extrusionOk="0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7" name="Google Shape;1847;p66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avLst/>
                <a:gdLst/>
                <a:ahLst/>
                <a:cxnLst/>
                <a:rect l="l" t="t" r="r" b="b"/>
                <a:pathLst>
                  <a:path w="9919" h="5183" extrusionOk="0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8" name="Google Shape;1848;p66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avLst/>
                <a:gdLst/>
                <a:ahLst/>
                <a:cxnLst/>
                <a:rect l="l" t="t" r="r" b="b"/>
                <a:pathLst>
                  <a:path w="10223" h="6336" fill="none" extrusionOk="0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w="7350" cap="flat" cmpd="sng">
                <a:solidFill>
                  <a:srgbClr val="FFBC1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9" name="Google Shape;1849;p66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avLst/>
                <a:gdLst/>
                <a:ahLst/>
                <a:cxnLst/>
                <a:rect l="l" t="t" r="r" b="b"/>
                <a:pathLst>
                  <a:path w="9929" h="2901" fill="none" extrusionOk="0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w="735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0" name="Google Shape;1850;p66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avLst/>
                <a:gdLst/>
                <a:ahLst/>
                <a:cxnLst/>
                <a:rect l="l" t="t" r="r" b="b"/>
                <a:pathLst>
                  <a:path w="4845" h="2796" extrusionOk="0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1" name="Google Shape;1851;p66"/>
            <p:cNvGrpSpPr/>
            <p:nvPr/>
          </p:nvGrpSpPr>
          <p:grpSpPr>
            <a:xfrm>
              <a:off x="5613293" y="835563"/>
              <a:ext cx="1906271" cy="1862643"/>
              <a:chOff x="1409018" y="1036375"/>
              <a:chExt cx="1906271" cy="1862643"/>
            </a:xfrm>
          </p:grpSpPr>
          <p:sp>
            <p:nvSpPr>
              <p:cNvPr id="1852" name="Google Shape;1852;p66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3" name="Google Shape;1853;p66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4" name="Google Shape;1854;p66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5" name="Google Shape;1855;p66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6" name="Google Shape;1856;p66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7" name="Google Shape;1857;p66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8" name="Google Shape;1858;p66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9" name="Google Shape;1859;p66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0" name="Google Shape;1860;p66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1" name="Google Shape;1861;p66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2" name="Google Shape;1862;p66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0602546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6" grpId="0"/>
      <p:bldP spid="17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 txBox="1">
            <a:spLocks noGrp="1"/>
          </p:cNvSpPr>
          <p:nvPr>
            <p:ph type="subTitle" idx="1"/>
          </p:nvPr>
        </p:nvSpPr>
        <p:spPr>
          <a:xfrm>
            <a:off x="593011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Achieve the autocorrection of the amount in a check</a:t>
            </a:r>
            <a:endParaRPr dirty="0"/>
          </a:p>
        </p:txBody>
      </p:sp>
      <p:sp>
        <p:nvSpPr>
          <p:cNvPr id="1616" name="Google Shape;1616;p63"/>
          <p:cNvSpPr txBox="1">
            <a:spLocks noGrp="1"/>
          </p:cNvSpPr>
          <p:nvPr>
            <p:ph type="subTitle" idx="3"/>
          </p:nvPr>
        </p:nvSpPr>
        <p:spPr>
          <a:xfrm>
            <a:off x="2580532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Manipulate a huge amount of data</a:t>
            </a:r>
            <a:endParaRPr dirty="0"/>
          </a:p>
        </p:txBody>
      </p:sp>
      <p:sp>
        <p:nvSpPr>
          <p:cNvPr id="1618" name="Google Shape;1618;p63"/>
          <p:cNvSpPr txBox="1">
            <a:spLocks noGrp="1"/>
          </p:cNvSpPr>
          <p:nvPr>
            <p:ph type="subTitle" idx="5"/>
          </p:nvPr>
        </p:nvSpPr>
        <p:spPr>
          <a:xfrm>
            <a:off x="4568053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Assure the security in the whole process</a:t>
            </a:r>
            <a:endParaRPr dirty="0"/>
          </a:p>
        </p:txBody>
      </p:sp>
      <p:grpSp>
        <p:nvGrpSpPr>
          <p:cNvPr id="1620" name="Google Shape;1620;p63"/>
          <p:cNvGrpSpPr/>
          <p:nvPr/>
        </p:nvGrpSpPr>
        <p:grpSpPr>
          <a:xfrm>
            <a:off x="6682564" y="712713"/>
            <a:ext cx="1945283" cy="3410168"/>
            <a:chOff x="477739" y="712713"/>
            <a:chExt cx="1945283" cy="3410168"/>
          </a:xfrm>
        </p:grpSpPr>
        <p:grpSp>
          <p:nvGrpSpPr>
            <p:cNvPr id="1621" name="Google Shape;1621;p63"/>
            <p:cNvGrpSpPr/>
            <p:nvPr/>
          </p:nvGrpSpPr>
          <p:grpSpPr>
            <a:xfrm>
              <a:off x="497243" y="712713"/>
              <a:ext cx="1906271" cy="1862643"/>
              <a:chOff x="1409018" y="1036375"/>
              <a:chExt cx="1906271" cy="1862643"/>
            </a:xfrm>
          </p:grpSpPr>
          <p:sp>
            <p:nvSpPr>
              <p:cNvPr id="1622" name="Google Shape;1622;p63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3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3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3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3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3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3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3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3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3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3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63"/>
            <p:cNvGrpSpPr/>
            <p:nvPr/>
          </p:nvGrpSpPr>
          <p:grpSpPr>
            <a:xfrm>
              <a:off x="477739" y="2451000"/>
              <a:ext cx="1945283" cy="1671880"/>
              <a:chOff x="1455055" y="2629044"/>
              <a:chExt cx="1395068" cy="1198910"/>
            </a:xfrm>
          </p:grpSpPr>
          <p:sp>
            <p:nvSpPr>
              <p:cNvPr id="1634" name="Google Shape;1634;p6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7645C72-36B3-4319-96A6-FB396063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grpSp>
        <p:nvGrpSpPr>
          <p:cNvPr id="49" name="Google Shape;13734;p109">
            <a:extLst>
              <a:ext uri="{FF2B5EF4-FFF2-40B4-BE49-F238E27FC236}">
                <a16:creationId xmlns:a16="http://schemas.microsoft.com/office/drawing/2014/main" id="{4A610CDD-7F86-4FCE-B069-8107F341BF05}"/>
              </a:ext>
            </a:extLst>
          </p:cNvPr>
          <p:cNvGrpSpPr/>
          <p:nvPr/>
        </p:nvGrpSpPr>
        <p:grpSpPr>
          <a:xfrm>
            <a:off x="703429" y="1593986"/>
            <a:ext cx="361004" cy="357961"/>
            <a:chOff x="-47529700" y="2342000"/>
            <a:chExt cx="302450" cy="299900"/>
          </a:xfrm>
        </p:grpSpPr>
        <p:sp>
          <p:nvSpPr>
            <p:cNvPr id="50" name="Google Shape;13735;p109">
              <a:extLst>
                <a:ext uri="{FF2B5EF4-FFF2-40B4-BE49-F238E27FC236}">
                  <a16:creationId xmlns:a16="http://schemas.microsoft.com/office/drawing/2014/main" id="{6311FCB8-C973-4A30-99D7-23D2E9F8FAA6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13736;p109">
              <a:extLst>
                <a:ext uri="{FF2B5EF4-FFF2-40B4-BE49-F238E27FC236}">
                  <a16:creationId xmlns:a16="http://schemas.microsoft.com/office/drawing/2014/main" id="{540CCD5B-10A8-44D6-8EF8-0A094327B49B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12840;p107">
            <a:extLst>
              <a:ext uri="{FF2B5EF4-FFF2-40B4-BE49-F238E27FC236}">
                <a16:creationId xmlns:a16="http://schemas.microsoft.com/office/drawing/2014/main" id="{FEF2A61D-C352-499B-8D82-EA40835BD9D0}"/>
              </a:ext>
            </a:extLst>
          </p:cNvPr>
          <p:cNvGrpSpPr/>
          <p:nvPr/>
        </p:nvGrpSpPr>
        <p:grpSpPr>
          <a:xfrm>
            <a:off x="2604527" y="1592505"/>
            <a:ext cx="366269" cy="366269"/>
            <a:chOff x="-65131525" y="2281350"/>
            <a:chExt cx="316650" cy="316650"/>
          </a:xfrm>
          <a:solidFill>
            <a:schemeClr val="accent1"/>
          </a:solidFill>
        </p:grpSpPr>
        <p:sp>
          <p:nvSpPr>
            <p:cNvPr id="53" name="Google Shape;12841;p107">
              <a:extLst>
                <a:ext uri="{FF2B5EF4-FFF2-40B4-BE49-F238E27FC236}">
                  <a16:creationId xmlns:a16="http://schemas.microsoft.com/office/drawing/2014/main" id="{AD0A0E86-B5CF-475F-81E3-B351A2ADE406}"/>
                </a:ext>
              </a:extLst>
            </p:cNvPr>
            <p:cNvSpPr/>
            <p:nvPr/>
          </p:nvSpPr>
          <p:spPr>
            <a:xfrm>
              <a:off x="-65131525" y="232230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842;p107">
              <a:extLst>
                <a:ext uri="{FF2B5EF4-FFF2-40B4-BE49-F238E27FC236}">
                  <a16:creationId xmlns:a16="http://schemas.microsoft.com/office/drawing/2014/main" id="{6EC8168D-D427-4A93-B156-4BAEF61C67EB}"/>
                </a:ext>
              </a:extLst>
            </p:cNvPr>
            <p:cNvSpPr/>
            <p:nvPr/>
          </p:nvSpPr>
          <p:spPr>
            <a:xfrm>
              <a:off x="-64963775" y="2281350"/>
              <a:ext cx="148900" cy="148875"/>
            </a:xfrm>
            <a:custGeom>
              <a:avLst/>
              <a:gdLst/>
              <a:ahLst/>
              <a:cxnLst/>
              <a:rect l="l" t="t" r="r" b="b"/>
              <a:pathLst>
                <a:path w="5956" h="5955" extrusionOk="0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132;p107">
            <a:extLst>
              <a:ext uri="{FF2B5EF4-FFF2-40B4-BE49-F238E27FC236}">
                <a16:creationId xmlns:a16="http://schemas.microsoft.com/office/drawing/2014/main" id="{275C0390-93C1-4147-87B4-E34A4649FBA3}"/>
              </a:ext>
            </a:extLst>
          </p:cNvPr>
          <p:cNvGrpSpPr/>
          <p:nvPr/>
        </p:nvGrpSpPr>
        <p:grpSpPr>
          <a:xfrm>
            <a:off x="4637548" y="1699324"/>
            <a:ext cx="350371" cy="224918"/>
            <a:chOff x="5411225" y="2726350"/>
            <a:chExt cx="296950" cy="190625"/>
          </a:xfrm>
          <a:solidFill>
            <a:schemeClr val="accent1"/>
          </a:solidFill>
        </p:grpSpPr>
        <p:sp>
          <p:nvSpPr>
            <p:cNvPr id="56" name="Google Shape;13133;p107">
              <a:extLst>
                <a:ext uri="{FF2B5EF4-FFF2-40B4-BE49-F238E27FC236}">
                  <a16:creationId xmlns:a16="http://schemas.microsoft.com/office/drawing/2014/main" id="{BF1E7D0D-7821-4BFD-BBE8-AC9A31FC27C0}"/>
                </a:ext>
              </a:extLst>
            </p:cNvPr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134;p107">
              <a:extLst>
                <a:ext uri="{FF2B5EF4-FFF2-40B4-BE49-F238E27FC236}">
                  <a16:creationId xmlns:a16="http://schemas.microsoft.com/office/drawing/2014/main" id="{28CE181A-627C-4DB1-972F-D915746671A4}"/>
                </a:ext>
              </a:extLst>
            </p:cNvPr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38309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" grpId="0" build="p"/>
      <p:bldP spid="1616" grpId="0" build="p"/>
      <p:bldP spid="161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 txBox="1">
            <a:spLocks noGrp="1"/>
          </p:cNvSpPr>
          <p:nvPr>
            <p:ph type="subTitle" idx="1"/>
          </p:nvPr>
        </p:nvSpPr>
        <p:spPr>
          <a:xfrm>
            <a:off x="593011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Detection of the different parts of the check</a:t>
            </a:r>
            <a:endParaRPr dirty="0"/>
          </a:p>
        </p:txBody>
      </p:sp>
      <p:sp>
        <p:nvSpPr>
          <p:cNvPr id="1616" name="Google Shape;1616;p63"/>
          <p:cNvSpPr txBox="1">
            <a:spLocks noGrp="1"/>
          </p:cNvSpPr>
          <p:nvPr>
            <p:ph type="subTitle" idx="3"/>
          </p:nvPr>
        </p:nvSpPr>
        <p:spPr>
          <a:xfrm>
            <a:off x="2580532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Comparison between the amount in numbers and the amount in letters</a:t>
            </a:r>
            <a:endParaRPr dirty="0"/>
          </a:p>
        </p:txBody>
      </p:sp>
      <p:sp>
        <p:nvSpPr>
          <p:cNvPr id="1618" name="Google Shape;1618;p63"/>
          <p:cNvSpPr txBox="1">
            <a:spLocks noGrp="1"/>
          </p:cNvSpPr>
          <p:nvPr>
            <p:ph type="subTitle" idx="5"/>
          </p:nvPr>
        </p:nvSpPr>
        <p:spPr>
          <a:xfrm>
            <a:off x="4568053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Verifying the validity of the date (the check expires after 3 years and a week)</a:t>
            </a:r>
            <a:endParaRPr dirty="0"/>
          </a:p>
        </p:txBody>
      </p:sp>
      <p:grpSp>
        <p:nvGrpSpPr>
          <p:cNvPr id="1620" name="Google Shape;1620;p63"/>
          <p:cNvGrpSpPr/>
          <p:nvPr/>
        </p:nvGrpSpPr>
        <p:grpSpPr>
          <a:xfrm>
            <a:off x="6682564" y="712713"/>
            <a:ext cx="1945283" cy="3410168"/>
            <a:chOff x="477739" y="712713"/>
            <a:chExt cx="1945283" cy="3410168"/>
          </a:xfrm>
        </p:grpSpPr>
        <p:grpSp>
          <p:nvGrpSpPr>
            <p:cNvPr id="1621" name="Google Shape;1621;p63"/>
            <p:cNvGrpSpPr/>
            <p:nvPr/>
          </p:nvGrpSpPr>
          <p:grpSpPr>
            <a:xfrm>
              <a:off x="497243" y="712713"/>
              <a:ext cx="1906271" cy="1862643"/>
              <a:chOff x="1409018" y="1036375"/>
              <a:chExt cx="1906271" cy="1862643"/>
            </a:xfrm>
          </p:grpSpPr>
          <p:sp>
            <p:nvSpPr>
              <p:cNvPr id="1622" name="Google Shape;1622;p63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3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3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3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3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3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3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3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3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3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3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63"/>
            <p:cNvGrpSpPr/>
            <p:nvPr/>
          </p:nvGrpSpPr>
          <p:grpSpPr>
            <a:xfrm>
              <a:off x="477739" y="2451000"/>
              <a:ext cx="1945283" cy="1671880"/>
              <a:chOff x="1455055" y="2629044"/>
              <a:chExt cx="1395068" cy="1198910"/>
            </a:xfrm>
          </p:grpSpPr>
          <p:sp>
            <p:nvSpPr>
              <p:cNvPr id="1634" name="Google Shape;1634;p6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DFD2379A-3B7A-4CF0-8D80-801E8306D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grpSp>
        <p:nvGrpSpPr>
          <p:cNvPr id="48" name="Google Shape;13242;p108">
            <a:extLst>
              <a:ext uri="{FF2B5EF4-FFF2-40B4-BE49-F238E27FC236}">
                <a16:creationId xmlns:a16="http://schemas.microsoft.com/office/drawing/2014/main" id="{AFADEE64-5893-45AE-B48F-63A4488967DE}"/>
              </a:ext>
            </a:extLst>
          </p:cNvPr>
          <p:cNvGrpSpPr/>
          <p:nvPr/>
        </p:nvGrpSpPr>
        <p:grpSpPr>
          <a:xfrm>
            <a:off x="726405" y="1612252"/>
            <a:ext cx="358349" cy="355468"/>
            <a:chOff x="-33676975" y="2275050"/>
            <a:chExt cx="295375" cy="293000"/>
          </a:xfrm>
          <a:solidFill>
            <a:schemeClr val="accent1"/>
          </a:solidFill>
        </p:grpSpPr>
        <p:sp>
          <p:nvSpPr>
            <p:cNvPr id="49" name="Google Shape;13243;p108">
              <a:extLst>
                <a:ext uri="{FF2B5EF4-FFF2-40B4-BE49-F238E27FC236}">
                  <a16:creationId xmlns:a16="http://schemas.microsoft.com/office/drawing/2014/main" id="{E102A146-A17B-49B2-8887-BEE7A633AE0F}"/>
                </a:ext>
              </a:extLst>
            </p:cNvPr>
            <p:cNvSpPr/>
            <p:nvPr/>
          </p:nvSpPr>
          <p:spPr>
            <a:xfrm>
              <a:off x="-33502125" y="2309700"/>
              <a:ext cx="52800" cy="67750"/>
            </a:xfrm>
            <a:custGeom>
              <a:avLst/>
              <a:gdLst/>
              <a:ahLst/>
              <a:cxnLst/>
              <a:rect l="l" t="t" r="r" b="b"/>
              <a:pathLst>
                <a:path w="2112" h="2710" extrusionOk="0">
                  <a:moveTo>
                    <a:pt x="1040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229"/>
                    <a:pt x="158" y="1387"/>
                    <a:pt x="379" y="1387"/>
                  </a:cubicBezTo>
                  <a:cubicBezTo>
                    <a:pt x="568" y="1387"/>
                    <a:pt x="725" y="1229"/>
                    <a:pt x="725" y="1040"/>
                  </a:cubicBezTo>
                  <a:cubicBezTo>
                    <a:pt x="725" y="820"/>
                    <a:pt x="883" y="662"/>
                    <a:pt x="1072" y="662"/>
                  </a:cubicBezTo>
                  <a:cubicBezTo>
                    <a:pt x="1261" y="662"/>
                    <a:pt x="1450" y="820"/>
                    <a:pt x="1450" y="1040"/>
                  </a:cubicBezTo>
                  <a:cubicBezTo>
                    <a:pt x="1450" y="1198"/>
                    <a:pt x="1355" y="1292"/>
                    <a:pt x="1198" y="1355"/>
                  </a:cubicBezTo>
                  <a:cubicBezTo>
                    <a:pt x="914" y="1418"/>
                    <a:pt x="725" y="1702"/>
                    <a:pt x="725" y="1985"/>
                  </a:cubicBezTo>
                  <a:lnTo>
                    <a:pt x="725" y="2363"/>
                  </a:lnTo>
                  <a:cubicBezTo>
                    <a:pt x="725" y="2552"/>
                    <a:pt x="883" y="2710"/>
                    <a:pt x="1072" y="2710"/>
                  </a:cubicBezTo>
                  <a:cubicBezTo>
                    <a:pt x="1292" y="2710"/>
                    <a:pt x="1450" y="2552"/>
                    <a:pt x="1450" y="2363"/>
                  </a:cubicBezTo>
                  <a:lnTo>
                    <a:pt x="1450" y="1985"/>
                  </a:lnTo>
                  <a:cubicBezTo>
                    <a:pt x="1828" y="1828"/>
                    <a:pt x="2111" y="1418"/>
                    <a:pt x="2111" y="977"/>
                  </a:cubicBezTo>
                  <a:cubicBezTo>
                    <a:pt x="2048" y="473"/>
                    <a:pt x="1576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244;p108">
              <a:extLst>
                <a:ext uri="{FF2B5EF4-FFF2-40B4-BE49-F238E27FC236}">
                  <a16:creationId xmlns:a16="http://schemas.microsoft.com/office/drawing/2014/main" id="{46B61993-B2D2-49D8-A954-254ACB8AF61F}"/>
                </a:ext>
              </a:extLst>
            </p:cNvPr>
            <p:cNvSpPr/>
            <p:nvPr/>
          </p:nvSpPr>
          <p:spPr>
            <a:xfrm>
              <a:off x="-33484800" y="23955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245;p108">
              <a:extLst>
                <a:ext uri="{FF2B5EF4-FFF2-40B4-BE49-F238E27FC236}">
                  <a16:creationId xmlns:a16="http://schemas.microsoft.com/office/drawing/2014/main" id="{C7DE7E1D-995B-49AD-B85E-6100CB3A8428}"/>
                </a:ext>
              </a:extLst>
            </p:cNvPr>
            <p:cNvSpPr/>
            <p:nvPr/>
          </p:nvSpPr>
          <p:spPr>
            <a:xfrm>
              <a:off x="-33676975" y="2275050"/>
              <a:ext cx="295375" cy="293000"/>
            </a:xfrm>
            <a:custGeom>
              <a:avLst/>
              <a:gdLst/>
              <a:ahLst/>
              <a:cxnLst/>
              <a:rect l="l" t="t" r="r" b="b"/>
              <a:pathLst>
                <a:path w="11815" h="11720" extrusionOk="0">
                  <a:moveTo>
                    <a:pt x="8034" y="725"/>
                  </a:moveTo>
                  <a:cubicBezTo>
                    <a:pt x="9735" y="725"/>
                    <a:pt x="11090" y="2080"/>
                    <a:pt x="11090" y="3781"/>
                  </a:cubicBezTo>
                  <a:cubicBezTo>
                    <a:pt x="11090" y="5482"/>
                    <a:pt x="9735" y="6868"/>
                    <a:pt x="8034" y="6868"/>
                  </a:cubicBezTo>
                  <a:cubicBezTo>
                    <a:pt x="6333" y="6868"/>
                    <a:pt x="4947" y="5482"/>
                    <a:pt x="4947" y="3781"/>
                  </a:cubicBezTo>
                  <a:cubicBezTo>
                    <a:pt x="4947" y="2080"/>
                    <a:pt x="6333" y="725"/>
                    <a:pt x="8034" y="725"/>
                  </a:cubicBezTo>
                  <a:close/>
                  <a:moveTo>
                    <a:pt x="5104" y="6207"/>
                  </a:moveTo>
                  <a:cubicBezTo>
                    <a:pt x="5262" y="6364"/>
                    <a:pt x="5419" y="6553"/>
                    <a:pt x="5577" y="6679"/>
                  </a:cubicBezTo>
                  <a:lnTo>
                    <a:pt x="5325" y="6931"/>
                  </a:lnTo>
                  <a:cubicBezTo>
                    <a:pt x="5262" y="6994"/>
                    <a:pt x="5167" y="7026"/>
                    <a:pt x="5077" y="7026"/>
                  </a:cubicBezTo>
                  <a:cubicBezTo>
                    <a:pt x="4986" y="7026"/>
                    <a:pt x="4899" y="6994"/>
                    <a:pt x="4852" y="6931"/>
                  </a:cubicBezTo>
                  <a:cubicBezTo>
                    <a:pt x="4726" y="6805"/>
                    <a:pt x="4726" y="6585"/>
                    <a:pt x="4852" y="6459"/>
                  </a:cubicBezTo>
                  <a:lnTo>
                    <a:pt x="5104" y="6207"/>
                  </a:lnTo>
                  <a:close/>
                  <a:moveTo>
                    <a:pt x="3104" y="8380"/>
                  </a:moveTo>
                  <a:cubicBezTo>
                    <a:pt x="3190" y="8380"/>
                    <a:pt x="3277" y="8412"/>
                    <a:pt x="3340" y="8475"/>
                  </a:cubicBezTo>
                  <a:cubicBezTo>
                    <a:pt x="3466" y="8601"/>
                    <a:pt x="3466" y="8822"/>
                    <a:pt x="3340" y="8948"/>
                  </a:cubicBezTo>
                  <a:lnTo>
                    <a:pt x="1387" y="10932"/>
                  </a:lnTo>
                  <a:cubicBezTo>
                    <a:pt x="1324" y="10980"/>
                    <a:pt x="1229" y="11003"/>
                    <a:pt x="1139" y="11003"/>
                  </a:cubicBezTo>
                  <a:cubicBezTo>
                    <a:pt x="1048" y="11003"/>
                    <a:pt x="961" y="10980"/>
                    <a:pt x="914" y="10932"/>
                  </a:cubicBezTo>
                  <a:cubicBezTo>
                    <a:pt x="788" y="10806"/>
                    <a:pt x="788" y="10554"/>
                    <a:pt x="914" y="10460"/>
                  </a:cubicBezTo>
                  <a:lnTo>
                    <a:pt x="2867" y="8475"/>
                  </a:lnTo>
                  <a:cubicBezTo>
                    <a:pt x="2930" y="8412"/>
                    <a:pt x="3017" y="8380"/>
                    <a:pt x="3104" y="8380"/>
                  </a:cubicBezTo>
                  <a:close/>
                  <a:moveTo>
                    <a:pt x="8034" y="0"/>
                  </a:moveTo>
                  <a:cubicBezTo>
                    <a:pt x="5955" y="0"/>
                    <a:pt x="4285" y="1701"/>
                    <a:pt x="4285" y="3749"/>
                  </a:cubicBezTo>
                  <a:cubicBezTo>
                    <a:pt x="4285" y="4411"/>
                    <a:pt x="4443" y="5041"/>
                    <a:pt x="4758" y="5608"/>
                  </a:cubicBezTo>
                  <a:lnTo>
                    <a:pt x="4380" y="5986"/>
                  </a:lnTo>
                  <a:cubicBezTo>
                    <a:pt x="4065" y="6301"/>
                    <a:pt x="3970" y="6774"/>
                    <a:pt x="4159" y="7183"/>
                  </a:cubicBezTo>
                  <a:lnTo>
                    <a:pt x="3529" y="7813"/>
                  </a:lnTo>
                  <a:cubicBezTo>
                    <a:pt x="3387" y="7743"/>
                    <a:pt x="3232" y="7707"/>
                    <a:pt x="3077" y="7707"/>
                  </a:cubicBezTo>
                  <a:cubicBezTo>
                    <a:pt x="2819" y="7707"/>
                    <a:pt x="2560" y="7806"/>
                    <a:pt x="2363" y="8002"/>
                  </a:cubicBezTo>
                  <a:lnTo>
                    <a:pt x="378" y="9987"/>
                  </a:lnTo>
                  <a:cubicBezTo>
                    <a:pt x="0" y="10365"/>
                    <a:pt x="0" y="11027"/>
                    <a:pt x="378" y="11436"/>
                  </a:cubicBezTo>
                  <a:cubicBezTo>
                    <a:pt x="583" y="11625"/>
                    <a:pt x="851" y="11720"/>
                    <a:pt x="1119" y="11720"/>
                  </a:cubicBezTo>
                  <a:cubicBezTo>
                    <a:pt x="1387" y="11720"/>
                    <a:pt x="1654" y="11625"/>
                    <a:pt x="1859" y="11436"/>
                  </a:cubicBezTo>
                  <a:lnTo>
                    <a:pt x="3813" y="9452"/>
                  </a:lnTo>
                  <a:cubicBezTo>
                    <a:pt x="4128" y="9137"/>
                    <a:pt x="4222" y="8664"/>
                    <a:pt x="4002" y="8286"/>
                  </a:cubicBezTo>
                  <a:lnTo>
                    <a:pt x="4632" y="7656"/>
                  </a:lnTo>
                  <a:cubicBezTo>
                    <a:pt x="4782" y="7725"/>
                    <a:pt x="4940" y="7761"/>
                    <a:pt x="5097" y="7761"/>
                  </a:cubicBezTo>
                  <a:cubicBezTo>
                    <a:pt x="5367" y="7761"/>
                    <a:pt x="5629" y="7655"/>
                    <a:pt x="5829" y="7435"/>
                  </a:cubicBezTo>
                  <a:lnTo>
                    <a:pt x="6207" y="7057"/>
                  </a:lnTo>
                  <a:cubicBezTo>
                    <a:pt x="6774" y="7372"/>
                    <a:pt x="7404" y="7530"/>
                    <a:pt x="8066" y="7530"/>
                  </a:cubicBezTo>
                  <a:cubicBezTo>
                    <a:pt x="10145" y="7530"/>
                    <a:pt x="11815" y="5829"/>
                    <a:pt x="11815" y="3781"/>
                  </a:cubicBezTo>
                  <a:cubicBezTo>
                    <a:pt x="11815" y="1733"/>
                    <a:pt x="10082" y="0"/>
                    <a:pt x="803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2837;p107">
            <a:extLst>
              <a:ext uri="{FF2B5EF4-FFF2-40B4-BE49-F238E27FC236}">
                <a16:creationId xmlns:a16="http://schemas.microsoft.com/office/drawing/2014/main" id="{5931EB32-0602-4246-9B9E-1DF33B66FEC1}"/>
              </a:ext>
            </a:extLst>
          </p:cNvPr>
          <p:cNvGrpSpPr/>
          <p:nvPr/>
        </p:nvGrpSpPr>
        <p:grpSpPr>
          <a:xfrm>
            <a:off x="2633362" y="1606866"/>
            <a:ext cx="366269" cy="366240"/>
            <a:chOff x="-65131525" y="1914325"/>
            <a:chExt cx="316650" cy="316625"/>
          </a:xfrm>
          <a:solidFill>
            <a:schemeClr val="accent1"/>
          </a:solidFill>
        </p:grpSpPr>
        <p:sp>
          <p:nvSpPr>
            <p:cNvPr id="53" name="Google Shape;12838;p107">
              <a:extLst>
                <a:ext uri="{FF2B5EF4-FFF2-40B4-BE49-F238E27FC236}">
                  <a16:creationId xmlns:a16="http://schemas.microsoft.com/office/drawing/2014/main" id="{53AFEF58-8515-465C-A5D3-91BA9804084F}"/>
                </a:ext>
              </a:extLst>
            </p:cNvPr>
            <p:cNvSpPr/>
            <p:nvPr/>
          </p:nvSpPr>
          <p:spPr>
            <a:xfrm>
              <a:off x="-65024400" y="1949750"/>
              <a:ext cx="103175" cy="247350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839;p107">
              <a:extLst>
                <a:ext uri="{FF2B5EF4-FFF2-40B4-BE49-F238E27FC236}">
                  <a16:creationId xmlns:a16="http://schemas.microsoft.com/office/drawing/2014/main" id="{45455E22-D87B-48A8-8CFD-4881AF4F2D3C}"/>
                </a:ext>
              </a:extLst>
            </p:cNvPr>
            <p:cNvSpPr/>
            <p:nvPr/>
          </p:nvSpPr>
          <p:spPr>
            <a:xfrm>
              <a:off x="-65131525" y="1914325"/>
              <a:ext cx="316650" cy="316625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12589;p106">
            <a:extLst>
              <a:ext uri="{FF2B5EF4-FFF2-40B4-BE49-F238E27FC236}">
                <a16:creationId xmlns:a16="http://schemas.microsoft.com/office/drawing/2014/main" id="{495D1345-664E-4139-8179-275088C9C506}"/>
              </a:ext>
            </a:extLst>
          </p:cNvPr>
          <p:cNvSpPr/>
          <p:nvPr/>
        </p:nvSpPr>
        <p:spPr>
          <a:xfrm>
            <a:off x="4665056" y="1657609"/>
            <a:ext cx="370057" cy="372647"/>
          </a:xfrm>
          <a:custGeom>
            <a:avLst/>
            <a:gdLst/>
            <a:ahLst/>
            <a:cxnLst/>
            <a:rect l="l" t="t" r="r" b="b"/>
            <a:pathLst>
              <a:path w="12572" h="12660" extrusionOk="0">
                <a:moveTo>
                  <a:pt x="2773" y="840"/>
                </a:moveTo>
                <a:cubicBezTo>
                  <a:pt x="3025" y="840"/>
                  <a:pt x="3183" y="1061"/>
                  <a:pt x="3183" y="1250"/>
                </a:cubicBezTo>
                <a:lnTo>
                  <a:pt x="3183" y="2888"/>
                </a:lnTo>
                <a:cubicBezTo>
                  <a:pt x="3183" y="3140"/>
                  <a:pt x="2962" y="3298"/>
                  <a:pt x="2773" y="3298"/>
                </a:cubicBezTo>
                <a:cubicBezTo>
                  <a:pt x="2553" y="3298"/>
                  <a:pt x="2395" y="3109"/>
                  <a:pt x="2332" y="2888"/>
                </a:cubicBezTo>
                <a:lnTo>
                  <a:pt x="2332" y="1250"/>
                </a:lnTo>
                <a:cubicBezTo>
                  <a:pt x="2332" y="998"/>
                  <a:pt x="2553" y="840"/>
                  <a:pt x="2773" y="840"/>
                </a:cubicBezTo>
                <a:close/>
                <a:moveTo>
                  <a:pt x="9673" y="840"/>
                </a:moveTo>
                <a:cubicBezTo>
                  <a:pt x="9925" y="840"/>
                  <a:pt x="10082" y="1061"/>
                  <a:pt x="10082" y="1250"/>
                </a:cubicBezTo>
                <a:lnTo>
                  <a:pt x="10082" y="2888"/>
                </a:lnTo>
                <a:cubicBezTo>
                  <a:pt x="10082" y="3140"/>
                  <a:pt x="9862" y="3298"/>
                  <a:pt x="9673" y="3298"/>
                </a:cubicBezTo>
                <a:cubicBezTo>
                  <a:pt x="9452" y="3298"/>
                  <a:pt x="9295" y="3109"/>
                  <a:pt x="9232" y="2888"/>
                </a:cubicBezTo>
                <a:lnTo>
                  <a:pt x="9232" y="1250"/>
                </a:lnTo>
                <a:cubicBezTo>
                  <a:pt x="9232" y="998"/>
                  <a:pt x="9452" y="840"/>
                  <a:pt x="9673" y="840"/>
                </a:cubicBezTo>
                <a:close/>
                <a:moveTo>
                  <a:pt x="11374" y="2479"/>
                </a:moveTo>
                <a:cubicBezTo>
                  <a:pt x="11469" y="2479"/>
                  <a:pt x="11595" y="2542"/>
                  <a:pt x="11689" y="2668"/>
                </a:cubicBezTo>
                <a:cubicBezTo>
                  <a:pt x="11752" y="2794"/>
                  <a:pt x="11721" y="2857"/>
                  <a:pt x="11721" y="2983"/>
                </a:cubicBezTo>
                <a:lnTo>
                  <a:pt x="11721" y="4936"/>
                </a:lnTo>
                <a:lnTo>
                  <a:pt x="694" y="4936"/>
                </a:lnTo>
                <a:lnTo>
                  <a:pt x="694" y="2983"/>
                </a:lnTo>
                <a:cubicBezTo>
                  <a:pt x="694" y="2857"/>
                  <a:pt x="694" y="2794"/>
                  <a:pt x="725" y="2668"/>
                </a:cubicBezTo>
                <a:cubicBezTo>
                  <a:pt x="820" y="2542"/>
                  <a:pt x="946" y="2479"/>
                  <a:pt x="1040" y="2479"/>
                </a:cubicBezTo>
                <a:lnTo>
                  <a:pt x="1513" y="2479"/>
                </a:lnTo>
                <a:lnTo>
                  <a:pt x="1513" y="2888"/>
                </a:lnTo>
                <a:cubicBezTo>
                  <a:pt x="1513" y="3614"/>
                  <a:pt x="2132" y="4133"/>
                  <a:pt x="2803" y="4133"/>
                </a:cubicBezTo>
                <a:cubicBezTo>
                  <a:pt x="2919" y="4133"/>
                  <a:pt x="3036" y="4118"/>
                  <a:pt x="3151" y="4085"/>
                </a:cubicBezTo>
                <a:cubicBezTo>
                  <a:pt x="3655" y="3928"/>
                  <a:pt x="4002" y="3455"/>
                  <a:pt x="4002" y="2888"/>
                </a:cubicBezTo>
                <a:lnTo>
                  <a:pt x="4002" y="2479"/>
                </a:lnTo>
                <a:lnTo>
                  <a:pt x="8413" y="2479"/>
                </a:lnTo>
                <a:lnTo>
                  <a:pt x="8413" y="2888"/>
                </a:lnTo>
                <a:cubicBezTo>
                  <a:pt x="8413" y="3455"/>
                  <a:pt x="8759" y="3928"/>
                  <a:pt x="9263" y="4085"/>
                </a:cubicBezTo>
                <a:cubicBezTo>
                  <a:pt x="9379" y="4118"/>
                  <a:pt x="9496" y="4133"/>
                  <a:pt x="9612" y="4133"/>
                </a:cubicBezTo>
                <a:cubicBezTo>
                  <a:pt x="10282" y="4133"/>
                  <a:pt x="10902" y="3614"/>
                  <a:pt x="10902" y="2888"/>
                </a:cubicBezTo>
                <a:lnTo>
                  <a:pt x="10902" y="2479"/>
                </a:lnTo>
                <a:close/>
                <a:moveTo>
                  <a:pt x="11721" y="5787"/>
                </a:moveTo>
                <a:lnTo>
                  <a:pt x="11721" y="11457"/>
                </a:lnTo>
                <a:cubicBezTo>
                  <a:pt x="11721" y="11678"/>
                  <a:pt x="11532" y="11835"/>
                  <a:pt x="11280" y="11867"/>
                </a:cubicBezTo>
                <a:lnTo>
                  <a:pt x="1072" y="11867"/>
                </a:lnTo>
                <a:cubicBezTo>
                  <a:pt x="851" y="11867"/>
                  <a:pt x="694" y="11678"/>
                  <a:pt x="694" y="11457"/>
                </a:cubicBezTo>
                <a:lnTo>
                  <a:pt x="694" y="5787"/>
                </a:lnTo>
                <a:close/>
                <a:moveTo>
                  <a:pt x="2825" y="1"/>
                </a:moveTo>
                <a:cubicBezTo>
                  <a:pt x="2180" y="1"/>
                  <a:pt x="1608" y="526"/>
                  <a:pt x="1608" y="1250"/>
                </a:cubicBezTo>
                <a:lnTo>
                  <a:pt x="1608" y="1691"/>
                </a:lnTo>
                <a:lnTo>
                  <a:pt x="1135" y="1691"/>
                </a:lnTo>
                <a:cubicBezTo>
                  <a:pt x="851" y="1691"/>
                  <a:pt x="568" y="1785"/>
                  <a:pt x="379" y="2006"/>
                </a:cubicBezTo>
                <a:cubicBezTo>
                  <a:pt x="158" y="2227"/>
                  <a:pt x="1" y="2542"/>
                  <a:pt x="1" y="2888"/>
                </a:cubicBezTo>
                <a:lnTo>
                  <a:pt x="1" y="11457"/>
                </a:lnTo>
                <a:cubicBezTo>
                  <a:pt x="1" y="12087"/>
                  <a:pt x="486" y="12659"/>
                  <a:pt x="1102" y="12659"/>
                </a:cubicBezTo>
                <a:cubicBezTo>
                  <a:pt x="1134" y="12659"/>
                  <a:pt x="1166" y="12658"/>
                  <a:pt x="1198" y="12655"/>
                </a:cubicBezTo>
                <a:lnTo>
                  <a:pt x="11311" y="12655"/>
                </a:lnTo>
                <a:cubicBezTo>
                  <a:pt x="12004" y="12655"/>
                  <a:pt x="12571" y="12119"/>
                  <a:pt x="12571" y="11457"/>
                </a:cubicBezTo>
                <a:lnTo>
                  <a:pt x="12571" y="2888"/>
                </a:lnTo>
                <a:cubicBezTo>
                  <a:pt x="12571" y="2542"/>
                  <a:pt x="12414" y="2227"/>
                  <a:pt x="12193" y="2006"/>
                </a:cubicBezTo>
                <a:cubicBezTo>
                  <a:pt x="12004" y="1785"/>
                  <a:pt x="11721" y="1691"/>
                  <a:pt x="11437" y="1691"/>
                </a:cubicBezTo>
                <a:lnTo>
                  <a:pt x="10965" y="1691"/>
                </a:lnTo>
                <a:lnTo>
                  <a:pt x="10965" y="1250"/>
                </a:lnTo>
                <a:cubicBezTo>
                  <a:pt x="10965" y="526"/>
                  <a:pt x="10392" y="1"/>
                  <a:pt x="9747" y="1"/>
                </a:cubicBezTo>
                <a:cubicBezTo>
                  <a:pt x="9577" y="1"/>
                  <a:pt x="9402" y="37"/>
                  <a:pt x="9232" y="116"/>
                </a:cubicBezTo>
                <a:cubicBezTo>
                  <a:pt x="8759" y="305"/>
                  <a:pt x="8507" y="746"/>
                  <a:pt x="8507" y="1250"/>
                </a:cubicBezTo>
                <a:lnTo>
                  <a:pt x="8507" y="1691"/>
                </a:lnTo>
                <a:lnTo>
                  <a:pt x="4096" y="1691"/>
                </a:lnTo>
                <a:lnTo>
                  <a:pt x="4096" y="1250"/>
                </a:lnTo>
                <a:cubicBezTo>
                  <a:pt x="4096" y="746"/>
                  <a:pt x="3781" y="305"/>
                  <a:pt x="3340" y="116"/>
                </a:cubicBezTo>
                <a:cubicBezTo>
                  <a:pt x="3170" y="37"/>
                  <a:pt x="2995" y="1"/>
                  <a:pt x="28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86269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" grpId="0" build="p"/>
      <p:bldP spid="1616" grpId="0" build="p"/>
      <p:bldP spid="1618" grpId="0" build="p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63"/>
          <p:cNvSpPr txBox="1">
            <a:spLocks noGrp="1"/>
          </p:cNvSpPr>
          <p:nvPr>
            <p:ph type="subTitle" idx="1"/>
          </p:nvPr>
        </p:nvSpPr>
        <p:spPr>
          <a:xfrm>
            <a:off x="593011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the existence of the signature and its validity</a:t>
            </a:r>
            <a:endParaRPr dirty="0"/>
          </a:p>
        </p:txBody>
      </p:sp>
      <p:sp>
        <p:nvSpPr>
          <p:cNvPr id="1616" name="Google Shape;1616;p63"/>
          <p:cNvSpPr txBox="1">
            <a:spLocks noGrp="1"/>
          </p:cNvSpPr>
          <p:nvPr>
            <p:ph type="subTitle" idx="3"/>
          </p:nvPr>
        </p:nvSpPr>
        <p:spPr>
          <a:xfrm>
            <a:off x="2580532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 the language written in the check</a:t>
            </a:r>
            <a:endParaRPr dirty="0"/>
          </a:p>
        </p:txBody>
      </p:sp>
      <p:sp>
        <p:nvSpPr>
          <p:cNvPr id="1618" name="Google Shape;1618;p63"/>
          <p:cNvSpPr txBox="1">
            <a:spLocks noGrp="1"/>
          </p:cNvSpPr>
          <p:nvPr>
            <p:ph type="subTitle" idx="5"/>
          </p:nvPr>
        </p:nvSpPr>
        <p:spPr>
          <a:xfrm>
            <a:off x="4568053" y="2183271"/>
            <a:ext cx="18861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Identify different handwritings</a:t>
            </a:r>
            <a:endParaRPr dirty="0"/>
          </a:p>
        </p:txBody>
      </p:sp>
      <p:grpSp>
        <p:nvGrpSpPr>
          <p:cNvPr id="1620" name="Google Shape;1620;p63"/>
          <p:cNvGrpSpPr/>
          <p:nvPr/>
        </p:nvGrpSpPr>
        <p:grpSpPr>
          <a:xfrm>
            <a:off x="6682564" y="712713"/>
            <a:ext cx="1945283" cy="3410168"/>
            <a:chOff x="477739" y="712713"/>
            <a:chExt cx="1945283" cy="3410168"/>
          </a:xfrm>
        </p:grpSpPr>
        <p:grpSp>
          <p:nvGrpSpPr>
            <p:cNvPr id="1621" name="Google Shape;1621;p63"/>
            <p:cNvGrpSpPr/>
            <p:nvPr/>
          </p:nvGrpSpPr>
          <p:grpSpPr>
            <a:xfrm>
              <a:off x="497243" y="712713"/>
              <a:ext cx="1906271" cy="1862643"/>
              <a:chOff x="1409018" y="1036375"/>
              <a:chExt cx="1906271" cy="1862643"/>
            </a:xfrm>
          </p:grpSpPr>
          <p:sp>
            <p:nvSpPr>
              <p:cNvPr id="1622" name="Google Shape;1622;p63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avLst/>
                <a:gdLst/>
                <a:ahLst/>
                <a:cxnLst/>
                <a:rect l="l" t="t" r="r" b="b"/>
                <a:pathLst>
                  <a:path w="10655" h="10686" extrusionOk="0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63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avLst/>
                <a:gdLst/>
                <a:ahLst/>
                <a:cxnLst/>
                <a:rect l="l" t="t" r="r" b="b"/>
                <a:pathLst>
                  <a:path w="11117" h="11157" extrusionOk="0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63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avLst/>
                <a:gdLst/>
                <a:ahLst/>
                <a:cxnLst/>
                <a:rect l="l" t="t" r="r" b="b"/>
                <a:pathLst>
                  <a:path w="36606" h="33298" extrusionOk="0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63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avLst/>
                <a:gdLst/>
                <a:ahLst/>
                <a:cxnLst/>
                <a:rect l="l" t="t" r="r" b="b"/>
                <a:pathLst>
                  <a:path w="33822" h="33770" extrusionOk="0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63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avLst/>
                <a:gdLst/>
                <a:ahLst/>
                <a:cxnLst/>
                <a:rect l="l" t="t" r="r" b="b"/>
                <a:pathLst>
                  <a:path w="31196" h="28376" extrusionOk="0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63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avLst/>
                <a:gdLst/>
                <a:ahLst/>
                <a:cxnLst/>
                <a:rect l="l" t="t" r="r" b="b"/>
                <a:pathLst>
                  <a:path w="30292" h="28841" extrusionOk="0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63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avLst/>
                <a:gdLst/>
                <a:ahLst/>
                <a:cxnLst/>
                <a:rect l="l" t="t" r="r" b="b"/>
                <a:pathLst>
                  <a:path w="28737" h="26145" extrusionOk="0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63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avLst/>
                <a:gdLst/>
                <a:ahLst/>
                <a:cxnLst/>
                <a:rect l="l" t="t" r="r" b="b"/>
                <a:pathLst>
                  <a:path w="27949" h="26609" extrusionOk="0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63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avLst/>
                <a:gdLst/>
                <a:ahLst/>
                <a:cxnLst/>
                <a:rect l="l" t="t" r="r" b="b"/>
                <a:pathLst>
                  <a:path w="13092" h="5787" extrusionOk="0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118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63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avLst/>
                <a:gdLst/>
                <a:ahLst/>
                <a:cxnLst/>
                <a:rect l="l" t="t" r="r" b="b"/>
                <a:pathLst>
                  <a:path w="23872" h="23402" extrusionOk="0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rgbClr val="4D9DFF">
                  <a:alpha val="178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63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avLst/>
                <a:gdLst/>
                <a:ahLst/>
                <a:cxnLst/>
                <a:rect l="l" t="t" r="r" b="b"/>
                <a:pathLst>
                  <a:path w="24093" h="23876" extrusionOk="0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3" name="Google Shape;1633;p63"/>
            <p:cNvGrpSpPr/>
            <p:nvPr/>
          </p:nvGrpSpPr>
          <p:grpSpPr>
            <a:xfrm>
              <a:off x="477739" y="2451000"/>
              <a:ext cx="1945283" cy="1671880"/>
              <a:chOff x="1455055" y="2629044"/>
              <a:chExt cx="1395068" cy="1198910"/>
            </a:xfrm>
          </p:grpSpPr>
          <p:sp>
            <p:nvSpPr>
              <p:cNvPr id="1634" name="Google Shape;1634;p63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56" extrusionOk="0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63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63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0" extrusionOk="0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63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3" h="2702" extrusionOk="0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63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avLst/>
                <a:gdLst/>
                <a:ahLst/>
                <a:cxnLst/>
                <a:rect l="l" t="t" r="r" b="b"/>
                <a:pathLst>
                  <a:path w="28894" h="13266" extrusionOk="0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63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avLst/>
                <a:gdLst/>
                <a:ahLst/>
                <a:cxnLst/>
                <a:rect l="l" t="t" r="r" b="b"/>
                <a:pathLst>
                  <a:path w="29083" h="16712" extrusionOk="0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63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63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avLst/>
                <a:gdLst/>
                <a:ahLst/>
                <a:cxnLst/>
                <a:rect l="l" t="t" r="r" b="b"/>
                <a:pathLst>
                  <a:path w="4215" h="2712" extrusionOk="0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63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63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6" extrusionOk="0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63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4" h="1782" extrusionOk="0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63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4" h="1782" extrusionOk="0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rgbClr val="E3F5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63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2" extrusionOk="0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rgbClr val="7CB5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63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avLst/>
                <a:gdLst/>
                <a:ahLst/>
                <a:cxnLst/>
                <a:rect l="l" t="t" r="r" b="b"/>
                <a:pathLst>
                  <a:path w="28884" h="13263" extrusionOk="0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63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avLst/>
                <a:gdLst/>
                <a:ahLst/>
                <a:cxnLst/>
                <a:rect l="l" t="t" r="r" b="b"/>
                <a:pathLst>
                  <a:path w="29084" h="16708" extrusionOk="0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7350" cap="flat" cmpd="sng">
                <a:solidFill>
                  <a:srgbClr val="7CB53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63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avLst/>
                <a:gdLst/>
                <a:ahLst/>
                <a:cxnLst/>
                <a:rect l="l" t="t" r="r" b="b"/>
                <a:pathLst>
                  <a:path w="22170" h="12753" extrusionOk="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63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73" h="1782" extrusionOk="0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63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avLst/>
                <a:gdLst/>
                <a:ahLst/>
                <a:cxnLst/>
                <a:rect l="l" t="t" r="r" b="b"/>
                <a:pathLst>
                  <a:path w="3385" h="1782" extrusionOk="0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63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01" extrusionOk="0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E045706F-BCBE-41B2-BBE9-8CA44F87E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0661"/>
            <a:ext cx="9144000" cy="352839"/>
          </a:xfrm>
          <a:prstGeom prst="rect">
            <a:avLst/>
          </a:prstGeom>
        </p:spPr>
      </p:pic>
      <p:grpSp>
        <p:nvGrpSpPr>
          <p:cNvPr id="48" name="Google Shape;12927;p107">
            <a:extLst>
              <a:ext uri="{FF2B5EF4-FFF2-40B4-BE49-F238E27FC236}">
                <a16:creationId xmlns:a16="http://schemas.microsoft.com/office/drawing/2014/main" id="{531D3559-C6E6-449D-A947-702CD015B1DC}"/>
              </a:ext>
            </a:extLst>
          </p:cNvPr>
          <p:cNvGrpSpPr/>
          <p:nvPr/>
        </p:nvGrpSpPr>
        <p:grpSpPr>
          <a:xfrm>
            <a:off x="726641" y="1575317"/>
            <a:ext cx="368987" cy="368525"/>
            <a:chOff x="-60620800" y="2304600"/>
            <a:chExt cx="319000" cy="318600"/>
          </a:xfrm>
          <a:solidFill>
            <a:schemeClr val="accent1"/>
          </a:solidFill>
        </p:grpSpPr>
        <p:sp>
          <p:nvSpPr>
            <p:cNvPr id="49" name="Google Shape;12928;p107">
              <a:extLst>
                <a:ext uri="{FF2B5EF4-FFF2-40B4-BE49-F238E27FC236}">
                  <a16:creationId xmlns:a16="http://schemas.microsoft.com/office/drawing/2014/main" id="{8C156AF8-F23A-4249-87BC-2A9FE98C0F50}"/>
                </a:ext>
              </a:extLst>
            </p:cNvPr>
            <p:cNvSpPr/>
            <p:nvPr/>
          </p:nvSpPr>
          <p:spPr>
            <a:xfrm>
              <a:off x="-60620800" y="2304600"/>
              <a:ext cx="319000" cy="318600"/>
            </a:xfrm>
            <a:custGeom>
              <a:avLst/>
              <a:gdLst/>
              <a:ahLst/>
              <a:cxnLst/>
              <a:rect l="l" t="t" r="r" b="b"/>
              <a:pathLst>
                <a:path w="12760" h="12744" extrusionOk="0">
                  <a:moveTo>
                    <a:pt x="10939" y="845"/>
                  </a:moveTo>
                  <a:cubicBezTo>
                    <a:pt x="10969" y="845"/>
                    <a:pt x="11001" y="853"/>
                    <a:pt x="11027" y="866"/>
                  </a:cubicBezTo>
                  <a:lnTo>
                    <a:pt x="11752" y="1276"/>
                  </a:lnTo>
                  <a:cubicBezTo>
                    <a:pt x="11783" y="1339"/>
                    <a:pt x="11815" y="1433"/>
                    <a:pt x="11783" y="1465"/>
                  </a:cubicBezTo>
                  <a:lnTo>
                    <a:pt x="11437" y="2063"/>
                  </a:lnTo>
                  <a:lnTo>
                    <a:pt x="10491" y="1496"/>
                  </a:lnTo>
                  <a:lnTo>
                    <a:pt x="10838" y="898"/>
                  </a:lnTo>
                  <a:cubicBezTo>
                    <a:pt x="10856" y="861"/>
                    <a:pt x="10897" y="845"/>
                    <a:pt x="10939" y="845"/>
                  </a:cubicBezTo>
                  <a:close/>
                  <a:moveTo>
                    <a:pt x="10050" y="2252"/>
                  </a:moveTo>
                  <a:lnTo>
                    <a:pt x="10995" y="2819"/>
                  </a:lnTo>
                  <a:lnTo>
                    <a:pt x="8916" y="6379"/>
                  </a:lnTo>
                  <a:lnTo>
                    <a:pt x="7971" y="5844"/>
                  </a:lnTo>
                  <a:lnTo>
                    <a:pt x="10050" y="2252"/>
                  </a:lnTo>
                  <a:close/>
                  <a:moveTo>
                    <a:pt x="7813" y="6663"/>
                  </a:moveTo>
                  <a:lnTo>
                    <a:pt x="8318" y="6978"/>
                  </a:lnTo>
                  <a:lnTo>
                    <a:pt x="7782" y="7324"/>
                  </a:lnTo>
                  <a:lnTo>
                    <a:pt x="7813" y="6663"/>
                  </a:lnTo>
                  <a:close/>
                  <a:moveTo>
                    <a:pt x="11342" y="5245"/>
                  </a:moveTo>
                  <a:cubicBezTo>
                    <a:pt x="11594" y="5245"/>
                    <a:pt x="11752" y="5434"/>
                    <a:pt x="11752" y="5686"/>
                  </a:cubicBezTo>
                  <a:lnTo>
                    <a:pt x="11752" y="11483"/>
                  </a:lnTo>
                  <a:cubicBezTo>
                    <a:pt x="11752" y="11704"/>
                    <a:pt x="11531" y="11893"/>
                    <a:pt x="11342" y="11893"/>
                  </a:cubicBezTo>
                  <a:lnTo>
                    <a:pt x="1197" y="11893"/>
                  </a:lnTo>
                  <a:cubicBezTo>
                    <a:pt x="945" y="11893"/>
                    <a:pt x="788" y="11704"/>
                    <a:pt x="788" y="11483"/>
                  </a:cubicBezTo>
                  <a:lnTo>
                    <a:pt x="788" y="5686"/>
                  </a:lnTo>
                  <a:cubicBezTo>
                    <a:pt x="788" y="5434"/>
                    <a:pt x="977" y="5245"/>
                    <a:pt x="1197" y="5245"/>
                  </a:cubicBezTo>
                  <a:lnTo>
                    <a:pt x="7372" y="5245"/>
                  </a:lnTo>
                  <a:lnTo>
                    <a:pt x="7057" y="5749"/>
                  </a:lnTo>
                  <a:cubicBezTo>
                    <a:pt x="7026" y="5812"/>
                    <a:pt x="7026" y="5875"/>
                    <a:pt x="7026" y="5970"/>
                  </a:cubicBezTo>
                  <a:lnTo>
                    <a:pt x="6900" y="7734"/>
                  </a:lnTo>
                  <a:lnTo>
                    <a:pt x="5545" y="7734"/>
                  </a:lnTo>
                  <a:cubicBezTo>
                    <a:pt x="5325" y="7734"/>
                    <a:pt x="5167" y="7923"/>
                    <a:pt x="5167" y="8175"/>
                  </a:cubicBezTo>
                  <a:cubicBezTo>
                    <a:pt x="5167" y="8396"/>
                    <a:pt x="5356" y="8585"/>
                    <a:pt x="5545" y="8585"/>
                  </a:cubicBezTo>
                  <a:lnTo>
                    <a:pt x="10523" y="8585"/>
                  </a:lnTo>
                  <a:cubicBezTo>
                    <a:pt x="10743" y="8585"/>
                    <a:pt x="10964" y="8396"/>
                    <a:pt x="10964" y="8175"/>
                  </a:cubicBezTo>
                  <a:cubicBezTo>
                    <a:pt x="10964" y="7923"/>
                    <a:pt x="10743" y="7734"/>
                    <a:pt x="10523" y="7734"/>
                  </a:cubicBezTo>
                  <a:lnTo>
                    <a:pt x="8633" y="7734"/>
                  </a:lnTo>
                  <a:lnTo>
                    <a:pt x="9294" y="7293"/>
                  </a:lnTo>
                  <a:cubicBezTo>
                    <a:pt x="9326" y="7261"/>
                    <a:pt x="9420" y="7230"/>
                    <a:pt x="9420" y="7135"/>
                  </a:cubicBezTo>
                  <a:lnTo>
                    <a:pt x="10523" y="5245"/>
                  </a:lnTo>
                  <a:close/>
                  <a:moveTo>
                    <a:pt x="10933" y="0"/>
                  </a:moveTo>
                  <a:cubicBezTo>
                    <a:pt x="10599" y="0"/>
                    <a:pt x="10280" y="175"/>
                    <a:pt x="10113" y="488"/>
                  </a:cubicBezTo>
                  <a:lnTo>
                    <a:pt x="9578" y="1433"/>
                  </a:lnTo>
                  <a:lnTo>
                    <a:pt x="7877" y="4395"/>
                  </a:lnTo>
                  <a:lnTo>
                    <a:pt x="1229" y="4395"/>
                  </a:lnTo>
                  <a:cubicBezTo>
                    <a:pt x="567" y="4395"/>
                    <a:pt x="0" y="4930"/>
                    <a:pt x="0" y="5592"/>
                  </a:cubicBezTo>
                  <a:lnTo>
                    <a:pt x="0" y="11483"/>
                  </a:lnTo>
                  <a:cubicBezTo>
                    <a:pt x="0" y="12145"/>
                    <a:pt x="567" y="12743"/>
                    <a:pt x="1229" y="12743"/>
                  </a:cubicBezTo>
                  <a:lnTo>
                    <a:pt x="11374" y="12743"/>
                  </a:lnTo>
                  <a:cubicBezTo>
                    <a:pt x="12067" y="12743"/>
                    <a:pt x="12602" y="12176"/>
                    <a:pt x="12602" y="11483"/>
                  </a:cubicBezTo>
                  <a:lnTo>
                    <a:pt x="12602" y="5686"/>
                  </a:lnTo>
                  <a:cubicBezTo>
                    <a:pt x="12602" y="5025"/>
                    <a:pt x="12067" y="4458"/>
                    <a:pt x="11374" y="4458"/>
                  </a:cubicBezTo>
                  <a:lnTo>
                    <a:pt x="11027" y="4458"/>
                  </a:lnTo>
                  <a:lnTo>
                    <a:pt x="12508" y="1937"/>
                  </a:lnTo>
                  <a:cubicBezTo>
                    <a:pt x="12760" y="1433"/>
                    <a:pt x="12602" y="835"/>
                    <a:pt x="12130" y="551"/>
                  </a:cubicBezTo>
                  <a:lnTo>
                    <a:pt x="11437" y="141"/>
                  </a:lnTo>
                  <a:cubicBezTo>
                    <a:pt x="11277" y="46"/>
                    <a:pt x="11103" y="0"/>
                    <a:pt x="109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2929;p107">
              <a:extLst>
                <a:ext uri="{FF2B5EF4-FFF2-40B4-BE49-F238E27FC236}">
                  <a16:creationId xmlns:a16="http://schemas.microsoft.com/office/drawing/2014/main" id="{F63DAB6A-F5EC-4D65-9E9A-7F83DD434BEC}"/>
                </a:ext>
              </a:extLst>
            </p:cNvPr>
            <p:cNvSpPr/>
            <p:nvPr/>
          </p:nvSpPr>
          <p:spPr>
            <a:xfrm>
              <a:off x="-60491625" y="2560150"/>
              <a:ext cx="144925" cy="20525"/>
            </a:xfrm>
            <a:custGeom>
              <a:avLst/>
              <a:gdLst/>
              <a:ahLst/>
              <a:cxnLst/>
              <a:rect l="l" t="t" r="r" b="b"/>
              <a:pathLst>
                <a:path w="5797" h="821" extrusionOk="0">
                  <a:moveTo>
                    <a:pt x="378" y="1"/>
                  </a:moveTo>
                  <a:cubicBezTo>
                    <a:pt x="158" y="1"/>
                    <a:pt x="0" y="190"/>
                    <a:pt x="0" y="411"/>
                  </a:cubicBezTo>
                  <a:cubicBezTo>
                    <a:pt x="0" y="663"/>
                    <a:pt x="189" y="820"/>
                    <a:pt x="378" y="820"/>
                  </a:cubicBezTo>
                  <a:lnTo>
                    <a:pt x="5356" y="820"/>
                  </a:lnTo>
                  <a:cubicBezTo>
                    <a:pt x="5576" y="820"/>
                    <a:pt x="5797" y="631"/>
                    <a:pt x="5797" y="411"/>
                  </a:cubicBezTo>
                  <a:cubicBezTo>
                    <a:pt x="5797" y="190"/>
                    <a:pt x="5576" y="1"/>
                    <a:pt x="53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930;p107">
              <a:extLst>
                <a:ext uri="{FF2B5EF4-FFF2-40B4-BE49-F238E27FC236}">
                  <a16:creationId xmlns:a16="http://schemas.microsoft.com/office/drawing/2014/main" id="{F460D35C-A2F7-43A3-94FF-EDA3E6D2C1A2}"/>
                </a:ext>
              </a:extLst>
            </p:cNvPr>
            <p:cNvSpPr/>
            <p:nvPr/>
          </p:nvSpPr>
          <p:spPr>
            <a:xfrm>
              <a:off x="-60573550" y="2445950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29" y="1"/>
                  </a:moveTo>
                  <a:cubicBezTo>
                    <a:pt x="977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68" y="2931"/>
                    <a:pt x="977" y="3246"/>
                  </a:cubicBezTo>
                  <a:cubicBezTo>
                    <a:pt x="1292" y="3498"/>
                    <a:pt x="1670" y="3718"/>
                    <a:pt x="1670" y="3970"/>
                  </a:cubicBezTo>
                  <a:cubicBezTo>
                    <a:pt x="1670" y="4191"/>
                    <a:pt x="1450" y="4348"/>
                    <a:pt x="1229" y="4348"/>
                  </a:cubicBezTo>
                  <a:cubicBezTo>
                    <a:pt x="977" y="4348"/>
                    <a:pt x="820" y="4159"/>
                    <a:pt x="820" y="3970"/>
                  </a:cubicBezTo>
                  <a:cubicBezTo>
                    <a:pt x="820" y="3718"/>
                    <a:pt x="631" y="3529"/>
                    <a:pt x="442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7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40" y="5861"/>
                    <a:pt x="1229" y="5861"/>
                  </a:cubicBezTo>
                  <a:cubicBezTo>
                    <a:pt x="1450" y="5861"/>
                    <a:pt x="1670" y="5672"/>
                    <a:pt x="1670" y="5420"/>
                  </a:cubicBezTo>
                  <a:lnTo>
                    <a:pt x="1670" y="5136"/>
                  </a:lnTo>
                  <a:cubicBezTo>
                    <a:pt x="2143" y="4979"/>
                    <a:pt x="2489" y="4506"/>
                    <a:pt x="2489" y="3970"/>
                  </a:cubicBezTo>
                  <a:cubicBezTo>
                    <a:pt x="2489" y="3309"/>
                    <a:pt x="1922" y="2899"/>
                    <a:pt x="1513" y="2584"/>
                  </a:cubicBezTo>
                  <a:cubicBezTo>
                    <a:pt x="1198" y="2364"/>
                    <a:pt x="820" y="2112"/>
                    <a:pt x="820" y="1891"/>
                  </a:cubicBezTo>
                  <a:cubicBezTo>
                    <a:pt x="788" y="1639"/>
                    <a:pt x="977" y="1450"/>
                    <a:pt x="1229" y="1450"/>
                  </a:cubicBezTo>
                  <a:cubicBezTo>
                    <a:pt x="1450" y="1450"/>
                    <a:pt x="1670" y="1639"/>
                    <a:pt x="1670" y="1891"/>
                  </a:cubicBezTo>
                  <a:cubicBezTo>
                    <a:pt x="1670" y="2112"/>
                    <a:pt x="1859" y="2269"/>
                    <a:pt x="2048" y="2269"/>
                  </a:cubicBezTo>
                  <a:cubicBezTo>
                    <a:pt x="2300" y="2269"/>
                    <a:pt x="2489" y="2080"/>
                    <a:pt x="2489" y="1891"/>
                  </a:cubicBezTo>
                  <a:cubicBezTo>
                    <a:pt x="2489" y="1324"/>
                    <a:pt x="2143" y="883"/>
                    <a:pt x="1670" y="694"/>
                  </a:cubicBezTo>
                  <a:lnTo>
                    <a:pt x="1670" y="410"/>
                  </a:lnTo>
                  <a:cubicBezTo>
                    <a:pt x="1670" y="190"/>
                    <a:pt x="1450" y="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3257;p108">
            <a:extLst>
              <a:ext uri="{FF2B5EF4-FFF2-40B4-BE49-F238E27FC236}">
                <a16:creationId xmlns:a16="http://schemas.microsoft.com/office/drawing/2014/main" id="{3992BF68-D620-4BA4-A8EF-1B8AA88AFAF0}"/>
              </a:ext>
            </a:extLst>
          </p:cNvPr>
          <p:cNvGrpSpPr/>
          <p:nvPr/>
        </p:nvGrpSpPr>
        <p:grpSpPr>
          <a:xfrm>
            <a:off x="2714441" y="1617252"/>
            <a:ext cx="354527" cy="355498"/>
            <a:chOff x="-35136450" y="1912725"/>
            <a:chExt cx="292225" cy="293025"/>
          </a:xfrm>
          <a:solidFill>
            <a:schemeClr val="accent1"/>
          </a:solidFill>
        </p:grpSpPr>
        <p:sp>
          <p:nvSpPr>
            <p:cNvPr id="53" name="Google Shape;13258;p108">
              <a:extLst>
                <a:ext uri="{FF2B5EF4-FFF2-40B4-BE49-F238E27FC236}">
                  <a16:creationId xmlns:a16="http://schemas.microsoft.com/office/drawing/2014/main" id="{AA65FE92-8836-433C-BEE0-562D206A717D}"/>
                </a:ext>
              </a:extLst>
            </p:cNvPr>
            <p:cNvSpPr/>
            <p:nvPr/>
          </p:nvSpPr>
          <p:spPr>
            <a:xfrm>
              <a:off x="-35136450" y="2050575"/>
              <a:ext cx="155975" cy="155175"/>
            </a:xfrm>
            <a:custGeom>
              <a:avLst/>
              <a:gdLst/>
              <a:ahLst/>
              <a:cxnLst/>
              <a:rect l="l" t="t" r="r" b="b"/>
              <a:pathLst>
                <a:path w="6239" h="6207" extrusionOk="0">
                  <a:moveTo>
                    <a:pt x="3120" y="693"/>
                  </a:moveTo>
                  <a:cubicBezTo>
                    <a:pt x="3718" y="693"/>
                    <a:pt x="4191" y="1166"/>
                    <a:pt x="4191" y="1702"/>
                  </a:cubicBezTo>
                  <a:cubicBezTo>
                    <a:pt x="4191" y="2269"/>
                    <a:pt x="3718" y="2741"/>
                    <a:pt x="3120" y="2741"/>
                  </a:cubicBezTo>
                  <a:cubicBezTo>
                    <a:pt x="2521" y="2741"/>
                    <a:pt x="2049" y="2269"/>
                    <a:pt x="2049" y="1702"/>
                  </a:cubicBezTo>
                  <a:cubicBezTo>
                    <a:pt x="2049" y="1166"/>
                    <a:pt x="2521" y="693"/>
                    <a:pt x="3120" y="693"/>
                  </a:cubicBezTo>
                  <a:close/>
                  <a:moveTo>
                    <a:pt x="3120" y="3434"/>
                  </a:moveTo>
                  <a:cubicBezTo>
                    <a:pt x="4348" y="3434"/>
                    <a:pt x="5357" y="4348"/>
                    <a:pt x="5514" y="5514"/>
                  </a:cubicBezTo>
                  <a:lnTo>
                    <a:pt x="757" y="5514"/>
                  </a:lnTo>
                  <a:cubicBezTo>
                    <a:pt x="883" y="4348"/>
                    <a:pt x="1891" y="3434"/>
                    <a:pt x="3120" y="3434"/>
                  </a:cubicBezTo>
                  <a:close/>
                  <a:moveTo>
                    <a:pt x="3120" y="0"/>
                  </a:moveTo>
                  <a:cubicBezTo>
                    <a:pt x="2175" y="0"/>
                    <a:pt x="1387" y="756"/>
                    <a:pt x="1387" y="1702"/>
                  </a:cubicBezTo>
                  <a:cubicBezTo>
                    <a:pt x="1387" y="2174"/>
                    <a:pt x="1576" y="2615"/>
                    <a:pt x="1891" y="2930"/>
                  </a:cubicBezTo>
                  <a:lnTo>
                    <a:pt x="1954" y="2962"/>
                  </a:lnTo>
                  <a:cubicBezTo>
                    <a:pt x="851" y="3403"/>
                    <a:pt x="1" y="4506"/>
                    <a:pt x="1" y="5829"/>
                  </a:cubicBezTo>
                  <a:cubicBezTo>
                    <a:pt x="1" y="6049"/>
                    <a:pt x="158" y="6207"/>
                    <a:pt x="379" y="6207"/>
                  </a:cubicBezTo>
                  <a:lnTo>
                    <a:pt x="5892" y="6207"/>
                  </a:lnTo>
                  <a:cubicBezTo>
                    <a:pt x="6081" y="6207"/>
                    <a:pt x="6239" y="6049"/>
                    <a:pt x="6239" y="5829"/>
                  </a:cubicBezTo>
                  <a:cubicBezTo>
                    <a:pt x="6239" y="4537"/>
                    <a:pt x="5420" y="3434"/>
                    <a:pt x="4317" y="2962"/>
                  </a:cubicBezTo>
                  <a:lnTo>
                    <a:pt x="4348" y="2930"/>
                  </a:lnTo>
                  <a:cubicBezTo>
                    <a:pt x="4663" y="2615"/>
                    <a:pt x="4852" y="2174"/>
                    <a:pt x="4852" y="1702"/>
                  </a:cubicBezTo>
                  <a:cubicBezTo>
                    <a:pt x="4852" y="756"/>
                    <a:pt x="4065" y="0"/>
                    <a:pt x="31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259;p108">
              <a:extLst>
                <a:ext uri="{FF2B5EF4-FFF2-40B4-BE49-F238E27FC236}">
                  <a16:creationId xmlns:a16="http://schemas.microsoft.com/office/drawing/2014/main" id="{1DA6D4C1-6A90-4F80-A425-C544168A636E}"/>
                </a:ext>
              </a:extLst>
            </p:cNvPr>
            <p:cNvSpPr/>
            <p:nvPr/>
          </p:nvSpPr>
          <p:spPr>
            <a:xfrm>
              <a:off x="-34964750" y="1947400"/>
              <a:ext cx="68550" cy="103200"/>
            </a:xfrm>
            <a:custGeom>
              <a:avLst/>
              <a:gdLst/>
              <a:ahLst/>
              <a:cxnLst/>
              <a:rect l="l" t="t" r="r" b="b"/>
              <a:pathLst>
                <a:path w="2742" h="4128" extrusionOk="0">
                  <a:moveTo>
                    <a:pt x="1387" y="725"/>
                  </a:moveTo>
                  <a:cubicBezTo>
                    <a:pt x="1765" y="725"/>
                    <a:pt x="2049" y="1008"/>
                    <a:pt x="2049" y="1386"/>
                  </a:cubicBezTo>
                  <a:lnTo>
                    <a:pt x="2049" y="2773"/>
                  </a:lnTo>
                  <a:cubicBezTo>
                    <a:pt x="2049" y="2836"/>
                    <a:pt x="2049" y="2867"/>
                    <a:pt x="2017" y="2930"/>
                  </a:cubicBezTo>
                  <a:lnTo>
                    <a:pt x="1923" y="2836"/>
                  </a:lnTo>
                  <a:cubicBezTo>
                    <a:pt x="1860" y="2773"/>
                    <a:pt x="1773" y="2741"/>
                    <a:pt x="1686" y="2741"/>
                  </a:cubicBezTo>
                  <a:cubicBezTo>
                    <a:pt x="1600" y="2741"/>
                    <a:pt x="1513" y="2773"/>
                    <a:pt x="1450" y="2836"/>
                  </a:cubicBezTo>
                  <a:cubicBezTo>
                    <a:pt x="1324" y="2962"/>
                    <a:pt x="1324" y="3182"/>
                    <a:pt x="1450" y="3308"/>
                  </a:cubicBezTo>
                  <a:lnTo>
                    <a:pt x="1545" y="3403"/>
                  </a:lnTo>
                  <a:cubicBezTo>
                    <a:pt x="1482" y="3434"/>
                    <a:pt x="1450" y="3434"/>
                    <a:pt x="1387" y="3434"/>
                  </a:cubicBezTo>
                  <a:cubicBezTo>
                    <a:pt x="977" y="3434"/>
                    <a:pt x="694" y="3119"/>
                    <a:pt x="694" y="2773"/>
                  </a:cubicBezTo>
                  <a:lnTo>
                    <a:pt x="694" y="1386"/>
                  </a:lnTo>
                  <a:cubicBezTo>
                    <a:pt x="694" y="977"/>
                    <a:pt x="1040" y="725"/>
                    <a:pt x="1387" y="725"/>
                  </a:cubicBezTo>
                  <a:close/>
                  <a:moveTo>
                    <a:pt x="1387" y="0"/>
                  </a:moveTo>
                  <a:cubicBezTo>
                    <a:pt x="631" y="0"/>
                    <a:pt x="1" y="630"/>
                    <a:pt x="1" y="1386"/>
                  </a:cubicBezTo>
                  <a:lnTo>
                    <a:pt x="1" y="2773"/>
                  </a:lnTo>
                  <a:cubicBezTo>
                    <a:pt x="1" y="3497"/>
                    <a:pt x="631" y="4127"/>
                    <a:pt x="1387" y="4127"/>
                  </a:cubicBezTo>
                  <a:cubicBezTo>
                    <a:pt x="1608" y="4127"/>
                    <a:pt x="1860" y="4064"/>
                    <a:pt x="2080" y="3938"/>
                  </a:cubicBezTo>
                  <a:lnTo>
                    <a:pt x="2175" y="4033"/>
                  </a:lnTo>
                  <a:cubicBezTo>
                    <a:pt x="2222" y="4080"/>
                    <a:pt x="2309" y="4104"/>
                    <a:pt x="2399" y="4104"/>
                  </a:cubicBezTo>
                  <a:cubicBezTo>
                    <a:pt x="2490" y="4104"/>
                    <a:pt x="2584" y="4080"/>
                    <a:pt x="2647" y="4033"/>
                  </a:cubicBezTo>
                  <a:cubicBezTo>
                    <a:pt x="2742" y="3907"/>
                    <a:pt x="2742" y="3655"/>
                    <a:pt x="2647" y="3560"/>
                  </a:cubicBezTo>
                  <a:lnTo>
                    <a:pt x="2553" y="3466"/>
                  </a:lnTo>
                  <a:cubicBezTo>
                    <a:pt x="2679" y="3277"/>
                    <a:pt x="2742" y="3025"/>
                    <a:pt x="2742" y="2773"/>
                  </a:cubicBezTo>
                  <a:lnTo>
                    <a:pt x="2742" y="1386"/>
                  </a:lnTo>
                  <a:cubicBezTo>
                    <a:pt x="2742" y="630"/>
                    <a:pt x="2112" y="0"/>
                    <a:pt x="13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260;p108">
              <a:extLst>
                <a:ext uri="{FF2B5EF4-FFF2-40B4-BE49-F238E27FC236}">
                  <a16:creationId xmlns:a16="http://schemas.microsoft.com/office/drawing/2014/main" id="{2D4BFF9B-54C8-430C-AD29-93BAF58BFEA6}"/>
                </a:ext>
              </a:extLst>
            </p:cNvPr>
            <p:cNvSpPr/>
            <p:nvPr/>
          </p:nvSpPr>
          <p:spPr>
            <a:xfrm>
              <a:off x="-35016725" y="1912725"/>
              <a:ext cx="172500" cy="172025"/>
            </a:xfrm>
            <a:custGeom>
              <a:avLst/>
              <a:gdLst/>
              <a:ahLst/>
              <a:cxnLst/>
              <a:rect l="l" t="t" r="r" b="b"/>
              <a:pathLst>
                <a:path w="6900" h="6881" extrusionOk="0">
                  <a:moveTo>
                    <a:pt x="3466" y="726"/>
                  </a:moveTo>
                  <a:cubicBezTo>
                    <a:pt x="4947" y="726"/>
                    <a:pt x="6175" y="1954"/>
                    <a:pt x="6175" y="3467"/>
                  </a:cubicBezTo>
                  <a:cubicBezTo>
                    <a:pt x="6207" y="4979"/>
                    <a:pt x="4978" y="6207"/>
                    <a:pt x="3466" y="6207"/>
                  </a:cubicBezTo>
                  <a:cubicBezTo>
                    <a:pt x="2930" y="6207"/>
                    <a:pt x="2426" y="6050"/>
                    <a:pt x="1985" y="5766"/>
                  </a:cubicBezTo>
                  <a:cubicBezTo>
                    <a:pt x="1942" y="5745"/>
                    <a:pt x="1868" y="5708"/>
                    <a:pt x="1806" y="5708"/>
                  </a:cubicBezTo>
                  <a:cubicBezTo>
                    <a:pt x="1778" y="5708"/>
                    <a:pt x="1753" y="5715"/>
                    <a:pt x="1733" y="5735"/>
                  </a:cubicBezTo>
                  <a:lnTo>
                    <a:pt x="946" y="5987"/>
                  </a:lnTo>
                  <a:lnTo>
                    <a:pt x="1198" y="5199"/>
                  </a:lnTo>
                  <a:cubicBezTo>
                    <a:pt x="1261" y="5136"/>
                    <a:pt x="1198" y="5010"/>
                    <a:pt x="1166" y="4947"/>
                  </a:cubicBezTo>
                  <a:cubicBezTo>
                    <a:pt x="914" y="4506"/>
                    <a:pt x="757" y="4002"/>
                    <a:pt x="757" y="3467"/>
                  </a:cubicBezTo>
                  <a:cubicBezTo>
                    <a:pt x="757" y="1954"/>
                    <a:pt x="1954" y="726"/>
                    <a:pt x="3466" y="726"/>
                  </a:cubicBezTo>
                  <a:close/>
                  <a:moveTo>
                    <a:pt x="3466" y="1"/>
                  </a:moveTo>
                  <a:cubicBezTo>
                    <a:pt x="1576" y="1"/>
                    <a:pt x="32" y="1545"/>
                    <a:pt x="32" y="3435"/>
                  </a:cubicBezTo>
                  <a:cubicBezTo>
                    <a:pt x="32" y="4034"/>
                    <a:pt x="190" y="4569"/>
                    <a:pt x="473" y="5136"/>
                  </a:cubicBezTo>
                  <a:lnTo>
                    <a:pt x="32" y="6428"/>
                  </a:lnTo>
                  <a:cubicBezTo>
                    <a:pt x="0" y="6554"/>
                    <a:pt x="32" y="6712"/>
                    <a:pt x="95" y="6775"/>
                  </a:cubicBezTo>
                  <a:cubicBezTo>
                    <a:pt x="166" y="6845"/>
                    <a:pt x="272" y="6881"/>
                    <a:pt x="374" y="6881"/>
                  </a:cubicBezTo>
                  <a:cubicBezTo>
                    <a:pt x="408" y="6881"/>
                    <a:pt x="442" y="6877"/>
                    <a:pt x="473" y="6869"/>
                  </a:cubicBezTo>
                  <a:lnTo>
                    <a:pt x="1765" y="6428"/>
                  </a:lnTo>
                  <a:cubicBezTo>
                    <a:pt x="2269" y="6712"/>
                    <a:pt x="2867" y="6869"/>
                    <a:pt x="3466" y="6869"/>
                  </a:cubicBezTo>
                  <a:cubicBezTo>
                    <a:pt x="5356" y="6869"/>
                    <a:pt x="6900" y="5325"/>
                    <a:pt x="6900" y="3435"/>
                  </a:cubicBezTo>
                  <a:cubicBezTo>
                    <a:pt x="6869" y="1576"/>
                    <a:pt x="5356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12544;p106">
            <a:extLst>
              <a:ext uri="{FF2B5EF4-FFF2-40B4-BE49-F238E27FC236}">
                <a16:creationId xmlns:a16="http://schemas.microsoft.com/office/drawing/2014/main" id="{937FE2D5-E47F-4C68-8EF8-3E656B9AED7A}"/>
              </a:ext>
            </a:extLst>
          </p:cNvPr>
          <p:cNvSpPr/>
          <p:nvPr/>
        </p:nvSpPr>
        <p:spPr>
          <a:xfrm>
            <a:off x="4682905" y="1654191"/>
            <a:ext cx="383008" cy="338738"/>
          </a:xfrm>
          <a:custGeom>
            <a:avLst/>
            <a:gdLst/>
            <a:ahLst/>
            <a:cxnLst/>
            <a:rect l="l" t="t" r="r" b="b"/>
            <a:pathLst>
              <a:path w="13012" h="11508" extrusionOk="0">
                <a:moveTo>
                  <a:pt x="9306" y="836"/>
                </a:moveTo>
                <a:cubicBezTo>
                  <a:pt x="9412" y="836"/>
                  <a:pt x="9515" y="875"/>
                  <a:pt x="9578" y="954"/>
                </a:cubicBezTo>
                <a:lnTo>
                  <a:pt x="11909" y="3285"/>
                </a:lnTo>
                <a:cubicBezTo>
                  <a:pt x="12067" y="3443"/>
                  <a:pt x="12067" y="3695"/>
                  <a:pt x="11909" y="3884"/>
                </a:cubicBezTo>
                <a:lnTo>
                  <a:pt x="6900" y="8861"/>
                </a:lnTo>
                <a:lnTo>
                  <a:pt x="4001" y="5963"/>
                </a:lnTo>
                <a:lnTo>
                  <a:pt x="9011" y="954"/>
                </a:lnTo>
                <a:cubicBezTo>
                  <a:pt x="9089" y="875"/>
                  <a:pt x="9200" y="836"/>
                  <a:pt x="9306" y="836"/>
                </a:cubicBezTo>
                <a:close/>
                <a:moveTo>
                  <a:pt x="3466" y="6499"/>
                </a:moveTo>
                <a:lnTo>
                  <a:pt x="6364" y="9428"/>
                </a:lnTo>
                <a:lnTo>
                  <a:pt x="6049" y="9744"/>
                </a:lnTo>
                <a:cubicBezTo>
                  <a:pt x="5986" y="9807"/>
                  <a:pt x="5892" y="9870"/>
                  <a:pt x="5766" y="9870"/>
                </a:cubicBezTo>
                <a:cubicBezTo>
                  <a:pt x="5640" y="9870"/>
                  <a:pt x="5577" y="9807"/>
                  <a:pt x="5514" y="9744"/>
                </a:cubicBezTo>
                <a:cubicBezTo>
                  <a:pt x="5255" y="9506"/>
                  <a:pt x="4936" y="9372"/>
                  <a:pt x="4610" y="9372"/>
                </a:cubicBezTo>
                <a:cubicBezTo>
                  <a:pt x="4460" y="9372"/>
                  <a:pt x="4308" y="9400"/>
                  <a:pt x="4159" y="9460"/>
                </a:cubicBezTo>
                <a:cubicBezTo>
                  <a:pt x="3938" y="9555"/>
                  <a:pt x="3812" y="9712"/>
                  <a:pt x="3686" y="9807"/>
                </a:cubicBezTo>
                <a:lnTo>
                  <a:pt x="3088" y="9239"/>
                </a:lnTo>
                <a:lnTo>
                  <a:pt x="3182" y="9145"/>
                </a:lnTo>
                <a:cubicBezTo>
                  <a:pt x="3655" y="8672"/>
                  <a:pt x="3686" y="7853"/>
                  <a:pt x="3151" y="7381"/>
                </a:cubicBezTo>
                <a:cubicBezTo>
                  <a:pt x="2993" y="7223"/>
                  <a:pt x="3025" y="6940"/>
                  <a:pt x="3182" y="6782"/>
                </a:cubicBezTo>
                <a:lnTo>
                  <a:pt x="3466" y="6499"/>
                </a:lnTo>
                <a:close/>
                <a:moveTo>
                  <a:pt x="2426" y="9807"/>
                </a:moveTo>
                <a:lnTo>
                  <a:pt x="3025" y="10405"/>
                </a:lnTo>
                <a:lnTo>
                  <a:pt x="2773" y="10657"/>
                </a:lnTo>
                <a:lnTo>
                  <a:pt x="1544" y="10657"/>
                </a:lnTo>
                <a:lnTo>
                  <a:pt x="2426" y="9807"/>
                </a:lnTo>
                <a:close/>
                <a:moveTo>
                  <a:pt x="9310" y="1"/>
                </a:moveTo>
                <a:cubicBezTo>
                  <a:pt x="8995" y="1"/>
                  <a:pt x="8680" y="119"/>
                  <a:pt x="8443" y="355"/>
                </a:cubicBezTo>
                <a:lnTo>
                  <a:pt x="2584" y="6247"/>
                </a:lnTo>
                <a:cubicBezTo>
                  <a:pt x="2111" y="6719"/>
                  <a:pt x="2079" y="7538"/>
                  <a:pt x="2552" y="8011"/>
                </a:cubicBezTo>
                <a:cubicBezTo>
                  <a:pt x="2710" y="8137"/>
                  <a:pt x="2710" y="8357"/>
                  <a:pt x="2615" y="8483"/>
                </a:cubicBezTo>
                <a:cubicBezTo>
                  <a:pt x="2584" y="8546"/>
                  <a:pt x="2584" y="8546"/>
                  <a:pt x="2552" y="8609"/>
                </a:cubicBezTo>
                <a:lnTo>
                  <a:pt x="252" y="10815"/>
                </a:lnTo>
                <a:cubicBezTo>
                  <a:pt x="0" y="11067"/>
                  <a:pt x="189" y="11508"/>
                  <a:pt x="536" y="11508"/>
                </a:cubicBezTo>
                <a:lnTo>
                  <a:pt x="2930" y="11508"/>
                </a:lnTo>
                <a:cubicBezTo>
                  <a:pt x="3056" y="11508"/>
                  <a:pt x="3182" y="11476"/>
                  <a:pt x="3245" y="11382"/>
                </a:cubicBezTo>
                <a:lnTo>
                  <a:pt x="4285" y="10374"/>
                </a:lnTo>
                <a:cubicBezTo>
                  <a:pt x="4364" y="10295"/>
                  <a:pt x="4474" y="10255"/>
                  <a:pt x="4584" y="10255"/>
                </a:cubicBezTo>
                <a:cubicBezTo>
                  <a:pt x="4694" y="10255"/>
                  <a:pt x="4805" y="10295"/>
                  <a:pt x="4883" y="10374"/>
                </a:cubicBezTo>
                <a:cubicBezTo>
                  <a:pt x="5092" y="10614"/>
                  <a:pt x="5413" y="10740"/>
                  <a:pt x="5742" y="10740"/>
                </a:cubicBezTo>
                <a:cubicBezTo>
                  <a:pt x="6060" y="10740"/>
                  <a:pt x="6384" y="10622"/>
                  <a:pt x="6616" y="10374"/>
                </a:cubicBezTo>
                <a:lnTo>
                  <a:pt x="12476" y="4482"/>
                </a:lnTo>
                <a:cubicBezTo>
                  <a:pt x="12980" y="3978"/>
                  <a:pt x="13012" y="3191"/>
                  <a:pt x="12508" y="2686"/>
                </a:cubicBezTo>
                <a:lnTo>
                  <a:pt x="10176" y="355"/>
                </a:lnTo>
                <a:cubicBezTo>
                  <a:pt x="9940" y="119"/>
                  <a:pt x="9625" y="1"/>
                  <a:pt x="931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919136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" grpId="0" build="p"/>
      <p:bldP spid="1616" grpId="0" build="p"/>
      <p:bldP spid="1618" grpId="0" build="p"/>
      <p:bldP spid="56" grpId="0" animBg="1"/>
    </p:bldLst>
  </p:timing>
</p:sld>
</file>

<file path=ppt/theme/theme1.xml><?xml version="1.0" encoding="utf-8"?>
<a:theme xmlns:a="http://schemas.openxmlformats.org/drawingml/2006/main" name="Community Bank Business Plan by Slidesgo">
  <a:themeElements>
    <a:clrScheme name="Simple Light">
      <a:dk1>
        <a:srgbClr val="000000"/>
      </a:dk1>
      <a:lt1>
        <a:srgbClr val="FFFFFF"/>
      </a:lt1>
      <a:dk2>
        <a:srgbClr val="E3F5D0"/>
      </a:dk2>
      <a:lt2>
        <a:srgbClr val="FFD8BA"/>
      </a:lt2>
      <a:accent1>
        <a:srgbClr val="7753C7"/>
      </a:accent1>
      <a:accent2>
        <a:srgbClr val="4D9DFF"/>
      </a:accent2>
      <a:accent3>
        <a:srgbClr val="7CB53E"/>
      </a:accent3>
      <a:accent4>
        <a:srgbClr val="FF6F29"/>
      </a:accent4>
      <a:accent5>
        <a:srgbClr val="FFBC12"/>
      </a:accent5>
      <a:accent6>
        <a:srgbClr val="FFE5A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389</Words>
  <Application>Microsoft Office PowerPoint</Application>
  <PresentationFormat>On-screen Show (16:9)</PresentationFormat>
  <Paragraphs>80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Titillium Web</vt:lpstr>
      <vt:lpstr>Arial</vt:lpstr>
      <vt:lpstr>Montserrat</vt:lpstr>
      <vt:lpstr>Titillium Web Light</vt:lpstr>
      <vt:lpstr>Bebas Neue</vt:lpstr>
      <vt:lpstr>Community Bank Business Plan by Slidesgo</vt:lpstr>
      <vt:lpstr>Integrated Project Data Science Development of an autocorrection system of bank checks</vt:lpstr>
      <vt:lpstr>Our team</vt:lpstr>
      <vt:lpstr>Table of contents</vt:lpstr>
      <vt:lpstr>Problematic</vt:lpstr>
      <vt:lpstr>Problematic</vt:lpstr>
      <vt:lpstr>Identifying the functional needs</vt:lpstr>
      <vt:lpstr>PowerPoint Presentation</vt:lpstr>
      <vt:lpstr>PowerPoint Presentation</vt:lpstr>
      <vt:lpstr>PowerPoint Presentation</vt:lpstr>
      <vt:lpstr>Identifying the non-functional needs </vt:lpstr>
      <vt:lpstr>Computer Vision</vt:lpstr>
      <vt:lpstr>Computer Vision</vt:lpstr>
      <vt:lpstr>Convulitional Neural Network (CNN)</vt:lpstr>
      <vt:lpstr>Natural Language Processing NLP</vt:lpstr>
      <vt:lpstr>Support Vector Machine &amp; Scale Invariant Feature Transform : SVM &amp; SIFT</vt:lpstr>
      <vt:lpstr>To conclude it all</vt:lpstr>
      <vt:lpstr>Development Constraints</vt:lpstr>
      <vt:lpstr>Constraints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Project Data Science Development of an autocorrection system of bank checks</dc:title>
  <cp:lastModifiedBy>houssem</cp:lastModifiedBy>
  <cp:revision>9</cp:revision>
  <dcterms:modified xsi:type="dcterms:W3CDTF">2022-02-07T10:13:30Z</dcterms:modified>
</cp:coreProperties>
</file>