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 know the power point is not a good format</a:t>
            </a:r>
            <a:br>
              <a:rPr lang="en-US" altLang="zh-TW" dirty="0" smtClean="0"/>
            </a:br>
            <a:r>
              <a:rPr lang="en-US" altLang="zh-TW" dirty="0" smtClean="0"/>
              <a:t>Please read design.pdf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812093" y="1840265"/>
            <a:ext cx="3096344" cy="3672408"/>
            <a:chOff x="1979712" y="404664"/>
            <a:chExt cx="4752528" cy="5184576"/>
          </a:xfrm>
        </p:grpSpPr>
        <p:sp>
          <p:nvSpPr>
            <p:cNvPr id="4" name="圓角矩形 3"/>
            <p:cNvSpPr/>
            <p:nvPr/>
          </p:nvSpPr>
          <p:spPr>
            <a:xfrm>
              <a:off x="3635896" y="2708920"/>
              <a:ext cx="144016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Config</a:t>
              </a:r>
              <a:endParaRPr lang="zh-TW" altLang="en-US" sz="1600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4067944" y="404664"/>
              <a:ext cx="1440160" cy="1152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Parser</a:t>
              </a:r>
              <a:endParaRPr lang="zh-TW" altLang="en-US" sz="1600" dirty="0"/>
            </a:p>
          </p:txBody>
        </p:sp>
        <p:cxnSp>
          <p:nvCxnSpPr>
            <p:cNvPr id="7" name="直線單箭頭接點 6"/>
            <p:cNvCxnSpPr>
              <a:stCxn id="5" idx="2"/>
              <a:endCxn id="4" idx="0"/>
            </p:cNvCxnSpPr>
            <p:nvPr/>
          </p:nvCxnSpPr>
          <p:spPr>
            <a:xfrm flipH="1">
              <a:off x="4355976" y="1556792"/>
              <a:ext cx="432048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3635896" y="4581128"/>
              <a:ext cx="144016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Action Config</a:t>
              </a:r>
              <a:endParaRPr lang="zh-TW" altLang="en-US" sz="1600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5292080" y="4581128"/>
              <a:ext cx="144016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Job Config</a:t>
              </a:r>
              <a:endParaRPr lang="zh-TW" altLang="en-US" sz="1600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1979712" y="4581128"/>
              <a:ext cx="144016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Group Config</a:t>
              </a:r>
              <a:endParaRPr lang="zh-TW" altLang="en-US" sz="1600" dirty="0"/>
            </a:p>
          </p:txBody>
        </p:sp>
        <p:cxnSp>
          <p:nvCxnSpPr>
            <p:cNvPr id="17" name="直線接點 16"/>
            <p:cNvCxnSpPr>
              <a:endCxn id="12" idx="0"/>
            </p:cNvCxnSpPr>
            <p:nvPr/>
          </p:nvCxnSpPr>
          <p:spPr>
            <a:xfrm>
              <a:off x="4355976" y="3717032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>
              <a:stCxn id="4" idx="2"/>
              <a:endCxn id="13" idx="0"/>
            </p:cNvCxnSpPr>
            <p:nvPr/>
          </p:nvCxnSpPr>
          <p:spPr>
            <a:xfrm rot="16200000" flipH="1">
              <a:off x="4752020" y="3320988"/>
              <a:ext cx="864096" cy="16561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stCxn id="4" idx="2"/>
              <a:endCxn id="14" idx="0"/>
            </p:cNvCxnSpPr>
            <p:nvPr/>
          </p:nvCxnSpPr>
          <p:spPr>
            <a:xfrm rot="5400000">
              <a:off x="3095836" y="3320988"/>
              <a:ext cx="864096" cy="16561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4175956" y="3969060"/>
              <a:ext cx="360040" cy="216024"/>
            </a:xfrm>
            <a:prstGeom prst="triangle">
              <a:avLst/>
            </a:prstGeom>
            <a:solidFill>
              <a:srgbClr val="FFFF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625287" y="18909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build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1556778" y="1864268"/>
            <a:ext cx="9361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" idx="1"/>
          </p:cNvCxnSpPr>
          <p:nvPr/>
        </p:nvCxnSpPr>
        <p:spPr>
          <a:xfrm flipV="1">
            <a:off x="4625287" y="2248311"/>
            <a:ext cx="1547321" cy="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6" idx="2"/>
            <a:endCxn id="36" idx="0"/>
          </p:cNvCxnSpPr>
          <p:nvPr/>
        </p:nvCxnSpPr>
        <p:spPr>
          <a:xfrm rot="5400000">
            <a:off x="1616240" y="3063856"/>
            <a:ext cx="816091" cy="10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816228" y="355201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028030" y="2953469"/>
            <a:ext cx="980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active-config</a:t>
            </a:r>
            <a:endParaRPr lang="zh-TW" altLang="en-US" sz="1200" dirty="0"/>
          </a:p>
        </p:txBody>
      </p:sp>
      <p:sp>
        <p:nvSpPr>
          <p:cNvPr id="35" name="標題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 and Config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1554596" y="3472447"/>
            <a:ext cx="938286" cy="714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Config</a:t>
            </a:r>
          </a:p>
          <a:p>
            <a:pPr algn="ctr"/>
            <a:r>
              <a:rPr lang="en-US" altLang="zh-TW" sz="1200" dirty="0" smtClean="0"/>
              <a:t>Container</a:t>
            </a:r>
            <a:endParaRPr lang="zh-TW" altLang="en-US" sz="1200" dirty="0"/>
          </a:p>
        </p:txBody>
      </p:sp>
      <p:cxnSp>
        <p:nvCxnSpPr>
          <p:cNvPr id="41" name="直線接點 40"/>
          <p:cNvCxnSpPr>
            <a:stCxn id="36" idx="3"/>
            <a:endCxn id="4" idx="1"/>
          </p:cNvCxnSpPr>
          <p:nvPr/>
        </p:nvCxnSpPr>
        <p:spPr>
          <a:xfrm flipV="1">
            <a:off x="2492882" y="3829486"/>
            <a:ext cx="33982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5758845" y="3739482"/>
            <a:ext cx="109299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3689183" y="1864268"/>
            <a:ext cx="9361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file feeder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051720" y="419147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groups</a:t>
            </a:r>
          </a:p>
          <a:p>
            <a:r>
              <a:rPr lang="en-US" altLang="zh-TW" sz="1200" dirty="0" smtClean="0"/>
              <a:t>actions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2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314" y="263405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Run Job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025729" y="2276872"/>
            <a:ext cx="115953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Job Runner</a:t>
            </a:r>
            <a:endParaRPr lang="zh-TW" altLang="en-US" sz="1400" dirty="0"/>
          </a:p>
        </p:txBody>
      </p:sp>
      <p:sp>
        <p:nvSpPr>
          <p:cNvPr id="5" name="圓角矩形 4"/>
          <p:cNvSpPr/>
          <p:nvPr/>
        </p:nvSpPr>
        <p:spPr>
          <a:xfrm>
            <a:off x="2203140" y="5278595"/>
            <a:ext cx="79208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Job</a:t>
            </a:r>
          </a:p>
          <a:p>
            <a:pPr algn="ctr"/>
            <a:r>
              <a:rPr lang="en-US" altLang="zh-TW" sz="1400" dirty="0" smtClean="0"/>
              <a:t>Jog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108488" y="2276872"/>
            <a:ext cx="115953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Action Runner</a:t>
            </a:r>
            <a:endParaRPr lang="zh-TW" altLang="en-US" sz="1400" dirty="0"/>
          </a:p>
        </p:txBody>
      </p:sp>
      <p:cxnSp>
        <p:nvCxnSpPr>
          <p:cNvPr id="15" name="肘形接點 14"/>
          <p:cNvCxnSpPr>
            <a:stCxn id="3" idx="3"/>
            <a:endCxn id="11" idx="1"/>
          </p:cNvCxnSpPr>
          <p:nvPr/>
        </p:nvCxnSpPr>
        <p:spPr>
          <a:xfrm>
            <a:off x="4185261" y="2672916"/>
            <a:ext cx="923227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69" name="群組 68"/>
          <p:cNvGrpSpPr/>
          <p:nvPr/>
        </p:nvGrpSpPr>
        <p:grpSpPr>
          <a:xfrm>
            <a:off x="825280" y="1406405"/>
            <a:ext cx="980910" cy="652319"/>
            <a:chOff x="1430850" y="1052736"/>
            <a:chExt cx="980910" cy="652319"/>
          </a:xfrm>
        </p:grpSpPr>
        <p:sp>
          <p:nvSpPr>
            <p:cNvPr id="18" name="文字方塊 17"/>
            <p:cNvSpPr txBox="1"/>
            <p:nvPr/>
          </p:nvSpPr>
          <p:spPr>
            <a:xfrm>
              <a:off x="1430850" y="1428056"/>
              <a:ext cx="98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active-config</a:t>
              </a:r>
              <a:endParaRPr lang="zh-TW" altLang="en-US" sz="1200" dirty="0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1664373" y="1052736"/>
              <a:ext cx="396044" cy="39604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827584" y="2276872"/>
            <a:ext cx="9361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867009" y="2431629"/>
            <a:ext cx="98610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/>
              <a:t>delegate </a:t>
            </a:r>
          </a:p>
          <a:p>
            <a:r>
              <a:rPr lang="en-US" altLang="zh-TW" sz="1200" dirty="0" smtClean="0"/>
              <a:t>( statement )</a:t>
            </a:r>
            <a:endParaRPr lang="zh-TW" altLang="en-US" sz="1200" dirty="0"/>
          </a:p>
        </p:txBody>
      </p:sp>
      <p:cxnSp>
        <p:nvCxnSpPr>
          <p:cNvPr id="22" name="直線單箭頭接點 21"/>
          <p:cNvCxnSpPr>
            <a:stCxn id="20" idx="3"/>
            <a:endCxn id="3" idx="1"/>
          </p:cNvCxnSpPr>
          <p:nvPr/>
        </p:nvCxnSpPr>
        <p:spPr>
          <a:xfrm>
            <a:off x="1763688" y="2672916"/>
            <a:ext cx="1262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238693" y="532555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trace per host execution</a:t>
            </a:r>
          </a:p>
          <a:p>
            <a:r>
              <a:rPr lang="en-US" altLang="zh-TW" sz="1200" dirty="0" smtClean="0"/>
              <a:t>and host state</a:t>
            </a:r>
            <a:endParaRPr lang="zh-TW" altLang="en-US" sz="1200" dirty="0"/>
          </a:p>
        </p:txBody>
      </p:sp>
      <p:sp>
        <p:nvSpPr>
          <p:cNvPr id="33" name="圓角矩形 32"/>
          <p:cNvSpPr/>
          <p:nvPr/>
        </p:nvSpPr>
        <p:spPr>
          <a:xfrm>
            <a:off x="7059612" y="2276872"/>
            <a:ext cx="115953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Step </a:t>
            </a:r>
          </a:p>
          <a:p>
            <a:pPr algn="ctr"/>
            <a:r>
              <a:rPr lang="en-US" altLang="zh-TW" sz="1400" dirty="0" smtClean="0"/>
              <a:t>Runner</a:t>
            </a:r>
            <a:endParaRPr lang="zh-TW" altLang="en-US" sz="1400" dirty="0"/>
          </a:p>
        </p:txBody>
      </p:sp>
      <p:cxnSp>
        <p:nvCxnSpPr>
          <p:cNvPr id="34" name="肘形接點 33"/>
          <p:cNvCxnSpPr>
            <a:stCxn id="11" idx="3"/>
            <a:endCxn id="33" idx="1"/>
          </p:cNvCxnSpPr>
          <p:nvPr/>
        </p:nvCxnSpPr>
        <p:spPr>
          <a:xfrm>
            <a:off x="6268020" y="2672916"/>
            <a:ext cx="79159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291232" y="2379276"/>
            <a:ext cx="722121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delegate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302755" y="2311494"/>
            <a:ext cx="722121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delegate</a:t>
            </a:r>
            <a:endParaRPr lang="zh-TW" altLang="en-US" sz="1200" dirty="0"/>
          </a:p>
        </p:txBody>
      </p:sp>
      <p:sp>
        <p:nvSpPr>
          <p:cNvPr id="54" name="圓角矩形 53"/>
          <p:cNvSpPr/>
          <p:nvPr/>
        </p:nvSpPr>
        <p:spPr>
          <a:xfrm>
            <a:off x="6053301" y="5301208"/>
            <a:ext cx="79208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Step</a:t>
            </a:r>
          </a:p>
          <a:p>
            <a:pPr algn="ctr"/>
            <a:r>
              <a:rPr lang="en-US" altLang="zh-TW" sz="1400" dirty="0" smtClean="0"/>
              <a:t>Log</a:t>
            </a:r>
            <a:endParaRPr lang="zh-TW" altLang="en-US" sz="1400" dirty="0"/>
          </a:p>
        </p:txBody>
      </p:sp>
      <p:sp>
        <p:nvSpPr>
          <p:cNvPr id="55" name="圓角矩形 54"/>
          <p:cNvSpPr/>
          <p:nvPr/>
        </p:nvSpPr>
        <p:spPr>
          <a:xfrm>
            <a:off x="4102177" y="5267259"/>
            <a:ext cx="79208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Action</a:t>
            </a:r>
          </a:p>
          <a:p>
            <a:pPr algn="ctr"/>
            <a:r>
              <a:rPr lang="en-US" altLang="zh-TW" sz="1400" dirty="0" smtClean="0"/>
              <a:t>Log</a:t>
            </a:r>
            <a:endParaRPr lang="zh-TW" altLang="en-US" sz="1400" dirty="0"/>
          </a:p>
        </p:txBody>
      </p:sp>
      <p:sp>
        <p:nvSpPr>
          <p:cNvPr id="70" name="圓角矩形 69"/>
          <p:cNvSpPr/>
          <p:nvPr/>
        </p:nvSpPr>
        <p:spPr>
          <a:xfrm>
            <a:off x="7236296" y="3944392"/>
            <a:ext cx="79208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Log</a:t>
            </a:r>
          </a:p>
        </p:txBody>
      </p:sp>
      <p:sp>
        <p:nvSpPr>
          <p:cNvPr id="71" name="等腰三角形 70"/>
          <p:cNvSpPr/>
          <p:nvPr/>
        </p:nvSpPr>
        <p:spPr>
          <a:xfrm>
            <a:off x="7488324" y="4924193"/>
            <a:ext cx="288032" cy="227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肘形接點 72"/>
          <p:cNvCxnSpPr>
            <a:stCxn id="70" idx="2"/>
            <a:endCxn id="5" idx="0"/>
          </p:cNvCxnSpPr>
          <p:nvPr/>
        </p:nvCxnSpPr>
        <p:spPr>
          <a:xfrm rot="5400000">
            <a:off x="4844705" y="2490959"/>
            <a:ext cx="542115" cy="50331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70" idx="2"/>
            <a:endCxn id="55" idx="0"/>
          </p:cNvCxnSpPr>
          <p:nvPr/>
        </p:nvCxnSpPr>
        <p:spPr>
          <a:xfrm rot="5400000">
            <a:off x="5799892" y="3434810"/>
            <a:ext cx="530779" cy="31341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70" idx="2"/>
            <a:endCxn id="54" idx="0"/>
          </p:cNvCxnSpPr>
          <p:nvPr/>
        </p:nvCxnSpPr>
        <p:spPr>
          <a:xfrm rot="5400000">
            <a:off x="6758479" y="4427347"/>
            <a:ext cx="564728" cy="1182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4409932" y="2852936"/>
            <a:ext cx="378092" cy="276999"/>
            <a:chOff x="4355976" y="3035092"/>
            <a:chExt cx="378092" cy="276999"/>
          </a:xfrm>
        </p:grpSpPr>
        <p:cxnSp>
          <p:nvCxnSpPr>
            <p:cNvPr id="82" name="直線單箭頭接點 81"/>
            <p:cNvCxnSpPr/>
            <p:nvPr/>
          </p:nvCxnSpPr>
          <p:spPr>
            <a:xfrm flipH="1">
              <a:off x="4355976" y="3068960"/>
              <a:ext cx="296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4360248" y="303509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log</a:t>
              </a:r>
              <a:endParaRPr lang="zh-TW" altLang="en-US" sz="1200" dirty="0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6570172" y="2852936"/>
            <a:ext cx="378092" cy="276999"/>
            <a:chOff x="4355976" y="3035092"/>
            <a:chExt cx="378092" cy="276999"/>
          </a:xfrm>
        </p:grpSpPr>
        <p:cxnSp>
          <p:nvCxnSpPr>
            <p:cNvPr id="86" name="直線單箭頭接點 85"/>
            <p:cNvCxnSpPr/>
            <p:nvPr/>
          </p:nvCxnSpPr>
          <p:spPr>
            <a:xfrm flipH="1">
              <a:off x="4355976" y="3068960"/>
              <a:ext cx="296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/>
            <p:cNvSpPr txBox="1"/>
            <p:nvPr/>
          </p:nvSpPr>
          <p:spPr>
            <a:xfrm>
              <a:off x="4360248" y="303509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log</a:t>
              </a:r>
              <a:endParaRPr lang="zh-TW" altLang="en-US" sz="1200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2249692" y="2863969"/>
            <a:ext cx="378092" cy="276999"/>
            <a:chOff x="4355976" y="3035092"/>
            <a:chExt cx="378092" cy="276999"/>
          </a:xfrm>
        </p:grpSpPr>
        <p:cxnSp>
          <p:nvCxnSpPr>
            <p:cNvPr id="89" name="直線單箭頭接點 88"/>
            <p:cNvCxnSpPr/>
            <p:nvPr/>
          </p:nvCxnSpPr>
          <p:spPr>
            <a:xfrm flipH="1">
              <a:off x="4355976" y="3068960"/>
              <a:ext cx="296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4360248" y="303509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log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0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Log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987824" y="3140968"/>
            <a:ext cx="9361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60032" y="3140968"/>
            <a:ext cx="938286" cy="8160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Logger</a:t>
            </a:r>
            <a:endParaRPr lang="zh-TW" altLang="en-US" sz="1600" dirty="0"/>
          </a:p>
        </p:txBody>
      </p:sp>
      <p:cxnSp>
        <p:nvCxnSpPr>
          <p:cNvPr id="16" name="直線單箭頭接點 15"/>
          <p:cNvCxnSpPr>
            <a:stCxn id="3" idx="3"/>
            <a:endCxn id="6" idx="1"/>
          </p:cNvCxnSpPr>
          <p:nvPr/>
        </p:nvCxnSpPr>
        <p:spPr>
          <a:xfrm>
            <a:off x="3923928" y="3537012"/>
            <a:ext cx="936104" cy="1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3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</Words>
  <Application>Microsoft Office PowerPoint</Application>
  <PresentationFormat>如螢幕大小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I know the power point is not a good format Please read design.pdf file</vt:lpstr>
      <vt:lpstr>CLI and Config</vt:lpstr>
      <vt:lpstr>Run Job</vt:lpstr>
      <vt:lpstr>Output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know the power point is not a good format Please read design.pdf file</dc:title>
  <dc:creator>林浩澄</dc:creator>
  <cp:lastModifiedBy>林浩澄</cp:lastModifiedBy>
  <cp:revision>23</cp:revision>
  <dcterms:created xsi:type="dcterms:W3CDTF">2012-11-16T03:51:55Z</dcterms:created>
  <dcterms:modified xsi:type="dcterms:W3CDTF">2012-11-19T05:37:57Z</dcterms:modified>
</cp:coreProperties>
</file>