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  <p:sldId id="268" r:id="rId9"/>
    <p:sldId id="269" r:id="rId10"/>
    <p:sldId id="271" r:id="rId11"/>
    <p:sldId id="272" r:id="rId12"/>
    <p:sldId id="259" r:id="rId13"/>
    <p:sldId id="274" r:id="rId14"/>
    <p:sldId id="276" r:id="rId15"/>
    <p:sldId id="275" r:id="rId16"/>
    <p:sldId id="273" r:id="rId17"/>
    <p:sldId id="278" r:id="rId18"/>
    <p:sldId id="279" r:id="rId19"/>
    <p:sldId id="280" r:id="rId20"/>
    <p:sldId id="281" r:id="rId21"/>
    <p:sldId id="27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D6B21-1FEC-41BA-9807-77759D79C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A330C-B16D-4E27-9B95-2C5AAFA9B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173D59-5ABF-4C9B-8BC0-73624911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D529-FAB5-4AF3-A233-3BC1DD08E23B}" type="datetimeFigureOut">
              <a:rPr lang="fr-MA" smtClean="0"/>
              <a:t>24/05/2022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BECC23-EFE0-4A15-8526-0F530A8E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186A24-05BE-4E0D-A6E8-BFB029A3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115B-85B8-4D00-AD0E-33EE3527D2E7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9184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5BC45-D78A-473C-AE74-44DA3A66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FD8FEA-222A-4FF0-B5BD-9DB475423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4FF05D-13F0-4DCE-916B-7F12DBFA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D529-FAB5-4AF3-A233-3BC1DD08E23B}" type="datetimeFigureOut">
              <a:rPr lang="fr-MA" smtClean="0"/>
              <a:t>24/05/2022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9C8121-FD57-41D5-A9A3-98A3EF71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780945-99AB-4319-B282-7EAF4CB9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115B-85B8-4D00-AD0E-33EE3527D2E7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60636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B8A30F-6A8A-4B8D-9658-A826C47A3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20842D-6A8F-40C3-B859-A06E3C095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C41188-0651-4E64-9757-AACAC92E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D529-FAB5-4AF3-A233-3BC1DD08E23B}" type="datetimeFigureOut">
              <a:rPr lang="fr-MA" smtClean="0"/>
              <a:t>24/05/2022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EFEBA-FE3E-4D9C-81E6-8CF15DFF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EC4E83-4A23-4E8C-8DDC-D8B80E19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115B-85B8-4D00-AD0E-33EE3527D2E7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0342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831A5-DB05-4522-8959-660E69F0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75AA33-2EC6-4F38-8226-B75FEDC6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20866A-43FD-4F58-87D6-3E9AC467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D529-FAB5-4AF3-A233-3BC1DD08E23B}" type="datetimeFigureOut">
              <a:rPr lang="fr-MA" smtClean="0"/>
              <a:t>24/05/2022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EB0AE-43AD-4DAD-B9DC-AD3746E8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FCCCE-99FC-41E0-B5FB-58FF36E4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115B-85B8-4D00-AD0E-33EE3527D2E7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76593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C99B0-3F2C-432A-B024-723D76D5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75265F-D6BE-4F9F-986D-D976F800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1CEBAD-2957-48B5-B55D-53B14DDD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D529-FAB5-4AF3-A233-3BC1DD08E23B}" type="datetimeFigureOut">
              <a:rPr lang="fr-MA" smtClean="0"/>
              <a:t>24/05/2022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2755C5-7CD7-43AC-8CAC-9FA9555E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19E90-8B2C-48D0-AC52-B47420D3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115B-85B8-4D00-AD0E-33EE3527D2E7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1222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4A9FC-F381-4CCA-B68F-EDF4E171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75E93-44D0-4002-8D6A-76E5E2274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7830ED-231B-4ABF-B783-AB6ADB728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707EB2-B821-4CC7-8B7C-A2DE2769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D529-FAB5-4AF3-A233-3BC1DD08E23B}" type="datetimeFigureOut">
              <a:rPr lang="fr-MA" smtClean="0"/>
              <a:t>24/05/2022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9E5B7-FC30-4A88-A6A6-73160F25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702F86-FA0D-4A70-8EA3-524EEE15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115B-85B8-4D00-AD0E-33EE3527D2E7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02642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41A10-A1A1-4144-BA87-B47C0CBB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AFA3CA-72BC-47E7-A3C5-952A4A9D6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01A571-0E44-424D-80E5-2F1166FA6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9DCE066-3A42-418F-80A9-D6037A22E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8538AE-5CD3-4B13-94AF-D2E8CCB77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81DAD8-CEE6-478F-8877-7C4E7796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D529-FAB5-4AF3-A233-3BC1DD08E23B}" type="datetimeFigureOut">
              <a:rPr lang="fr-MA" smtClean="0"/>
              <a:t>24/05/2022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0F77A3-0189-4AD9-8C89-09054230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E8105E-EDED-4AA2-AC27-851BA35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115B-85B8-4D00-AD0E-33EE3527D2E7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2281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86C4F-D822-4BAA-BF9F-AB4AE554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7AA302-DC05-4B86-B28F-FC2CADFE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D529-FAB5-4AF3-A233-3BC1DD08E23B}" type="datetimeFigureOut">
              <a:rPr lang="fr-MA" smtClean="0"/>
              <a:t>24/05/2022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B9300D-7C02-4D79-9F8B-10E3A1B9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EEB208-D7EC-4921-8E79-BE0FE555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115B-85B8-4D00-AD0E-33EE3527D2E7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7481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CBDA79-1B6F-45F2-BEBE-9C4F3A96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D529-FAB5-4AF3-A233-3BC1DD08E23B}" type="datetimeFigureOut">
              <a:rPr lang="fr-MA" smtClean="0"/>
              <a:t>24/05/2022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A84498-424E-4C50-AD7E-5C02052B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C0DB8E-D595-4800-B8A7-A6E18A20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115B-85B8-4D00-AD0E-33EE3527D2E7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66870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B8B88-EA49-4B90-BDA1-32EEFCDA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6A4211-BC5D-4969-A44A-74A648F9B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BDA732-C4F1-4EB5-8D58-FE07A4A81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2B3583-3009-4FF9-9B04-732296E8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D529-FAB5-4AF3-A233-3BC1DD08E23B}" type="datetimeFigureOut">
              <a:rPr lang="fr-MA" smtClean="0"/>
              <a:t>24/05/2022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71933B-10D7-4244-AC52-FE21288F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3A8C69-1E34-4F66-93FE-6EACF55E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115B-85B8-4D00-AD0E-33EE3527D2E7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7152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68900-EFA6-45DC-8E21-3BE0CB3E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9D13BC-B004-4497-AC5F-A07BD4AA2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AB4AA5-66CB-4138-B1B4-EC966C1C7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872F32-9C84-4786-874B-E9ACE9EA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D529-FAB5-4AF3-A233-3BC1DD08E23B}" type="datetimeFigureOut">
              <a:rPr lang="fr-MA" smtClean="0"/>
              <a:t>24/05/2022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8DF8EF-1E80-4B0E-A29B-0FFE9C60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B10023-DFA8-4886-8ECB-739ECF4E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115B-85B8-4D00-AD0E-33EE3527D2E7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562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4419B7-26B0-4D10-993E-F613D1CF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D96903-9215-4B31-9319-A215AF97A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76A698-D0D9-42F1-B2D6-A06916154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3D529-FAB5-4AF3-A233-3BC1DD08E23B}" type="datetimeFigureOut">
              <a:rPr lang="fr-MA" smtClean="0"/>
              <a:t>24/05/2022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CFE8C-70B7-4E0F-89D7-FAF31D58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1DBF76-E555-4F73-A5E5-DF0596B03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E115B-85B8-4D00-AD0E-33EE3527D2E7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5691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B99B4-615E-4088-B044-FDAFFD2D8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sz="3600" b="1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Rapport contrôle JEE : Application gestion de patients</a:t>
            </a:r>
            <a:b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M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C4B7E4-357A-4212-B2C9-6AFAA8560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/>
              <a:t>Aguidi Houda-4iir-G1-EMSI MAARIF</a:t>
            </a:r>
          </a:p>
        </p:txBody>
      </p:sp>
    </p:spTree>
    <p:extLst>
      <p:ext uri="{BB962C8B-B14F-4D97-AF65-F5344CB8AC3E}">
        <p14:creationId xmlns:p14="http://schemas.microsoft.com/office/powerpoint/2010/main" val="158021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57CAD-5CF5-4C82-BC5A-C97EFFED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dirty="0"/>
              <a:t>Suppression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B59C59B-89A0-49EC-AD98-ED2D261BF1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8601"/>
            <a:ext cx="5181600" cy="3824903"/>
          </a:xfr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87A8FDF-921D-94AA-FA66-8F80952164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58601"/>
            <a:ext cx="5181600" cy="3824903"/>
          </a:xfrm>
        </p:spPr>
      </p:pic>
    </p:spTree>
    <p:extLst>
      <p:ext uri="{BB962C8B-B14F-4D97-AF65-F5344CB8AC3E}">
        <p14:creationId xmlns:p14="http://schemas.microsoft.com/office/powerpoint/2010/main" val="95813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EC41B52-AF02-423C-0DD2-9A1A813383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9686"/>
            <a:ext cx="10011032" cy="4572737"/>
          </a:xfrm>
        </p:spPr>
      </p:pic>
    </p:spTree>
    <p:extLst>
      <p:ext uri="{BB962C8B-B14F-4D97-AF65-F5344CB8AC3E}">
        <p14:creationId xmlns:p14="http://schemas.microsoft.com/office/powerpoint/2010/main" val="418163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682A37-C23C-4D83-94E4-DF83D478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254278"/>
            <a:ext cx="10515600" cy="4351338"/>
          </a:xfrm>
        </p:spPr>
        <p:txBody>
          <a:bodyPr>
            <a:normAutofit/>
          </a:bodyPr>
          <a:lstStyle/>
          <a:p>
            <a:pPr marL="342900" lvl="0" indent="-342900" algn="just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sz="1800" b="1" i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Partie 2 : Page </a:t>
            </a:r>
            <a:r>
              <a:rPr lang="fr-MA" sz="1800" b="1" i="1" u="sng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template</a:t>
            </a:r>
            <a:r>
              <a:rPr lang="fr-MA" sz="1800" b="1" i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Ajout des patients, validation des formulaires, édition et mise à jour des patients : (</a:t>
            </a:r>
            <a:r>
              <a:rPr lang="fr-FR" sz="12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Thymeleaf</a:t>
            </a:r>
            <a:r>
              <a:rPr lang="fr-F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2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fr-F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Validation des formulaires)</a:t>
            </a:r>
            <a:endParaRPr lang="fr-MA" sz="1800" b="1" i="1" u="sng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rtl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fr-MA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Création de la page </a:t>
            </a:r>
            <a:r>
              <a:rPr lang="fr-MA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template</a:t>
            </a:r>
            <a:endParaRPr lang="fr-MA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rtl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fr-MA" sz="18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Ajout section , l</a:t>
            </a:r>
            <a:r>
              <a:rPr lang="fr-MA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iaison de la page patient avec la page </a:t>
            </a:r>
            <a:r>
              <a:rPr lang="fr-MA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template</a:t>
            </a:r>
            <a:r>
              <a:rPr lang="fr-MA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lvl="0" indent="0" algn="just" rtl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fr-M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fr-M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M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DE7BD5-7335-E2F2-C603-E7CF44DBE71A}"/>
              </a:ext>
            </a:extLst>
          </p:cNvPr>
          <p:cNvSpPr/>
          <p:nvPr/>
        </p:nvSpPr>
        <p:spPr>
          <a:xfrm>
            <a:off x="612559" y="2077375"/>
            <a:ext cx="10741241" cy="46519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22398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248888-F241-22D7-B655-CF9E3A2B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r>
              <a:rPr lang="fr-MA" dirty="0"/>
              <a:t>Création du formulaire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9968F-E5BF-79B3-7CB2-17464B421922}"/>
              </a:ext>
            </a:extLst>
          </p:cNvPr>
          <p:cNvSpPr/>
          <p:nvPr/>
        </p:nvSpPr>
        <p:spPr>
          <a:xfrm>
            <a:off x="958787" y="816746"/>
            <a:ext cx="9223899" cy="516680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78273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F4558-8990-CF71-9A7D-A40CF1DE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72B5F-A9C7-8253-2879-ECE3B571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/>
              <a:t>Validation</a:t>
            </a:r>
          </a:p>
          <a:p>
            <a:pPr marL="0" indent="0">
              <a:buNone/>
            </a:pPr>
            <a:r>
              <a:rPr lang="fr-MA" dirty="0"/>
              <a:t>- Ajout de la dépendance </a:t>
            </a:r>
            <a:r>
              <a:rPr lang="fr-MA" dirty="0" err="1"/>
              <a:t>spring</a:t>
            </a:r>
            <a:r>
              <a:rPr lang="fr-MA" dirty="0"/>
              <a:t> boot validation</a:t>
            </a:r>
          </a:p>
          <a:p>
            <a:pPr>
              <a:buFontTx/>
              <a:buChar char="-"/>
            </a:pPr>
            <a:r>
              <a:rPr lang="fr-MA" dirty="0"/>
              <a:t>Création des annotations de validation</a:t>
            </a:r>
          </a:p>
          <a:p>
            <a:pPr>
              <a:buFontTx/>
              <a:buChar char="-"/>
            </a:pPr>
            <a:r>
              <a:rPr lang="fr-MA" dirty="0"/>
              <a:t>Sur le contrôleur : @valid , </a:t>
            </a:r>
            <a:r>
              <a:rPr lang="fr-MA" dirty="0" err="1"/>
              <a:t>bindingresult</a:t>
            </a:r>
            <a:endParaRPr lang="fr-MA" dirty="0"/>
          </a:p>
          <a:p>
            <a:pPr>
              <a:buFontTx/>
              <a:buChar char="-"/>
            </a:pPr>
            <a:r>
              <a:rPr lang="fr-MA" dirty="0"/>
              <a:t>Sur la page html : th </a:t>
            </a:r>
            <a:r>
              <a:rPr lang="fr-MA"/>
              <a:t>errors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88552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6DDE5E-04B2-0CBB-A0E2-9E4C3A04F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" y="284085"/>
            <a:ext cx="11913833" cy="5892878"/>
          </a:xfrm>
        </p:spPr>
        <p:txBody>
          <a:bodyPr/>
          <a:lstStyle/>
          <a:p>
            <a:r>
              <a:rPr lang="fr-MA" dirty="0"/>
              <a:t>Enregistrement patient dans la base de données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C61421-FC86-9561-423C-49166ED9EBF6}"/>
              </a:ext>
            </a:extLst>
          </p:cNvPr>
          <p:cNvSpPr/>
          <p:nvPr/>
        </p:nvSpPr>
        <p:spPr>
          <a:xfrm>
            <a:off x="93217" y="845598"/>
            <a:ext cx="5916966" cy="516680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819BF-3F6B-0FDE-83FA-AEB016183128}"/>
              </a:ext>
            </a:extLst>
          </p:cNvPr>
          <p:cNvSpPr/>
          <p:nvPr/>
        </p:nvSpPr>
        <p:spPr>
          <a:xfrm>
            <a:off x="6181818" y="845598"/>
            <a:ext cx="5916966" cy="516680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6527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62805-22A0-5405-C80D-CC9378CF4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6"/>
            <a:ext cx="10515600" cy="5972777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sz="2800" b="1" i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Partie 3 : Spring Security (Stratégies : </a:t>
            </a:r>
            <a:r>
              <a:rPr lang="fr-MA" sz="2800" b="1" i="1" u="sng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InMemoryAuthentication</a:t>
            </a:r>
            <a:r>
              <a:rPr lang="fr-MA" sz="2800" b="1" i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et </a:t>
            </a:r>
            <a:r>
              <a:rPr lang="fr-MA" sz="2800" b="1" i="1" u="sng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JDBCAuthentication</a:t>
            </a:r>
            <a:r>
              <a:rPr lang="fr-MA" sz="2800" b="1" i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 :</a:t>
            </a:r>
            <a:endParaRPr lang="fr-M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MA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Authentification par mot de passe ( fonction </a:t>
            </a:r>
            <a:r>
              <a:rPr lang="fr-MA" sz="2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noop</a:t>
            </a:r>
            <a:r>
              <a:rPr lang="fr-MA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6858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MA" dirty="0"/>
              <a:t>Utilisation du </a:t>
            </a:r>
            <a:r>
              <a:rPr lang="fr-MA" dirty="0" err="1"/>
              <a:t>decript</a:t>
            </a:r>
            <a:endParaRPr lang="fr-MA" dirty="0"/>
          </a:p>
          <a:p>
            <a:pPr marL="685800" indent="-4572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fr-M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M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162B12-43D4-2A42-A521-25397BF03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963"/>
            <a:ext cx="6001305" cy="3429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AAFAE5-1B18-26F6-5FAB-359750B97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94" y="2747963"/>
            <a:ext cx="600130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2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F02DF9-3F75-CDF5-7029-8738C0357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490"/>
            <a:ext cx="12192000" cy="6808509"/>
          </a:xfrm>
        </p:spPr>
        <p:txBody>
          <a:bodyPr/>
          <a:lstStyle/>
          <a:p>
            <a:r>
              <a:rPr lang="fr-MA" dirty="0"/>
              <a:t>Contextualisation</a:t>
            </a:r>
          </a:p>
          <a:p>
            <a:endParaRPr lang="fr-M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7061F8-87A3-88DF-7C30-1408BAE15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1" y="594068"/>
            <a:ext cx="11220896" cy="573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3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25FED-D33D-A967-0001-F2372E19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176963"/>
          </a:xfrm>
        </p:spPr>
        <p:txBody>
          <a:bodyPr/>
          <a:lstStyle/>
          <a:p>
            <a:r>
              <a:rPr lang="fr-MA" dirty="0"/>
              <a:t>Logout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28BCC1-26E2-CE36-8EFE-B85D6D435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93" y="1204076"/>
            <a:ext cx="10559814" cy="376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EA080F-A4E1-F6A8-71D9-EC015A75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964"/>
            <a:ext cx="12192000" cy="6787035"/>
          </a:xfrm>
        </p:spPr>
        <p:txBody>
          <a:bodyPr/>
          <a:lstStyle/>
          <a:p>
            <a:r>
              <a:rPr lang="fr-MA" dirty="0"/>
              <a:t>Accès aux droits ( contextualisation)</a:t>
            </a:r>
          </a:p>
          <a:p>
            <a:r>
              <a:rPr lang="fr-MA" dirty="0"/>
              <a:t>Traitement de </a:t>
            </a:r>
            <a:r>
              <a:rPr lang="fr-MA" dirty="0" err="1"/>
              <a:t>security</a:t>
            </a:r>
            <a:r>
              <a:rPr lang="fr-MA" dirty="0"/>
              <a:t> </a:t>
            </a:r>
            <a:r>
              <a:rPr lang="fr-MA" dirty="0" err="1"/>
              <a:t>escalation</a:t>
            </a:r>
            <a:endParaRPr lang="fr-MA" dirty="0"/>
          </a:p>
          <a:p>
            <a:endParaRPr lang="fr-M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042C18-8437-F266-E408-C051D5152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330"/>
            <a:ext cx="6096000" cy="43513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901AD1F-F92F-E292-D27E-F9ED4E0E8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68" y="1253330"/>
            <a:ext cx="597763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08FDC-54D0-4308-98A1-FF1AE3EA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pPr algn="ctr"/>
            <a:r>
              <a:rPr lang="fr-MA" sz="4400" b="1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Présentation des fonctionnalités :</a:t>
            </a:r>
            <a:br>
              <a:rPr lang="fr-MA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5A62DA-E542-4B22-A794-361135BCC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458"/>
            <a:ext cx="10515600" cy="6081204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sz="18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Partie 1 : </a:t>
            </a:r>
            <a:r>
              <a:rPr lang="fr-MA" sz="1800" b="1" i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Rechercher les patients, pagination et suppression des patients : (</a:t>
            </a:r>
            <a:r>
              <a:rPr lang="fr-MA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Bases de Spring MVC)</a:t>
            </a:r>
            <a:endParaRPr lang="fr-M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7147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M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fr-MA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Création de la classe patient. </a:t>
            </a:r>
            <a:endParaRPr lang="fr-MA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7147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M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fr-MA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Remplissage et affichage puis test pour récupérer la liste des patients. </a:t>
            </a:r>
            <a:endParaRPr lang="fr-M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M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-</a:t>
            </a:r>
            <a:r>
              <a:rPr lang="fr-MA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avec spring.datasource (base de données) : patients_db, port 8082.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18320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0B9FD-2483-C6F4-6945-51F6FE92B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fr-MA" dirty="0"/>
              <a:t>De memory </a:t>
            </a:r>
            <a:r>
              <a:rPr lang="fr-MA" dirty="0" err="1"/>
              <a:t>authentication</a:t>
            </a:r>
            <a:r>
              <a:rPr lang="fr-MA" dirty="0"/>
              <a:t> Vers JDBC </a:t>
            </a:r>
            <a:r>
              <a:rPr lang="fr-MA" dirty="0" err="1"/>
              <a:t>authentication</a:t>
            </a:r>
            <a:endParaRPr lang="fr-M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AAD802-5C83-C1B6-D55D-6790145B6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2" y="461083"/>
            <a:ext cx="11372295" cy="63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5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93F31-B550-EC2D-D246-CA240247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177553"/>
            <a:ext cx="11238390" cy="5999410"/>
          </a:xfrm>
        </p:spPr>
        <p:txBody>
          <a:bodyPr/>
          <a:lstStyle/>
          <a:p>
            <a:r>
              <a:rPr lang="fr-MA" sz="2800" b="1" i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Partie 4 : Spring Security (Stratégie : </a:t>
            </a:r>
            <a:r>
              <a:rPr lang="fr-MA" sz="2800" b="1" i="1" u="sng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UserDetailsService</a:t>
            </a:r>
            <a:r>
              <a:rPr lang="fr-MA" sz="2800" b="1" i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 :</a:t>
            </a:r>
            <a:endParaRPr lang="fr-M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M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4ADBDB-4A36-9D04-4FAC-C838548E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4" y="858588"/>
            <a:ext cx="6076226" cy="49740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5F068F-BA68-8242-C2D0-921D7C812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36" y="858588"/>
            <a:ext cx="6000364" cy="49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1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A8283-4B54-4023-89E8-23E62A32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9091"/>
          </a:xfrm>
        </p:spPr>
        <p:txBody>
          <a:bodyPr/>
          <a:lstStyle/>
          <a:p>
            <a:pPr algn="ctr"/>
            <a:r>
              <a:rPr lang="fr-MA" b="1" i="1" u="sng" dirty="0"/>
              <a:t>Exécution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D15DC51-E4E0-471A-9273-2273293F3A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5" y="836158"/>
            <a:ext cx="5181600" cy="3165136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125DE59-08FC-4507-A1B3-55E069338E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18" y="836158"/>
            <a:ext cx="5181600" cy="3002540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453EDF9-8159-47F6-B317-054AC62A8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787" y="3949669"/>
            <a:ext cx="6050804" cy="29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1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76AE2-04D5-4671-ABA7-2B8A7501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2FD9D8-C71D-455C-87A2-6EF71BDE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/>
              <a:t>Partie web :</a:t>
            </a:r>
          </a:p>
          <a:p>
            <a:pPr>
              <a:buFontTx/>
              <a:buChar char="-"/>
            </a:pPr>
            <a:r>
              <a:rPr lang="fr-MA" dirty="0"/>
              <a:t>Création de classe </a:t>
            </a:r>
            <a:r>
              <a:rPr lang="fr-MA" dirty="0" err="1"/>
              <a:t>PatientController</a:t>
            </a:r>
            <a:r>
              <a:rPr lang="fr-MA" dirty="0"/>
              <a:t> dans le package web </a:t>
            </a:r>
          </a:p>
          <a:p>
            <a:pPr>
              <a:buFontTx/>
              <a:buChar char="-"/>
            </a:pPr>
            <a:r>
              <a:rPr lang="fr-MA" dirty="0"/>
              <a:t>Création de la vue patients.html</a:t>
            </a:r>
          </a:p>
          <a:p>
            <a:pPr>
              <a:buFontTx/>
              <a:buChar char="-"/>
            </a:pPr>
            <a:r>
              <a:rPr lang="fr-MA" dirty="0"/>
              <a:t>Test de la page web </a:t>
            </a:r>
          </a:p>
          <a:p>
            <a:pPr marL="0" indent="0">
              <a:buNone/>
            </a:pPr>
            <a:r>
              <a:rPr lang="fr-MA" dirty="0"/>
              <a:t>-  Récupération et stockage de la liste des patients pour afficher cette liste sur la vue</a:t>
            </a:r>
          </a:p>
        </p:txBody>
      </p:sp>
    </p:spTree>
    <p:extLst>
      <p:ext uri="{BB962C8B-B14F-4D97-AF65-F5344CB8AC3E}">
        <p14:creationId xmlns:p14="http://schemas.microsoft.com/office/powerpoint/2010/main" val="156382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2B52-7D33-4AC4-B372-8037BE36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9D2BAA8-4773-4902-84C6-374448CE1F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7" y="1825625"/>
            <a:ext cx="5181600" cy="1371424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2175AF9-9A3D-4D4D-8E22-D2E5CD96F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1820081"/>
          </a:xfrm>
        </p:spPr>
      </p:pic>
    </p:spTree>
    <p:extLst>
      <p:ext uri="{BB962C8B-B14F-4D97-AF65-F5344CB8AC3E}">
        <p14:creationId xmlns:p14="http://schemas.microsoft.com/office/powerpoint/2010/main" val="249710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A013E-0F06-4403-9C91-8C4160FB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58FD85-B748-4D8B-AD28-F22FEBFE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/>
              <a:t>Utilisation de Bootstrap 5 </a:t>
            </a:r>
            <a:r>
              <a:rPr lang="fr-MA" dirty="0" err="1"/>
              <a:t>maven</a:t>
            </a:r>
            <a:r>
              <a:rPr lang="fr-MA" dirty="0"/>
              <a:t> </a:t>
            </a:r>
            <a:r>
              <a:rPr lang="fr-MA" dirty="0" err="1"/>
              <a:t>dependency</a:t>
            </a:r>
            <a:endParaRPr lang="fr-MA" dirty="0"/>
          </a:p>
          <a:p>
            <a:r>
              <a:rPr lang="fr-MA" dirty="0"/>
              <a:t>Intégration du </a:t>
            </a:r>
            <a:r>
              <a:rPr lang="fr-MA" dirty="0" err="1"/>
              <a:t>boostrap</a:t>
            </a:r>
            <a:r>
              <a:rPr lang="fr-MA" dirty="0"/>
              <a:t> avec nos vues à travers un lien sur la page html</a:t>
            </a:r>
          </a:p>
          <a:p>
            <a:r>
              <a:rPr lang="fr-MA" dirty="0"/>
              <a:t>Basculer vers </a:t>
            </a:r>
            <a:r>
              <a:rPr lang="fr-MA" dirty="0" err="1"/>
              <a:t>mysql</a:t>
            </a:r>
            <a:r>
              <a:rPr lang="fr-MA" dirty="0"/>
              <a:t> pour générer un grande liste de données</a:t>
            </a:r>
          </a:p>
          <a:p>
            <a:r>
              <a:rPr lang="fr-MA" dirty="0"/>
              <a:t>Affichage de liste de patients par page taille</a:t>
            </a:r>
          </a:p>
          <a:p>
            <a:r>
              <a:rPr lang="fr-MA" dirty="0"/>
              <a:t>Création de la liste des pages</a:t>
            </a:r>
          </a:p>
          <a:p>
            <a:r>
              <a:rPr lang="fr-MA" dirty="0"/>
              <a:t>Désactivation du cache (problème </a:t>
            </a:r>
            <a:r>
              <a:rPr lang="fr-MA" dirty="0" err="1"/>
              <a:t>springthymeleafcache</a:t>
            </a:r>
            <a:r>
              <a:rPr lang="fr-MA" dirty="0"/>
              <a:t>) - </a:t>
            </a:r>
            <a:r>
              <a:rPr lang="fr-MA" dirty="0" err="1"/>
              <a:t>devtools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69912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D8B86-331F-4D1F-9F29-0E742B63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47FE1C0-26A8-4D79-92D9-874CA277DF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89" y="2037490"/>
            <a:ext cx="5181600" cy="1653966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4AD4779-B22A-426D-9900-65F158F08B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924" y="2037490"/>
            <a:ext cx="5181600" cy="1709136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50A1B48-2D7E-4184-ADE7-10DA48393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89" y="4457145"/>
            <a:ext cx="5581135" cy="203573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4FEDED2-4B0F-4D8A-9422-7A3AC7EA24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59" y="3985673"/>
            <a:ext cx="4754059" cy="285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1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A8144-B514-49D3-A03B-A6862C1C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2603B1-52A0-4AE9-91F8-31469E4B2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/>
              <a:t>Création de formulaire patients pour faciliter la navigation</a:t>
            </a:r>
          </a:p>
          <a:p>
            <a:r>
              <a:rPr lang="fr-MA" dirty="0"/>
              <a:t>Création méthode recherche à partir d’un keyword même au moment de changement de page (</a:t>
            </a:r>
            <a:r>
              <a:rPr lang="fr-MA" dirty="0" err="1"/>
              <a:t>requestparam</a:t>
            </a:r>
            <a:r>
              <a:rPr lang="fr-M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938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21A6E9-7038-4394-B167-504A56F52A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C620FB3-03BD-4E5C-A789-E3A44A4A2E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5193"/>
            <a:ext cx="5181600" cy="3112201"/>
          </a:xfr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825FCD7-8249-42DB-8D8B-1757D878D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37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337</Words>
  <Application>Microsoft Office PowerPoint</Application>
  <PresentationFormat>Grand écran</PresentationFormat>
  <Paragraphs>42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Thème Office</vt:lpstr>
      <vt:lpstr>Rapport contrôle JEE : Application gestion de patients </vt:lpstr>
      <vt:lpstr>Présentation des fonctionnalités : </vt:lpstr>
      <vt:lpstr>Exécution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Suppression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contrôle JEE : Application gestion de patients </dc:title>
  <dc:creator>Houda Aguidi</dc:creator>
  <cp:lastModifiedBy>Houda Aguidi</cp:lastModifiedBy>
  <cp:revision>6</cp:revision>
  <dcterms:created xsi:type="dcterms:W3CDTF">2022-04-26T14:49:24Z</dcterms:created>
  <dcterms:modified xsi:type="dcterms:W3CDTF">2022-05-24T23:54:22Z</dcterms:modified>
</cp:coreProperties>
</file>