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2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8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860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401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40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512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094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78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7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8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1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6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9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4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6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8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70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8315" y="3743234"/>
            <a:ext cx="8825658" cy="727530"/>
          </a:xfrm>
        </p:spPr>
        <p:txBody>
          <a:bodyPr/>
          <a:lstStyle/>
          <a:p>
            <a:r>
              <a:rPr lang="fr-FR" sz="4400" dirty="0"/>
              <a:t>Exchange </a:t>
            </a:r>
            <a:r>
              <a:rPr lang="fr-FR" sz="4400" dirty="0" err="1"/>
              <a:t>Students</a:t>
            </a:r>
            <a:r>
              <a:rPr lang="fr-FR" sz="4400" dirty="0"/>
              <a:t>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035" y="5712100"/>
            <a:ext cx="8825658" cy="861420"/>
          </a:xfrm>
        </p:spPr>
        <p:txBody>
          <a:bodyPr/>
          <a:lstStyle/>
          <a:p>
            <a:r>
              <a:rPr lang="fr-FR" dirty="0"/>
              <a:t>DEVELOPED BY CORENTIN HOUDAYER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879050"/>
            <a:ext cx="2329040" cy="232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Purpose</a:t>
            </a:r>
            <a:r>
              <a:rPr lang="fr-FR" dirty="0"/>
              <a:t> of the app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Help </a:t>
            </a:r>
            <a:r>
              <a:rPr lang="fr-FR" dirty="0" err="1"/>
              <a:t>students</a:t>
            </a:r>
            <a:r>
              <a:rPr lang="fr-FR" dirty="0"/>
              <a:t> to have </a:t>
            </a:r>
            <a:r>
              <a:rPr lang="fr-FR" dirty="0" err="1"/>
              <a:t>everything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in one app.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37" y="3586313"/>
            <a:ext cx="2159084" cy="2159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549" y="3586313"/>
            <a:ext cx="2159084" cy="21590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925" y="3586313"/>
            <a:ext cx="2159084" cy="21590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50777" y="584858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8993763" y="584858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Information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31579" y="584858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60860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Diagonal Corners Snipped 12"/>
          <p:cNvSpPr/>
          <p:nvPr/>
        </p:nvSpPr>
        <p:spPr>
          <a:xfrm>
            <a:off x="1103312" y="1950720"/>
            <a:ext cx="6181408" cy="618309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: Rounded Corners 11"/>
          <p:cNvSpPr/>
          <p:nvPr/>
        </p:nvSpPr>
        <p:spPr>
          <a:xfrm>
            <a:off x="1717844" y="3017520"/>
            <a:ext cx="8741876" cy="3495040"/>
          </a:xfrm>
          <a:prstGeom prst="roundRect">
            <a:avLst/>
          </a:prstGeom>
          <a:solidFill>
            <a:schemeClr val="bg2">
              <a:alpha val="0"/>
            </a:schemeClr>
          </a:solidFill>
          <a:ln w="6350" cap="flat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31" y="452718"/>
            <a:ext cx="9404723" cy="1400530"/>
          </a:xfrm>
        </p:spPr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68" y="381598"/>
            <a:ext cx="888925" cy="888925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103312" y="2052918"/>
            <a:ext cx="8946541" cy="516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FR" dirty="0"/>
              <a:t>Display a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centered</a:t>
            </a:r>
            <a:r>
              <a:rPr lang="fr-FR" dirty="0"/>
              <a:t> on </a:t>
            </a:r>
            <a:r>
              <a:rPr lang="fr-FR" dirty="0" err="1"/>
              <a:t>current</a:t>
            </a:r>
            <a:r>
              <a:rPr lang="fr-FR" dirty="0"/>
              <a:t> user location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049564" y="3145676"/>
            <a:ext cx="1077255" cy="107725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313680" y="3423605"/>
            <a:ext cx="404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Tools </a:t>
            </a:r>
            <a:r>
              <a:rPr lang="fr-FR" sz="4000" dirty="0" err="1"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used</a:t>
            </a:r>
            <a:endParaRPr lang="fr-FR" sz="4000" dirty="0">
              <a:latin typeface="Montserrat" panose="02000505000000020004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8072" y="5121524"/>
            <a:ext cx="5425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Google </a:t>
            </a:r>
            <a:r>
              <a:rPr lang="fr-FR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Maps</a:t>
            </a:r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API</a:t>
            </a:r>
          </a:p>
          <a:p>
            <a:pPr algn="ctr"/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GPS </a:t>
            </a:r>
            <a:r>
              <a:rPr lang="fr-FR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device</a:t>
            </a:r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</a:t>
            </a:r>
            <a:endParaRPr lang="fr-FR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0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31" y="452718"/>
            <a:ext cx="9404723" cy="1400530"/>
          </a:xfrm>
        </p:spPr>
        <p:txBody>
          <a:bodyPr/>
          <a:lstStyle/>
          <a:p>
            <a:r>
              <a:rPr lang="fr-FR" dirty="0"/>
              <a:t>Events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68" y="381598"/>
            <a:ext cx="888925" cy="888925"/>
          </a:xfrm>
        </p:spPr>
      </p:pic>
      <p:sp>
        <p:nvSpPr>
          <p:cNvPr id="4" name="Rectangle: Diagonal Corners Snipped 3"/>
          <p:cNvSpPr/>
          <p:nvPr/>
        </p:nvSpPr>
        <p:spPr>
          <a:xfrm>
            <a:off x="1103311" y="1950720"/>
            <a:ext cx="7874433" cy="618309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Rounded Corners 5"/>
          <p:cNvSpPr/>
          <p:nvPr/>
        </p:nvSpPr>
        <p:spPr>
          <a:xfrm>
            <a:off x="1717844" y="3017520"/>
            <a:ext cx="8741876" cy="3495040"/>
          </a:xfrm>
          <a:prstGeom prst="roundRect">
            <a:avLst/>
          </a:prstGeom>
          <a:solidFill>
            <a:schemeClr val="bg2">
              <a:alpha val="0"/>
            </a:schemeClr>
          </a:solidFill>
          <a:ln w="6350" cap="flat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03312" y="2052918"/>
            <a:ext cx="8946541" cy="516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FR" dirty="0"/>
              <a:t>Display a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events</a:t>
            </a:r>
            <a:r>
              <a:rPr lang="fr-FR" dirty="0"/>
              <a:t> happening in Helsinki by </a:t>
            </a:r>
            <a:r>
              <a:rPr lang="fr-FR" dirty="0" err="1"/>
              <a:t>selecting</a:t>
            </a:r>
            <a:r>
              <a:rPr lang="fr-FR" dirty="0"/>
              <a:t> dates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049564" y="3145676"/>
            <a:ext cx="1077255" cy="107725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313680" y="3423605"/>
            <a:ext cx="404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Tools </a:t>
            </a:r>
            <a:r>
              <a:rPr lang="fr-FR" sz="4000" dirty="0" err="1"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used</a:t>
            </a:r>
            <a:endParaRPr lang="fr-FR" sz="4000" dirty="0">
              <a:latin typeface="Montserrat" panose="02000505000000020004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6290" y="4765040"/>
            <a:ext cx="67049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Linked</a:t>
            </a:r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events</a:t>
            </a:r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API (JSON)</a:t>
            </a:r>
          </a:p>
          <a:p>
            <a:pPr algn="ctr"/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Recycler </a:t>
            </a:r>
            <a:r>
              <a:rPr lang="fr-FR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View</a:t>
            </a:r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</a:t>
            </a:r>
            <a:r>
              <a:rPr lang="fr-FR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Card</a:t>
            </a:r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View</a:t>
            </a:r>
            <a:endParaRPr lang="fr-FR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fr-FR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DatePickerView</a:t>
            </a:r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</a:t>
            </a:r>
            <a:r>
              <a:rPr lang="fr-FR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SwipeRefreshLayout</a:t>
            </a:r>
            <a:endParaRPr lang="fr-FR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8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31" y="452718"/>
            <a:ext cx="9404723" cy="1400530"/>
          </a:xfrm>
        </p:spPr>
        <p:txBody>
          <a:bodyPr/>
          <a:lstStyle/>
          <a:p>
            <a:r>
              <a:rPr lang="fr-FR" dirty="0"/>
              <a:t>Information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68" y="381598"/>
            <a:ext cx="888925" cy="888925"/>
          </a:xfrm>
        </p:spPr>
      </p:pic>
      <p:sp>
        <p:nvSpPr>
          <p:cNvPr id="4" name="Rectangle: Diagonal Corners Snipped 3"/>
          <p:cNvSpPr/>
          <p:nvPr/>
        </p:nvSpPr>
        <p:spPr>
          <a:xfrm>
            <a:off x="1103312" y="1950720"/>
            <a:ext cx="6424324" cy="618309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Rounded Corners 5"/>
          <p:cNvSpPr/>
          <p:nvPr/>
        </p:nvSpPr>
        <p:spPr>
          <a:xfrm>
            <a:off x="1717844" y="3017520"/>
            <a:ext cx="8741876" cy="3495040"/>
          </a:xfrm>
          <a:prstGeom prst="roundRect">
            <a:avLst/>
          </a:prstGeom>
          <a:solidFill>
            <a:schemeClr val="bg2">
              <a:alpha val="0"/>
            </a:schemeClr>
          </a:solidFill>
          <a:ln w="6350" cap="flat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03312" y="2052918"/>
            <a:ext cx="8946541" cy="516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FR" dirty="0"/>
              <a:t>Display a </a:t>
            </a:r>
            <a:r>
              <a:rPr lang="fr-FR" dirty="0" err="1"/>
              <a:t>list</a:t>
            </a:r>
            <a:r>
              <a:rPr lang="fr-FR" dirty="0"/>
              <a:t> of information </a:t>
            </a:r>
            <a:r>
              <a:rPr lang="fr-FR" dirty="0" err="1"/>
              <a:t>grouped</a:t>
            </a:r>
            <a:r>
              <a:rPr lang="fr-FR" dirty="0"/>
              <a:t> by </a:t>
            </a:r>
            <a:r>
              <a:rPr lang="fr-FR" dirty="0" err="1"/>
              <a:t>categories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049564" y="3145676"/>
            <a:ext cx="1077255" cy="107725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313680" y="3423605"/>
            <a:ext cx="404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Tools </a:t>
            </a:r>
            <a:r>
              <a:rPr lang="fr-FR" sz="4000" dirty="0" err="1"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used</a:t>
            </a:r>
            <a:endParaRPr lang="fr-FR" sz="4000" dirty="0">
              <a:latin typeface="Montserrat" panose="02000505000000020004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8072" y="4824834"/>
            <a:ext cx="5425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SQLite </a:t>
            </a:r>
            <a:r>
              <a:rPr lang="fr-FR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database</a:t>
            </a:r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DB handler</a:t>
            </a:r>
          </a:p>
          <a:p>
            <a:pPr algn="ctr"/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Recycler </a:t>
            </a:r>
            <a:r>
              <a:rPr lang="fr-FR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View</a:t>
            </a:r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</a:t>
            </a:r>
            <a:r>
              <a:rPr lang="fr-FR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Card</a:t>
            </a:r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View</a:t>
            </a:r>
            <a:endParaRPr lang="fr-FR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Spinner</a:t>
            </a:r>
          </a:p>
          <a:p>
            <a:pPr algn="ctr"/>
            <a:endParaRPr lang="fr-FR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10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31" y="452718"/>
            <a:ext cx="9404723" cy="1400530"/>
          </a:xfrm>
        </p:spPr>
        <p:txBody>
          <a:bodyPr/>
          <a:lstStyle/>
          <a:p>
            <a:r>
              <a:rPr lang="fr-FR" dirty="0"/>
              <a:t>Settings</a:t>
            </a:r>
          </a:p>
        </p:txBody>
      </p:sp>
      <p:sp>
        <p:nvSpPr>
          <p:cNvPr id="4" name="Rectangle: Diagonal Corners Snipped 3"/>
          <p:cNvSpPr/>
          <p:nvPr/>
        </p:nvSpPr>
        <p:spPr>
          <a:xfrm>
            <a:off x="1103312" y="1950720"/>
            <a:ext cx="6994208" cy="618309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Rounded Corners 5"/>
          <p:cNvSpPr/>
          <p:nvPr/>
        </p:nvSpPr>
        <p:spPr>
          <a:xfrm>
            <a:off x="1717844" y="3017520"/>
            <a:ext cx="8741876" cy="3495040"/>
          </a:xfrm>
          <a:prstGeom prst="roundRect">
            <a:avLst/>
          </a:prstGeom>
          <a:solidFill>
            <a:schemeClr val="bg2">
              <a:alpha val="0"/>
            </a:schemeClr>
          </a:solidFill>
          <a:ln w="6350" cap="flat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03312" y="2052918"/>
            <a:ext cx="8946541" cy="516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FR" dirty="0" err="1"/>
              <a:t>Allow</a:t>
            </a:r>
            <a:r>
              <a:rPr lang="fr-FR" dirty="0"/>
              <a:t> the user to change the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theme</a:t>
            </a:r>
            <a:r>
              <a:rPr lang="fr-FR" dirty="0"/>
              <a:t> of the app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049564" y="3145676"/>
            <a:ext cx="1077255" cy="107725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313680" y="3423605"/>
            <a:ext cx="404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Tools </a:t>
            </a:r>
            <a:r>
              <a:rPr lang="fr-FR" sz="4000" dirty="0" err="1"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used</a:t>
            </a:r>
            <a:endParaRPr lang="fr-FR" sz="4000" dirty="0">
              <a:latin typeface="Montserrat" panose="02000505000000020004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8072" y="4824834"/>
            <a:ext cx="5425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SharedPreferences</a:t>
            </a:r>
            <a:endParaRPr lang="fr-FR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fr-FR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7568" y="452718"/>
            <a:ext cx="780177" cy="780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358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93" y="2280534"/>
            <a:ext cx="2329040" cy="232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85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108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Lato</vt:lpstr>
      <vt:lpstr>Montserrat</vt:lpstr>
      <vt:lpstr>Wingdings 3</vt:lpstr>
      <vt:lpstr>Ion</vt:lpstr>
      <vt:lpstr>Exchange Students Assistant</vt:lpstr>
      <vt:lpstr>Purpose of the app</vt:lpstr>
      <vt:lpstr>Map</vt:lpstr>
      <vt:lpstr>Events</vt:lpstr>
      <vt:lpstr>Information</vt:lpstr>
      <vt:lpstr>Settings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</dc:title>
  <dc:creator>bruno houdayer</dc:creator>
  <cp:lastModifiedBy>bruno houdayer</cp:lastModifiedBy>
  <cp:revision>10</cp:revision>
  <dcterms:created xsi:type="dcterms:W3CDTF">2017-05-07T20:21:01Z</dcterms:created>
  <dcterms:modified xsi:type="dcterms:W3CDTF">2017-05-09T16:22:12Z</dcterms:modified>
</cp:coreProperties>
</file>