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68" r:id="rId6"/>
    <p:sldId id="258" r:id="rId7"/>
    <p:sldId id="259" r:id="rId8"/>
    <p:sldId id="269" r:id="rId9"/>
    <p:sldId id="260" r:id="rId10"/>
    <p:sldId id="271" r:id="rId11"/>
    <p:sldId id="272" r:id="rId12"/>
    <p:sldId id="286" r:id="rId13"/>
    <p:sldId id="287" r:id="rId14"/>
    <p:sldId id="261" r:id="rId15"/>
    <p:sldId id="262" r:id="rId16"/>
    <p:sldId id="263" r:id="rId17"/>
    <p:sldId id="26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1524000" y="2768600"/>
            <a:ext cx="9144000" cy="1132205"/>
          </a:xfrm>
        </p:spPr>
        <p:txBody>
          <a:bodyPr>
            <a:normAutofit/>
          </a:bodyPr>
          <a:p>
            <a:r>
              <a:rPr lang="en-US" altLang="zh-CN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Docker</a:t>
            </a:r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技术分享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35870" y="6022340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2019.3.27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 descr="全彩英文组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790" y="137795"/>
            <a:ext cx="1678305" cy="346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430" y="549910"/>
            <a:ext cx="10515600" cy="11766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常用命令（二）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830" y="2091055"/>
            <a:ext cx="9345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docker pause</a:t>
            </a:r>
            <a:r>
              <a:rPr lang="en-US" altLang="zh-CN">
                <a:solidFill>
                  <a:schemeClr val="bg1"/>
                </a:solidFill>
              </a:rPr>
              <a:t>			# 暂停某一容器的所有进程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unpause			# 恢复某一容器的所有进程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tag			# 标记本地镜像，将其归入某一仓库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push			# 将镜像推送至远程仓库，默认为 Docker Hub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logs			# 获取容器运行时的输出日志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run			# 启动一个容器，在其中运行指定命令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430" y="549910"/>
            <a:ext cx="10515600" cy="117665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网络模式（一）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830" y="2091055"/>
            <a:ext cx="9345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host 模式</a:t>
            </a:r>
            <a:r>
              <a:rPr lang="zh-CN" altLang="en-US">
                <a:solidFill>
                  <a:schemeClr val="bg1"/>
                </a:solidFill>
              </a:rPr>
              <a:t>：--net=host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如果这个容器将不会获得一个独立的Network Namespace，而是和宿主机共用一个Network Namespace。容器将不会虚拟出自己的网卡，配置自己的 IP 等，而是使用宿主机的 IP 和端口</a:t>
            </a:r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示例：在容器中部署</a:t>
            </a:r>
            <a:r>
              <a:rPr lang="en-US" altLang="zh-CN">
                <a:solidFill>
                  <a:schemeClr val="bg1"/>
                </a:solidFill>
              </a:rPr>
              <a:t>httpd</a:t>
            </a:r>
            <a:r>
              <a:rPr lang="zh-CN" altLang="en-US">
                <a:solidFill>
                  <a:schemeClr val="bg1"/>
                </a:solidFill>
              </a:rPr>
              <a:t>服务，不使用桥接网络，查看是否能在浏览器正常访问服务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bridge 模式：</a:t>
            </a:r>
            <a:r>
              <a:rPr>
                <a:solidFill>
                  <a:schemeClr val="bg1"/>
                </a:solidFill>
                <a:sym typeface="+mn-ea"/>
              </a:rPr>
              <a:t>--net=bridge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r>
              <a:rPr>
                <a:solidFill>
                  <a:schemeClr val="bg1"/>
                </a:solidFill>
                <a:sym typeface="+mn-ea"/>
              </a:rPr>
              <a:t>bridge 模式是 Docker 默认的网络设置，此模式会为每一个容器分配 NetworkNamespace 、设置 IP 等，并将一个主机上的 Docker 容器连接到一个虚拟网桥上。当 Docker server 启动时，会在主机上创建一个名为 docker0 的虚拟网桥，此主机上启动的 Docker 容器会连接到这个虚拟网桥上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430" y="549910"/>
            <a:ext cx="10515600" cy="117665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网络模式（二）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830" y="2091055"/>
            <a:ext cx="9345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container 模式：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--net=container: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容器名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/ID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sym typeface="+mn-ea"/>
              </a:rPr>
              <a:t>和已经存在的一个容器共享一个 NetworkNamespace ，而不是和宿主机共享。新创建的容器不会创建自己的网卡，配置自己的 IP ，而是和一个指定的容器共享 IP 、端口范围等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br>
              <a:rPr lang="en-US" altLang="zh-CN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示例：创建两个容器，使一个容器使用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container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网络模式连接到另一个容器，通过本机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IP/localhost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是否能通讯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none模式</a:t>
            </a:r>
            <a:r>
              <a:rPr lang="zh-CN" altLang="en-US">
                <a:solidFill>
                  <a:schemeClr val="bg1"/>
                </a:solidFill>
              </a:rPr>
              <a:t>：--net=</a:t>
            </a:r>
            <a:r>
              <a:rPr lang="en-US" altLang="zh-CN">
                <a:solidFill>
                  <a:schemeClr val="bg1"/>
                </a:solidFill>
              </a:rPr>
              <a:t>none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Docker 容器拥有自己的 NetworkNamespace ，但是，并不为 Docker 容器进行任何网络配置。也就是说，这个Docker 容器没有网卡、 IP、路由等信息。需要我们自己为 Docker 容器添加网卡、配置 IP 等</a:t>
            </a:r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示例：</a:t>
            </a:r>
            <a:r>
              <a:rPr lang="zh-CN">
                <a:solidFill>
                  <a:schemeClr val="bg1"/>
                </a:solidFill>
              </a:rPr>
              <a:t>新建一个容器查看里面的网络信息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585" y="539750"/>
            <a:ext cx="10515600" cy="1176655"/>
          </a:xfrm>
        </p:spPr>
        <p:txBody>
          <a:bodyPr/>
          <a:p>
            <a:r>
              <a:rPr lang="zh-CN">
                <a:solidFill>
                  <a:schemeClr val="bg1"/>
                </a:solidFill>
              </a:rPr>
              <a:t>数据卷管理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625" y="2121535"/>
            <a:ext cx="95573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volume也是绕过container的文件系统，直接将数据写到host机器上，只是volume是被docker管理的，docker下所有的volume都在host机器上的指定目录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挂载方式：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docker  run  -it  -d  --name  test-centos-01   -v  /test/data:/data   centos  /bin/bash &amp;&amp; mkdir /data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-v:		# </a:t>
            </a:r>
            <a:r>
              <a:rPr lang="zh-CN" altLang="en-US">
                <a:solidFill>
                  <a:schemeClr val="bg1"/>
                </a:solidFill>
              </a:rPr>
              <a:t>挂载参数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  /data/test	# </a:t>
            </a:r>
            <a:r>
              <a:rPr lang="zh-CN" altLang="en-US">
                <a:solidFill>
                  <a:schemeClr val="bg1"/>
                </a:solidFill>
              </a:rPr>
              <a:t>宿主机路径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文件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/data	# </a:t>
            </a:r>
            <a:r>
              <a:rPr lang="zh-CN" altLang="en-US">
                <a:solidFill>
                  <a:schemeClr val="bg1"/>
                </a:solidFill>
              </a:rPr>
              <a:t>容器内部路径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文件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265" y="539750"/>
            <a:ext cx="10515600" cy="1176655"/>
          </a:xfrm>
        </p:spPr>
        <p:txBody>
          <a:bodyPr/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dockerfile</a:t>
            </a:r>
            <a:r>
              <a:rPr lang="zh-CN" altLang="en-US">
                <a:solidFill>
                  <a:schemeClr val="bg1"/>
                </a:solidFill>
              </a:rPr>
              <a:t>构建镜像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830" y="2091055"/>
            <a:ext cx="9345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FROM				# </a:t>
            </a:r>
            <a:r>
              <a:rPr lang="zh-CN" altLang="en-US">
                <a:solidFill>
                  <a:schemeClr val="bg1"/>
                </a:solidFill>
              </a:rPr>
              <a:t>指定基础镜像，必须为第一个命令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MAINTAINER			# 维护者信息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RUN				# 构建镜像时执行的命令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ADD				# 将本地文件添加到容器中，tar类型文件会自动解压					    (网络压缩资源不会被解压)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COPY				# 获功能类似ADD，但是是不会自动解压文件，也不</a:t>
            </a:r>
            <a:r>
              <a:rPr lang="zh-CN" altLang="en-US">
                <a:solidFill>
                  <a:schemeClr val="bg1"/>
                </a:solidFill>
              </a:rPr>
              <a:t>能 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				    访问网络资源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CMD				# 构建容器后调用，也就是在容器启动时才进行调用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LABEL				# 用于为镜像添加元数据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ENV				# 设置环境变量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EXPOSE			# 指定于外界交互的端口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VOLUME			# 用于指定持久化目录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WORKDIR			# 工作目录，类似于cd命令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USER				# 指定运行容器时的用户名或 UID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ARG				# 用于指定传递给构建运行时的变量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0625" y="335915"/>
            <a:ext cx="981075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# This my first nginx Dockerfile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 Version 1.0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 Base images 基础镜像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FROM centos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#MAINTAINER 维护者信息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MAINTAINER tianfeiyu 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#ENV 设置环境变量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ENV PATH /usr/local/nginx/sbin:$PATH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#ADD  文件放在当前目录下，拷过去会自动解压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ADD nginx-1.8.0.tar.gz /usr/local/  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ADD epel-release-latest-7.noarch.rpm /usr/local/  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#RUN 执行以下命令 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RUN rpm -ivh /usr/local/epel-release-latest-7.noarch.rpm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RUN yum install -y wget lftp gcc gcc-c++ make openssl-devel pcre-devel pcre &amp;&amp; yum clean all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RUN useradd -s /sbin/nologin -M www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#WORKDIR 相当于cd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WORKDIR /usr/local/nginx-1.8.0 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RUN ./configure --prefix=/usr/local/nginx --user=www --group=www --with-http_ssl_module --with-pcre &amp;&amp; make &amp;&amp; make install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RUN echo "daemon off;" &gt;&gt; /etc/nginx.conf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#EXPOSE 映射端口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EXPOSE 80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#CMD 运行以下命令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CMD ["nginx"]</a:t>
            </a:r>
            <a:endParaRPr lang="zh-CN" altLang="en-US" sz="1200">
              <a:solidFill>
                <a:schemeClr val="bg1"/>
              </a:solidFill>
            </a:endParaRPr>
          </a:p>
        </p:txBody>
      </p:sp>
      <p:pic>
        <p:nvPicPr>
          <p:cNvPr id="3" name="图片 2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7960" y="2840355"/>
            <a:ext cx="2509520" cy="1176655"/>
          </a:xfrm>
        </p:spPr>
        <p:txBody>
          <a:bodyPr/>
          <a:p>
            <a:r>
              <a:rPr lang="zh-CN">
                <a:solidFill>
                  <a:schemeClr val="bg1"/>
                </a:solidFill>
                <a:effectLst>
                  <a:outerShdw blurRad="88900" dist="76200" dir="2700000" sx="106000" sy="106000" algn="tl" rotWithShape="0">
                    <a:schemeClr val="bg1">
                      <a:alpha val="40000"/>
                    </a:schemeClr>
                  </a:outerShdw>
                </a:effectLst>
              </a:rPr>
              <a:t>谢谢！</a:t>
            </a:r>
            <a:endParaRPr lang="zh-CN" altLang="en-US">
              <a:solidFill>
                <a:schemeClr val="bg1"/>
              </a:solidFill>
              <a:effectLst>
                <a:outerShdw blurRad="88900" dist="76200" dir="2700000" sx="106000" sy="106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285" y="335280"/>
            <a:ext cx="10515600" cy="117665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目录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950" y="1511935"/>
            <a:ext cx="103784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什么是</a:t>
            </a:r>
            <a:r>
              <a:rPr lang="en-US" altLang="zh-CN" sz="2400">
                <a:solidFill>
                  <a:schemeClr val="bg1"/>
                </a:solidFill>
              </a:rPr>
              <a:t>Docker</a:t>
            </a:r>
            <a:r>
              <a:rPr lang="zh-CN" altLang="en-US" sz="2400">
                <a:solidFill>
                  <a:schemeClr val="bg1"/>
                </a:solidFill>
              </a:rPr>
              <a:t>？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bg1"/>
                </a:solidFill>
              </a:rPr>
              <a:t>Docker</a:t>
            </a:r>
            <a:r>
              <a:rPr lang="zh-CN" altLang="en-US" sz="2400">
                <a:solidFill>
                  <a:schemeClr val="bg1"/>
                </a:solidFill>
              </a:rPr>
              <a:t>与虚拟机的区别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bg1"/>
                </a:solidFill>
              </a:rPr>
              <a:t>Docker</a:t>
            </a:r>
            <a:r>
              <a:rPr lang="zh-CN" altLang="en-US" sz="2400">
                <a:solidFill>
                  <a:schemeClr val="bg1"/>
                </a:solidFill>
              </a:rPr>
              <a:t>的安装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镜像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容器 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仓库 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bg1"/>
                </a:solidFill>
              </a:rPr>
              <a:t>Docker</a:t>
            </a:r>
            <a:r>
              <a:rPr lang="zh-CN" altLang="en-US" sz="2400">
                <a:solidFill>
                  <a:schemeClr val="bg1"/>
                </a:solidFill>
              </a:rPr>
              <a:t>常用命令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sym typeface="+mn-ea"/>
              </a:rPr>
              <a:t>Docker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网络模式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数据卷管理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fontAlgn="auto">
              <a:spcBef>
                <a:spcPts val="800"/>
              </a:spcBef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使用</a:t>
            </a:r>
            <a:r>
              <a:rPr lang="en-US" altLang="zh-CN" sz="2400">
                <a:solidFill>
                  <a:schemeClr val="bg1"/>
                </a:solidFill>
              </a:rPr>
              <a:t>dockerfile</a:t>
            </a:r>
            <a:r>
              <a:rPr lang="zh-CN" altLang="en-US" sz="2400">
                <a:solidFill>
                  <a:schemeClr val="bg1"/>
                </a:solidFill>
              </a:rPr>
              <a:t>构建镜像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285" y="550545"/>
            <a:ext cx="10515600" cy="117665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什么是 </a:t>
            </a:r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950" y="2445385"/>
            <a:ext cx="10378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是一个开源的应用容器引擎，基于 Go 语言并遵从Apache2.0协议开源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</a:t>
            </a:r>
            <a:r>
              <a:rPr lang="zh-CN" altLang="en-US">
                <a:solidFill>
                  <a:schemeClr val="bg1"/>
                </a:solidFill>
              </a:rPr>
              <a:t>是一个开源的容器引擎，可以让开发者打包应用以及依赖包到一个可移植的容器中，然后发布到 任何支持</a:t>
            </a:r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应用的机器上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总体来说，用户可以方便地创建和使用容器，把自己的应用放入容器。容器还可以进行版本管理、复制、分享、修改，就像管理普通的代码一样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285" y="550545"/>
            <a:ext cx="10515600" cy="117665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Docker与虚拟机的区别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pIYBAFqrZHGAXfk_AAElcMywYzo9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808480"/>
            <a:ext cx="3642995" cy="3982085"/>
          </a:xfrm>
          <a:prstGeom prst="rect">
            <a:avLst/>
          </a:prstGeom>
        </p:spPr>
      </p:pic>
      <p:pic>
        <p:nvPicPr>
          <p:cNvPr id="5" name="图片 4" descr="pIYBAFqrZHGAPG_xAADiEN6Hlcc5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370" y="1635760"/>
            <a:ext cx="3360420" cy="2396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25575" y="6155055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虚拟机架构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35925" y="413829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容器的架构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4658995"/>
            <a:ext cx="6684645" cy="1719580"/>
          </a:xfrm>
          <a:prstGeom prst="rect">
            <a:avLst/>
          </a:prstGeom>
        </p:spPr>
      </p:pic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110" y="570230"/>
            <a:ext cx="10515600" cy="117665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的安装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950" y="1989455"/>
            <a:ext cx="103784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yum</a:t>
            </a:r>
            <a:r>
              <a:rPr lang="zh-CN" altLang="en-US">
                <a:solidFill>
                  <a:schemeClr val="bg1"/>
                </a:solidFill>
              </a:rPr>
              <a:t>安装（需要联网）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y</a:t>
            </a:r>
            <a:r>
              <a:rPr lang="en-US" altLang="zh-CN">
                <a:solidFill>
                  <a:schemeClr val="bg1"/>
                </a:solidFill>
              </a:rPr>
              <a:t>um install  docker -y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systemctl  start docker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>
                <a:solidFill>
                  <a:schemeClr val="bg1"/>
                </a:solidFill>
              </a:rPr>
              <a:t>二进制安装</a:t>
            </a:r>
            <a:br>
              <a:rPr lang="zh-CN">
                <a:solidFill>
                  <a:schemeClr val="bg1"/>
                </a:solidFill>
              </a:rPr>
            </a:br>
            <a:r>
              <a:rPr lang="zh-CN">
                <a:solidFill>
                  <a:schemeClr val="bg1"/>
                </a:solidFill>
              </a:rPr>
              <a:t>下载地址：https://download.docker.com/linux/static/stable/x86_64/</a:t>
            </a:r>
            <a:br>
              <a:rPr lang="zh-CN">
                <a:solidFill>
                  <a:schemeClr val="bg1"/>
                </a:solidFill>
              </a:rPr>
            </a:br>
            <a:r>
              <a:rPr lang="zh-CN">
                <a:solidFill>
                  <a:schemeClr val="bg1"/>
                </a:solidFill>
              </a:rPr>
              <a:t>安装方式：https://www.jianshu.com/p/87a84097e635</a:t>
            </a:r>
            <a:endParaRPr 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RPM</a:t>
            </a:r>
            <a:r>
              <a:rPr lang="zh-CN" altLang="en-US">
                <a:solidFill>
                  <a:schemeClr val="bg1"/>
                </a:solidFill>
              </a:rPr>
              <a:t>包安装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下载地址：https://download.docker.com/linux/centos/7/x86_64/stable/Packages/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rpm</a:t>
            </a:r>
            <a:r>
              <a:rPr lang="zh-CN" altLang="en-US">
                <a:solidFill>
                  <a:schemeClr val="bg1"/>
                </a:solidFill>
              </a:rPr>
              <a:t>命令安装： </a:t>
            </a:r>
            <a:r>
              <a:rPr lang="en-US" altLang="zh-CN">
                <a:solidFill>
                  <a:schemeClr val="bg1"/>
                </a:solidFill>
              </a:rPr>
              <a:t>rpm -ivh docker*      (</a:t>
            </a:r>
            <a:r>
              <a:rPr lang="zh-CN" altLang="en-US">
                <a:solidFill>
                  <a:schemeClr val="bg1"/>
                </a:solidFill>
              </a:rPr>
              <a:t>此方式要解决很多</a:t>
            </a:r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的依赖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yum</a:t>
            </a:r>
            <a:r>
              <a:rPr lang="zh-CN" altLang="en-US">
                <a:solidFill>
                  <a:schemeClr val="bg1"/>
                </a:solidFill>
              </a:rPr>
              <a:t>命令安装：yum localinstall  </a:t>
            </a:r>
            <a:r>
              <a:rPr lang="en-US" altLang="zh-CN">
                <a:solidFill>
                  <a:schemeClr val="bg1"/>
                </a:solidFill>
              </a:rPr>
              <a:t>docker*  </a:t>
            </a:r>
            <a:r>
              <a:rPr lang="zh-CN" altLang="en-US">
                <a:solidFill>
                  <a:schemeClr val="bg1"/>
                </a:solidFill>
              </a:rPr>
              <a:t>（此方式会帮助解决安装的依赖）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425" y="539750"/>
            <a:ext cx="10515600" cy="1176655"/>
          </a:xfrm>
        </p:spPr>
        <p:txBody>
          <a:bodyPr/>
          <a:p>
            <a:r>
              <a:rPr lang="zh-CN">
                <a:solidFill>
                  <a:schemeClr val="bg1"/>
                </a:solidFill>
              </a:rPr>
              <a:t>镜像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545" y="2374265"/>
            <a:ext cx="54686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</a:rPr>
              <a:t>Docker 镜像是 Docker 容器运行时的只读模板，每一个镜像由一系列的层组成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>
                <a:solidFill>
                  <a:schemeClr val="bg1"/>
                </a:solidFill>
              </a:rPr>
              <a:t>比如升级到某个程序到新的版本， 一个新的层会被创建。因此，不用替换整个原先的镜像或者重新建立</a:t>
            </a:r>
            <a:endParaRPr 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详细的介绍可以看这篇文档：</a:t>
            </a:r>
            <a:r>
              <a:rPr lang="en-US" altLang="zh-CN">
                <a:solidFill>
                  <a:schemeClr val="bg1"/>
                </a:solidFill>
              </a:rPr>
              <a:t>https://www.cnblogs.com/bethal/p/5942369.html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470785"/>
            <a:ext cx="5325745" cy="2945765"/>
          </a:xfrm>
          <a:prstGeom prst="rect">
            <a:avLst/>
          </a:prstGeom>
        </p:spPr>
      </p:pic>
      <p:pic>
        <p:nvPicPr>
          <p:cNvPr id="3" name="图片 2" descr="反白英文组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425" y="539750"/>
            <a:ext cx="10515600" cy="1176655"/>
          </a:xfrm>
        </p:spPr>
        <p:txBody>
          <a:bodyPr/>
          <a:p>
            <a:r>
              <a:rPr lang="zh-CN">
                <a:solidFill>
                  <a:schemeClr val="bg1"/>
                </a:solidFill>
              </a:rPr>
              <a:t>容器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660" y="2343785"/>
            <a:ext cx="5017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</a:rPr>
              <a:t>镜像是静态的，镜像的每一层都只是可读的，而容器是动态的里面运行着我们指定的应用，容器里面的应用可能会新建一个文件，修改一个目录，这些操作所带来的改变并不会作用到镜像里面，因为镜像只是可读的。所以通过镜像创建容器就是在镜像上加一个可读写的层。</a:t>
            </a:r>
            <a:endParaRPr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</a:rPr>
              <a:t>一个镜像可创建多个容器，每个容器都有各自的一个可读写层，这些层相互独立共享下面的镜像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0" y="1852295"/>
            <a:ext cx="6095365" cy="3761740"/>
          </a:xfrm>
          <a:prstGeom prst="rect">
            <a:avLst/>
          </a:prstGeom>
        </p:spPr>
      </p:pic>
      <p:pic>
        <p:nvPicPr>
          <p:cNvPr id="5" name="图片 4" descr="反白英文组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430" y="549910"/>
            <a:ext cx="10515600" cy="1176655"/>
          </a:xfrm>
        </p:spPr>
        <p:txBody>
          <a:bodyPr/>
          <a:p>
            <a:r>
              <a:rPr lang="zh-CN">
                <a:solidFill>
                  <a:schemeClr val="bg1"/>
                </a:solidFill>
              </a:rPr>
              <a:t>仓库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830" y="2091055"/>
            <a:ext cx="93256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Docker仓库（Repository）类似与代码仓库，是Docker集中存放镜像文件的场所。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一个仓库会包含同一个软件不同版本的镜像，而标签就常用于对应该软件的各个版本 。我们可以通过&lt;仓库名&gt;:&lt;标签&gt;的格式来指定具体是这个软件哪个版本的镜像。如果不给出标签，将以 latest 作为默认标签.。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最常使用的 Registry 公开服务是官方的 Docker Hub ，这也是默认的 Registry，并拥有大量的高质量的官方镜像，网址为：hub.docker.com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430" y="549910"/>
            <a:ext cx="10515600" cy="11766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常用命令（一）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830" y="2091055"/>
            <a:ext cx="9345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version			# 显示 Docker 版本信息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info			# 显示 Docker 系统信息，包括镜像和容器数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search			# 从 Docker Hub 中搜索符合条件的镜像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pull			#  从 Docker Hub 中拉取或者更新指定镜像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login			# </a:t>
            </a:r>
            <a:r>
              <a:rPr lang="zh-CN" altLang="en-US">
                <a:solidFill>
                  <a:schemeClr val="bg1"/>
                </a:solidFill>
              </a:rPr>
              <a:t>登录到</a:t>
            </a:r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镜像仓库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docker logout</a:t>
            </a:r>
            <a:r>
              <a:rPr lang="en-US" altLang="zh-CN">
                <a:solidFill>
                  <a:schemeClr val="bg1"/>
                </a:solidFill>
              </a:rPr>
              <a:t>			# </a:t>
            </a:r>
            <a:r>
              <a:rPr lang="zh-CN" altLang="en-US">
                <a:solidFill>
                  <a:schemeClr val="bg1"/>
                </a:solidFill>
              </a:rPr>
              <a:t>登出镜像仓库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docker images</a:t>
            </a:r>
            <a:r>
              <a:rPr lang="en-US" altLang="zh-CN">
                <a:solidFill>
                  <a:schemeClr val="bg1"/>
                </a:solidFill>
              </a:rPr>
              <a:t>			# </a:t>
            </a:r>
            <a:r>
              <a:rPr lang="zh-CN" altLang="en-US">
                <a:solidFill>
                  <a:schemeClr val="bg1"/>
                </a:solidFill>
              </a:rPr>
              <a:t>列出本地所有的镜像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docker ps</a:t>
            </a:r>
            <a:r>
              <a:rPr lang="en-US" altLang="zh-CN">
                <a:solidFill>
                  <a:schemeClr val="bg1"/>
                </a:solidFill>
              </a:rPr>
              <a:t>			# 列出所有运行中容器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rmi			#  从本地移除一个或多个指定的镜像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docker rm</a:t>
            </a:r>
            <a:r>
              <a:rPr lang="en-US" altLang="zh-CN">
                <a:solidFill>
                  <a:schemeClr val="bg1"/>
                </a:solidFill>
              </a:rPr>
              <a:t>			# </a:t>
            </a:r>
            <a:r>
              <a:rPr lang="zh-CN" altLang="en-US">
                <a:solidFill>
                  <a:schemeClr val="bg1"/>
                </a:solidFill>
              </a:rPr>
              <a:t>删除一个容器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docker history</a:t>
            </a:r>
            <a:r>
              <a:rPr lang="en-US" altLang="zh-CN">
                <a:solidFill>
                  <a:schemeClr val="bg1"/>
                </a:solidFill>
              </a:rPr>
              <a:t>			# 查看指定镜像的创建历史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start|stop|restart		# 启动、停止和重启一个或多个指定容器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save			# 将指定镜像保存成 tar 归档文件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load			# 从 tar 镜像归档中载入镜像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docker inspect			# 检查镜像或者容器的参数，默认返回 JSON 格式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反白英文组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8580" y="107950"/>
            <a:ext cx="1748155" cy="36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演示</Application>
  <PresentationFormat>宽屏</PresentationFormat>
  <Paragraphs>171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Arial Unicode MS</vt:lpstr>
      <vt:lpstr>Office 主题</vt:lpstr>
      <vt:lpstr>Docker技术分享</vt:lpstr>
      <vt:lpstr>目录</vt:lpstr>
      <vt:lpstr>什么是 Docker？</vt:lpstr>
      <vt:lpstr>Docker与虚拟机的区别</vt:lpstr>
      <vt:lpstr>Docker的安装</vt:lpstr>
      <vt:lpstr>镜像</vt:lpstr>
      <vt:lpstr>容器</vt:lpstr>
      <vt:lpstr>仓库</vt:lpstr>
      <vt:lpstr>docker常用命令（一）</vt:lpstr>
      <vt:lpstr>docker常用命令（二）</vt:lpstr>
      <vt:lpstr>docker常用命令（二）</vt:lpstr>
      <vt:lpstr>docker网络模式（一）</vt:lpstr>
      <vt:lpstr>数据卷管理</vt:lpstr>
      <vt:lpstr>使用dockerfile构建镜像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HF</dc:creator>
  <cp:lastModifiedBy>HF</cp:lastModifiedBy>
  <cp:revision>3</cp:revision>
  <dcterms:created xsi:type="dcterms:W3CDTF">2019-03-26T06:19:00Z</dcterms:created>
  <dcterms:modified xsi:type="dcterms:W3CDTF">2019-03-27T06:11:03Z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