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侯 景超" userId="ff3c831f08e6a5b5" providerId="LiveId" clId="{2D109018-477F-4814-A03F-12E7018D8268}"/>
    <pc:docChg chg="undo custSel addSld modSld">
      <pc:chgData name="侯 景超" userId="ff3c831f08e6a5b5" providerId="LiveId" clId="{2D109018-477F-4814-A03F-12E7018D8268}" dt="2021-11-18T13:29:08.597" v="821" actId="20577"/>
      <pc:docMkLst>
        <pc:docMk/>
      </pc:docMkLst>
      <pc:sldChg chg="addSp delSp modSp new mod modTransition">
        <pc:chgData name="侯 景超" userId="ff3c831f08e6a5b5" providerId="LiveId" clId="{2D109018-477F-4814-A03F-12E7018D8268}" dt="2021-11-18T13:19:03.878" v="363" actId="1038"/>
        <pc:sldMkLst>
          <pc:docMk/>
          <pc:sldMk cId="2987158493" sldId="256"/>
        </pc:sldMkLst>
        <pc:spChg chg="mod">
          <ac:chgData name="侯 景超" userId="ff3c831f08e6a5b5" providerId="LiveId" clId="{2D109018-477F-4814-A03F-12E7018D8268}" dt="2021-11-18T13:05:20.023" v="31" actId="20577"/>
          <ac:spMkLst>
            <pc:docMk/>
            <pc:sldMk cId="2987158493" sldId="256"/>
            <ac:spMk id="2" creationId="{527F880C-B66F-4142-BA8F-638B4EE72858}"/>
          </ac:spMkLst>
        </pc:spChg>
        <pc:spChg chg="del">
          <ac:chgData name="侯 景超" userId="ff3c831f08e6a5b5" providerId="LiveId" clId="{2D109018-477F-4814-A03F-12E7018D8268}" dt="2021-11-18T13:04:33.831" v="9" actId="478"/>
          <ac:spMkLst>
            <pc:docMk/>
            <pc:sldMk cId="2987158493" sldId="256"/>
            <ac:spMk id="3" creationId="{3B66B408-E3CE-44D6-A286-A5E43F1B6D47}"/>
          </ac:spMkLst>
        </pc:spChg>
        <pc:spChg chg="add mod">
          <ac:chgData name="侯 景超" userId="ff3c831f08e6a5b5" providerId="LiveId" clId="{2D109018-477F-4814-A03F-12E7018D8268}" dt="2021-11-18T13:06:05.483" v="43" actId="1076"/>
          <ac:spMkLst>
            <pc:docMk/>
            <pc:sldMk cId="2987158493" sldId="256"/>
            <ac:spMk id="4" creationId="{00AD09A3-D07D-4A4D-9895-DAAAB23D2A7C}"/>
          </ac:spMkLst>
        </pc:spChg>
        <pc:spChg chg="add mod">
          <ac:chgData name="侯 景超" userId="ff3c831f08e6a5b5" providerId="LiveId" clId="{2D109018-477F-4814-A03F-12E7018D8268}" dt="2021-11-18T13:09:19.719" v="56" actId="164"/>
          <ac:spMkLst>
            <pc:docMk/>
            <pc:sldMk cId="2987158493" sldId="256"/>
            <ac:spMk id="5" creationId="{5BFA308D-A8B9-42CF-A6EC-50E9D42691A6}"/>
          </ac:spMkLst>
        </pc:spChg>
        <pc:spChg chg="add mod">
          <ac:chgData name="侯 景超" userId="ff3c831f08e6a5b5" providerId="LiveId" clId="{2D109018-477F-4814-A03F-12E7018D8268}" dt="2021-11-18T13:14:06.776" v="304" actId="20577"/>
          <ac:spMkLst>
            <pc:docMk/>
            <pc:sldMk cId="2987158493" sldId="256"/>
            <ac:spMk id="6" creationId="{2AB37669-422B-4253-A9F3-37F376781D57}"/>
          </ac:spMkLst>
        </pc:spChg>
        <pc:spChg chg="add mod">
          <ac:chgData name="侯 景超" userId="ff3c831f08e6a5b5" providerId="LiveId" clId="{2D109018-477F-4814-A03F-12E7018D8268}" dt="2021-11-18T13:19:03.878" v="363" actId="1038"/>
          <ac:spMkLst>
            <pc:docMk/>
            <pc:sldMk cId="2987158493" sldId="256"/>
            <ac:spMk id="7" creationId="{1C0A64A6-743A-420B-BDCE-F20A00E497B0}"/>
          </ac:spMkLst>
        </pc:spChg>
        <pc:spChg chg="add mod">
          <ac:chgData name="侯 景超" userId="ff3c831f08e6a5b5" providerId="LiveId" clId="{2D109018-477F-4814-A03F-12E7018D8268}" dt="2021-11-18T13:19:03.878" v="363" actId="1038"/>
          <ac:spMkLst>
            <pc:docMk/>
            <pc:sldMk cId="2987158493" sldId="256"/>
            <ac:spMk id="8" creationId="{04E08953-F129-4660-9D30-A65B82CE522F}"/>
          </ac:spMkLst>
        </pc:spChg>
        <pc:spChg chg="add mod ord">
          <ac:chgData name="侯 景超" userId="ff3c831f08e6a5b5" providerId="LiveId" clId="{2D109018-477F-4814-A03F-12E7018D8268}" dt="2021-11-18T13:09:19.719" v="56" actId="164"/>
          <ac:spMkLst>
            <pc:docMk/>
            <pc:sldMk cId="2987158493" sldId="256"/>
            <ac:spMk id="11" creationId="{37C79AE5-3E84-448E-80E7-18ED060DB2AF}"/>
          </ac:spMkLst>
        </pc:spChg>
        <pc:spChg chg="add mod">
          <ac:chgData name="侯 景超" userId="ff3c831f08e6a5b5" providerId="LiveId" clId="{2D109018-477F-4814-A03F-12E7018D8268}" dt="2021-11-18T13:12:59.384" v="229" actId="20577"/>
          <ac:spMkLst>
            <pc:docMk/>
            <pc:sldMk cId="2987158493" sldId="256"/>
            <ac:spMk id="13" creationId="{13A526F9-E2B1-4D36-BB2B-C25605ABAE3F}"/>
          </ac:spMkLst>
        </pc:spChg>
        <pc:grpChg chg="add mod">
          <ac:chgData name="侯 景超" userId="ff3c831f08e6a5b5" providerId="LiveId" clId="{2D109018-477F-4814-A03F-12E7018D8268}" dt="2021-11-18T13:19:03.878" v="363" actId="1038"/>
          <ac:grpSpMkLst>
            <pc:docMk/>
            <pc:sldMk cId="2987158493" sldId="256"/>
            <ac:grpSpMk id="12" creationId="{2E0A5433-8BE6-4516-92F3-4753FA02CFD8}"/>
          </ac:grpSpMkLst>
        </pc:grpChg>
        <pc:picChg chg="add mod">
          <ac:chgData name="侯 景超" userId="ff3c831f08e6a5b5" providerId="LiveId" clId="{2D109018-477F-4814-A03F-12E7018D8268}" dt="2021-11-18T13:13:37.091" v="234" actId="1076"/>
          <ac:picMkLst>
            <pc:docMk/>
            <pc:sldMk cId="2987158493" sldId="256"/>
            <ac:picMk id="10" creationId="{2279C402-8BE3-4D24-8E39-DF09D19CB7E8}"/>
          </ac:picMkLst>
        </pc:picChg>
      </pc:sldChg>
      <pc:sldChg chg="addSp delSp modSp add mod">
        <pc:chgData name="侯 景超" userId="ff3c831f08e6a5b5" providerId="LiveId" clId="{2D109018-477F-4814-A03F-12E7018D8268}" dt="2021-11-18T13:29:08.597" v="821" actId="20577"/>
        <pc:sldMkLst>
          <pc:docMk/>
          <pc:sldMk cId="2247304564" sldId="257"/>
        </pc:sldMkLst>
        <pc:spChg chg="mod">
          <ac:chgData name="侯 景超" userId="ff3c831f08e6a5b5" providerId="LiveId" clId="{2D109018-477F-4814-A03F-12E7018D8268}" dt="2021-11-18T13:13:13.558" v="233" actId="20577"/>
          <ac:spMkLst>
            <pc:docMk/>
            <pc:sldMk cId="2247304564" sldId="257"/>
            <ac:spMk id="4" creationId="{00AD09A3-D07D-4A4D-9895-DAAAB23D2A7C}"/>
          </ac:spMkLst>
        </pc:spChg>
        <pc:spChg chg="del">
          <ac:chgData name="侯 景超" userId="ff3c831f08e6a5b5" providerId="LiveId" clId="{2D109018-477F-4814-A03F-12E7018D8268}" dt="2021-11-18T13:17:32.231" v="305" actId="478"/>
          <ac:spMkLst>
            <pc:docMk/>
            <pc:sldMk cId="2247304564" sldId="257"/>
            <ac:spMk id="7" creationId="{1C0A64A6-743A-420B-BDCE-F20A00E497B0}"/>
          </ac:spMkLst>
        </pc:spChg>
        <pc:spChg chg="del">
          <ac:chgData name="侯 景超" userId="ff3c831f08e6a5b5" providerId="LiveId" clId="{2D109018-477F-4814-A03F-12E7018D8268}" dt="2021-11-18T13:17:32.231" v="305" actId="478"/>
          <ac:spMkLst>
            <pc:docMk/>
            <pc:sldMk cId="2247304564" sldId="257"/>
            <ac:spMk id="8" creationId="{04E08953-F129-4660-9D30-A65B82CE522F}"/>
          </ac:spMkLst>
        </pc:spChg>
        <pc:spChg chg="del mod">
          <ac:chgData name="侯 景超" userId="ff3c831f08e6a5b5" providerId="LiveId" clId="{2D109018-477F-4814-A03F-12E7018D8268}" dt="2021-11-18T13:19:31.688" v="364" actId="478"/>
          <ac:spMkLst>
            <pc:docMk/>
            <pc:sldMk cId="2247304564" sldId="257"/>
            <ac:spMk id="13" creationId="{13A526F9-E2B1-4D36-BB2B-C25605ABAE3F}"/>
          </ac:spMkLst>
        </pc:spChg>
        <pc:spChg chg="add mod">
          <ac:chgData name="侯 景超" userId="ff3c831f08e6a5b5" providerId="LiveId" clId="{2D109018-477F-4814-A03F-12E7018D8268}" dt="2021-11-18T13:29:08.597" v="821" actId="20577"/>
          <ac:spMkLst>
            <pc:docMk/>
            <pc:sldMk cId="2247304564" sldId="257"/>
            <ac:spMk id="14" creationId="{A2B9C7E5-98F1-4616-B0E5-CFD89CB25D79}"/>
          </ac:spMkLst>
        </pc:spChg>
        <pc:spChg chg="add mod">
          <ac:chgData name="侯 景超" userId="ff3c831f08e6a5b5" providerId="LiveId" clId="{2D109018-477F-4814-A03F-12E7018D8268}" dt="2021-11-18T13:28:47.722" v="814" actId="1076"/>
          <ac:spMkLst>
            <pc:docMk/>
            <pc:sldMk cId="2247304564" sldId="257"/>
            <ac:spMk id="16" creationId="{F5CE8EFA-DBAB-49EA-B4A3-4AA40B65F274}"/>
          </ac:spMkLst>
        </pc:spChg>
        <pc:grpChg chg="del">
          <ac:chgData name="侯 景超" userId="ff3c831f08e6a5b5" providerId="LiveId" clId="{2D109018-477F-4814-A03F-12E7018D8268}" dt="2021-11-18T13:17:32.231" v="305" actId="478"/>
          <ac:grpSpMkLst>
            <pc:docMk/>
            <pc:sldMk cId="2247304564" sldId="257"/>
            <ac:grpSpMk id="12" creationId="{2E0A5433-8BE6-4516-92F3-4753FA02CFD8}"/>
          </ac:grpSpMkLst>
        </pc:grpChg>
        <pc:picChg chg="add mod">
          <ac:chgData name="侯 景超" userId="ff3c831f08e6a5b5" providerId="LiveId" clId="{2D109018-477F-4814-A03F-12E7018D8268}" dt="2021-11-18T13:28:52.268" v="815" actId="1076"/>
          <ac:picMkLst>
            <pc:docMk/>
            <pc:sldMk cId="2247304564" sldId="257"/>
            <ac:picMk id="9" creationId="{F324DB12-4722-418D-9924-5203923511AB}"/>
          </ac:picMkLst>
        </pc:picChg>
      </pc:sldChg>
    </pc:docChg>
  </pc:docChgLst>
  <pc:docChgLst>
    <pc:chgData name="侯 景超" userId="ff3c831f08e6a5b5" providerId="LiveId" clId="{90767135-C986-4B0A-8F29-6B42A699BF6E}"/>
    <pc:docChg chg="modSld">
      <pc:chgData name="侯 景超" userId="ff3c831f08e6a5b5" providerId="LiveId" clId="{90767135-C986-4B0A-8F29-6B42A699BF6E}" dt="2021-12-15T09:02:15.589" v="3" actId="20577"/>
      <pc:docMkLst>
        <pc:docMk/>
      </pc:docMkLst>
      <pc:sldChg chg="modSp mod">
        <pc:chgData name="侯 景超" userId="ff3c831f08e6a5b5" providerId="LiveId" clId="{90767135-C986-4B0A-8F29-6B42A699BF6E}" dt="2021-12-15T09:02:06.855" v="0" actId="20577"/>
        <pc:sldMkLst>
          <pc:docMk/>
          <pc:sldMk cId="2247304564" sldId="257"/>
        </pc:sldMkLst>
        <pc:spChg chg="mod">
          <ac:chgData name="侯 景超" userId="ff3c831f08e6a5b5" providerId="LiveId" clId="{90767135-C986-4B0A-8F29-6B42A699BF6E}" dt="2021-12-15T09:02:06.855" v="0" actId="20577"/>
          <ac:spMkLst>
            <pc:docMk/>
            <pc:sldMk cId="2247304564" sldId="257"/>
            <ac:spMk id="2" creationId="{527F880C-B66F-4142-BA8F-638B4EE72858}"/>
          </ac:spMkLst>
        </pc:spChg>
      </pc:sldChg>
      <pc:sldChg chg="modSp mod">
        <pc:chgData name="侯 景超" userId="ff3c831f08e6a5b5" providerId="LiveId" clId="{90767135-C986-4B0A-8F29-6B42A699BF6E}" dt="2021-12-15T09:02:09.572" v="1" actId="20577"/>
        <pc:sldMkLst>
          <pc:docMk/>
          <pc:sldMk cId="3378920385" sldId="259"/>
        </pc:sldMkLst>
        <pc:spChg chg="mod">
          <ac:chgData name="侯 景超" userId="ff3c831f08e6a5b5" providerId="LiveId" clId="{90767135-C986-4B0A-8F29-6B42A699BF6E}" dt="2021-12-15T09:02:09.572" v="1" actId="20577"/>
          <ac:spMkLst>
            <pc:docMk/>
            <pc:sldMk cId="3378920385" sldId="259"/>
            <ac:spMk id="2" creationId="{527F880C-B66F-4142-BA8F-638B4EE72858}"/>
          </ac:spMkLst>
        </pc:spChg>
      </pc:sldChg>
      <pc:sldChg chg="modSp mod">
        <pc:chgData name="侯 景超" userId="ff3c831f08e6a5b5" providerId="LiveId" clId="{90767135-C986-4B0A-8F29-6B42A699BF6E}" dt="2021-12-15T09:02:12.391" v="2" actId="20577"/>
        <pc:sldMkLst>
          <pc:docMk/>
          <pc:sldMk cId="3502757480" sldId="260"/>
        </pc:sldMkLst>
        <pc:spChg chg="mod">
          <ac:chgData name="侯 景超" userId="ff3c831f08e6a5b5" providerId="LiveId" clId="{90767135-C986-4B0A-8F29-6B42A699BF6E}" dt="2021-12-15T09:02:12.391" v="2" actId="20577"/>
          <ac:spMkLst>
            <pc:docMk/>
            <pc:sldMk cId="3502757480" sldId="260"/>
            <ac:spMk id="2" creationId="{527F880C-B66F-4142-BA8F-638B4EE72858}"/>
          </ac:spMkLst>
        </pc:spChg>
      </pc:sldChg>
      <pc:sldChg chg="modSp mod">
        <pc:chgData name="侯 景超" userId="ff3c831f08e6a5b5" providerId="LiveId" clId="{90767135-C986-4B0A-8F29-6B42A699BF6E}" dt="2021-12-15T09:02:15.589" v="3" actId="20577"/>
        <pc:sldMkLst>
          <pc:docMk/>
          <pc:sldMk cId="1766327399" sldId="261"/>
        </pc:sldMkLst>
        <pc:spChg chg="mod">
          <ac:chgData name="侯 景超" userId="ff3c831f08e6a5b5" providerId="LiveId" clId="{90767135-C986-4B0A-8F29-6B42A699BF6E}" dt="2021-12-15T09:02:15.589" v="3" actId="20577"/>
          <ac:spMkLst>
            <pc:docMk/>
            <pc:sldMk cId="1766327399" sldId="261"/>
            <ac:spMk id="2" creationId="{527F880C-B66F-4142-BA8F-638B4EE72858}"/>
          </ac:spMkLst>
        </pc:spChg>
      </pc:sldChg>
    </pc:docChg>
  </pc:docChgLst>
  <pc:docChgLst>
    <pc:chgData name="侯 景超" userId="ff3c831f08e6a5b5" providerId="LiveId" clId="{9450BCB9-18AE-401B-B18F-897F2B679852}"/>
    <pc:docChg chg="undo custSel addSld delSld modSld sldOrd">
      <pc:chgData name="侯 景超" userId="ff3c831f08e6a5b5" providerId="LiveId" clId="{9450BCB9-18AE-401B-B18F-897F2B679852}" dt="2021-12-15T09:00:51.874" v="1902" actId="47"/>
      <pc:docMkLst>
        <pc:docMk/>
      </pc:docMkLst>
      <pc:sldChg chg="del">
        <pc:chgData name="侯 景超" userId="ff3c831f08e6a5b5" providerId="LiveId" clId="{9450BCB9-18AE-401B-B18F-897F2B679852}" dt="2021-12-15T08:14:55.928" v="965" actId="47"/>
        <pc:sldMkLst>
          <pc:docMk/>
          <pc:sldMk cId="2987158493" sldId="256"/>
        </pc:sldMkLst>
      </pc:sldChg>
      <pc:sldChg chg="addSp delSp modSp mod">
        <pc:chgData name="侯 景超" userId="ff3c831f08e6a5b5" providerId="LiveId" clId="{9450BCB9-18AE-401B-B18F-897F2B679852}" dt="2021-12-15T08:08:02.368" v="830" actId="20577"/>
        <pc:sldMkLst>
          <pc:docMk/>
          <pc:sldMk cId="2247304564" sldId="257"/>
        </pc:sldMkLst>
        <pc:spChg chg="mod">
          <ac:chgData name="侯 景超" userId="ff3c831f08e6a5b5" providerId="LiveId" clId="{9450BCB9-18AE-401B-B18F-897F2B679852}" dt="2021-12-15T08:08:02.368" v="830" actId="20577"/>
          <ac:spMkLst>
            <pc:docMk/>
            <pc:sldMk cId="2247304564" sldId="257"/>
            <ac:spMk id="2" creationId="{527F880C-B66F-4142-BA8F-638B4EE72858}"/>
          </ac:spMkLst>
        </pc:spChg>
        <pc:spChg chg="add mod">
          <ac:chgData name="侯 景超" userId="ff3c831f08e6a5b5" providerId="LiveId" clId="{9450BCB9-18AE-401B-B18F-897F2B679852}" dt="2021-12-15T02:34:24.371" v="308" actId="113"/>
          <ac:spMkLst>
            <pc:docMk/>
            <pc:sldMk cId="2247304564" sldId="257"/>
            <ac:spMk id="3" creationId="{E417D39B-F86A-4F77-9BDD-8A08552777A7}"/>
          </ac:spMkLst>
        </pc:spChg>
        <pc:spChg chg="mod">
          <ac:chgData name="侯 景超" userId="ff3c831f08e6a5b5" providerId="LiveId" clId="{9450BCB9-18AE-401B-B18F-897F2B679852}" dt="2021-12-15T02:23:00.168" v="59" actId="20577"/>
          <ac:spMkLst>
            <pc:docMk/>
            <pc:sldMk cId="2247304564" sldId="257"/>
            <ac:spMk id="4" creationId="{00AD09A3-D07D-4A4D-9895-DAAAB23D2A7C}"/>
          </ac:spMkLst>
        </pc:spChg>
        <pc:spChg chg="add del mod">
          <ac:chgData name="侯 景超" userId="ff3c831f08e6a5b5" providerId="LiveId" clId="{9450BCB9-18AE-401B-B18F-897F2B679852}" dt="2021-12-15T02:29:48.978" v="273" actId="478"/>
          <ac:spMkLst>
            <pc:docMk/>
            <pc:sldMk cId="2247304564" sldId="257"/>
            <ac:spMk id="5" creationId="{5BD018A6-FEB4-4A07-AC8A-13BC71DA9360}"/>
          </ac:spMkLst>
        </pc:spChg>
        <pc:spChg chg="add del mod">
          <ac:chgData name="侯 景超" userId="ff3c831f08e6a5b5" providerId="LiveId" clId="{9450BCB9-18AE-401B-B18F-897F2B679852}" dt="2021-12-15T02:31:33.315" v="289" actId="478"/>
          <ac:spMkLst>
            <pc:docMk/>
            <pc:sldMk cId="2247304564" sldId="257"/>
            <ac:spMk id="6" creationId="{45DE03B3-91D4-4F72-9B04-071E81F68293}"/>
          </ac:spMkLst>
        </pc:spChg>
        <pc:spChg chg="add mod">
          <ac:chgData name="侯 景超" userId="ff3c831f08e6a5b5" providerId="LiveId" clId="{9450BCB9-18AE-401B-B18F-897F2B679852}" dt="2021-12-15T02:27:41.598" v="227" actId="408"/>
          <ac:spMkLst>
            <pc:docMk/>
            <pc:sldMk cId="2247304564" sldId="257"/>
            <ac:spMk id="8" creationId="{440BFCC4-7963-4905-8B67-3901DB7C6FE3}"/>
          </ac:spMkLst>
        </pc:spChg>
        <pc:spChg chg="add mod">
          <ac:chgData name="侯 景超" userId="ff3c831f08e6a5b5" providerId="LiveId" clId="{9450BCB9-18AE-401B-B18F-897F2B679852}" dt="2021-12-15T02:27:41.598" v="227" actId="408"/>
          <ac:spMkLst>
            <pc:docMk/>
            <pc:sldMk cId="2247304564" sldId="257"/>
            <ac:spMk id="10" creationId="{E0C46B20-C487-4895-AD8E-0343379F9B40}"/>
          </ac:spMkLst>
        </pc:spChg>
        <pc:spChg chg="add mod">
          <ac:chgData name="侯 景超" userId="ff3c831f08e6a5b5" providerId="LiveId" clId="{9450BCB9-18AE-401B-B18F-897F2B679852}" dt="2021-12-15T02:27:30.404" v="226" actId="1076"/>
          <ac:spMkLst>
            <pc:docMk/>
            <pc:sldMk cId="2247304564" sldId="257"/>
            <ac:spMk id="11" creationId="{957371B4-981C-4756-B7FF-F78123100BFA}"/>
          </ac:spMkLst>
        </pc:spChg>
        <pc:spChg chg="add mod">
          <ac:chgData name="侯 景超" userId="ff3c831f08e6a5b5" providerId="LiveId" clId="{9450BCB9-18AE-401B-B18F-897F2B679852}" dt="2021-12-15T02:28:48.022" v="264" actId="1076"/>
          <ac:spMkLst>
            <pc:docMk/>
            <pc:sldMk cId="2247304564" sldId="257"/>
            <ac:spMk id="12" creationId="{97EEAD63-8D5F-4B47-BA30-D4B674D5F619}"/>
          </ac:spMkLst>
        </pc:spChg>
        <pc:spChg chg="mod">
          <ac:chgData name="侯 景超" userId="ff3c831f08e6a5b5" providerId="LiveId" clId="{9450BCB9-18AE-401B-B18F-897F2B679852}" dt="2021-12-15T08:06:11.261" v="771" actId="20577"/>
          <ac:spMkLst>
            <pc:docMk/>
            <pc:sldMk cId="2247304564" sldId="257"/>
            <ac:spMk id="14" creationId="{A2B9C7E5-98F1-4616-B0E5-CFD89CB25D79}"/>
          </ac:spMkLst>
        </pc:spChg>
        <pc:spChg chg="del">
          <ac:chgData name="侯 景超" userId="ff3c831f08e6a5b5" providerId="LiveId" clId="{9450BCB9-18AE-401B-B18F-897F2B679852}" dt="2021-12-15T02:22:49.185" v="36" actId="478"/>
          <ac:spMkLst>
            <pc:docMk/>
            <pc:sldMk cId="2247304564" sldId="257"/>
            <ac:spMk id="16" creationId="{F5CE8EFA-DBAB-49EA-B4A3-4AA40B65F274}"/>
          </ac:spMkLst>
        </pc:spChg>
        <pc:spChg chg="add mod">
          <ac:chgData name="侯 景超" userId="ff3c831f08e6a5b5" providerId="LiveId" clId="{9450BCB9-18AE-401B-B18F-897F2B679852}" dt="2021-12-15T07:58:59.232" v="498" actId="692"/>
          <ac:spMkLst>
            <pc:docMk/>
            <pc:sldMk cId="2247304564" sldId="257"/>
            <ac:spMk id="22" creationId="{6514C701-06A4-4170-8DBD-018565FA8554}"/>
          </ac:spMkLst>
        </pc:spChg>
        <pc:picChg chg="del">
          <ac:chgData name="侯 景超" userId="ff3c831f08e6a5b5" providerId="LiveId" clId="{9450BCB9-18AE-401B-B18F-897F2B679852}" dt="2021-12-15T02:22:46.594" v="35" actId="478"/>
          <ac:picMkLst>
            <pc:docMk/>
            <pc:sldMk cId="2247304564" sldId="257"/>
            <ac:picMk id="9" creationId="{F324DB12-4722-418D-9924-5203923511AB}"/>
          </ac:picMkLst>
        </pc:picChg>
        <pc:picChg chg="add mod">
          <ac:chgData name="侯 景超" userId="ff3c831f08e6a5b5" providerId="LiveId" clId="{9450BCB9-18AE-401B-B18F-897F2B679852}" dt="2021-12-15T07:57:35.969" v="485" actId="1076"/>
          <ac:picMkLst>
            <pc:docMk/>
            <pc:sldMk cId="2247304564" sldId="257"/>
            <ac:picMk id="1025" creationId="{53E3A070-85D8-4760-BB69-307295AB262F}"/>
          </ac:picMkLst>
        </pc:picChg>
        <pc:cxnChg chg="add mod">
          <ac:chgData name="侯 景超" userId="ff3c831f08e6a5b5" providerId="LiveId" clId="{9450BCB9-18AE-401B-B18F-897F2B679852}" dt="2021-12-15T02:33:03.382" v="299" actId="692"/>
          <ac:cxnSpMkLst>
            <pc:docMk/>
            <pc:sldMk cId="2247304564" sldId="257"/>
            <ac:cxnSpMk id="13" creationId="{79BE18DC-A5AE-4178-888F-FE9C56050FE5}"/>
          </ac:cxnSpMkLst>
        </pc:cxnChg>
        <pc:cxnChg chg="add mod">
          <ac:chgData name="侯 景超" userId="ff3c831f08e6a5b5" providerId="LiveId" clId="{9450BCB9-18AE-401B-B18F-897F2B679852}" dt="2021-12-15T02:33:03.382" v="299" actId="692"/>
          <ac:cxnSpMkLst>
            <pc:docMk/>
            <pc:sldMk cId="2247304564" sldId="257"/>
            <ac:cxnSpMk id="17" creationId="{7150A2D3-E4DC-4F2B-97CB-F489A138A1B9}"/>
          </ac:cxnSpMkLst>
        </pc:cxnChg>
        <pc:cxnChg chg="add mod">
          <ac:chgData name="侯 景超" userId="ff3c831f08e6a5b5" providerId="LiveId" clId="{9450BCB9-18AE-401B-B18F-897F2B679852}" dt="2021-12-15T02:33:24.243" v="301" actId="692"/>
          <ac:cxnSpMkLst>
            <pc:docMk/>
            <pc:sldMk cId="2247304564" sldId="257"/>
            <ac:cxnSpMk id="19" creationId="{C8119FCF-7581-49AF-A4E2-AB5D02F7D65C}"/>
          </ac:cxnSpMkLst>
        </pc:cxnChg>
        <pc:cxnChg chg="add mod">
          <ac:chgData name="侯 景超" userId="ff3c831f08e6a5b5" providerId="LiveId" clId="{9450BCB9-18AE-401B-B18F-897F2B679852}" dt="2021-12-15T02:33:33.166" v="303" actId="1076"/>
          <ac:cxnSpMkLst>
            <pc:docMk/>
            <pc:sldMk cId="2247304564" sldId="257"/>
            <ac:cxnSpMk id="20" creationId="{788946E0-DB5B-4105-8361-1C6412960A95}"/>
          </ac:cxnSpMkLst>
        </pc:cxnChg>
        <pc:cxnChg chg="add mod">
          <ac:chgData name="侯 景超" userId="ff3c831f08e6a5b5" providerId="LiveId" clId="{9450BCB9-18AE-401B-B18F-897F2B679852}" dt="2021-12-15T02:33:39.494" v="305" actId="1076"/>
          <ac:cxnSpMkLst>
            <pc:docMk/>
            <pc:sldMk cId="2247304564" sldId="257"/>
            <ac:cxnSpMk id="21" creationId="{59ECB76F-92B9-4B39-B53E-5B13B4A2283A}"/>
          </ac:cxnSpMkLst>
        </pc:cxnChg>
      </pc:sldChg>
      <pc:sldChg chg="addSp modSp add del mod">
        <pc:chgData name="侯 景超" userId="ff3c831f08e6a5b5" providerId="LiveId" clId="{9450BCB9-18AE-401B-B18F-897F2B679852}" dt="2021-12-15T09:00:51.874" v="1902" actId="47"/>
        <pc:sldMkLst>
          <pc:docMk/>
          <pc:sldMk cId="792463881" sldId="258"/>
        </pc:sldMkLst>
        <pc:spChg chg="mod">
          <ac:chgData name="侯 景超" userId="ff3c831f08e6a5b5" providerId="LiveId" clId="{9450BCB9-18AE-401B-B18F-897F2B679852}" dt="2021-12-15T08:11:21.490" v="905" actId="20577"/>
          <ac:spMkLst>
            <pc:docMk/>
            <pc:sldMk cId="792463881" sldId="258"/>
            <ac:spMk id="2" creationId="{527F880C-B66F-4142-BA8F-638B4EE72858}"/>
          </ac:spMkLst>
        </pc:spChg>
        <pc:spChg chg="mod">
          <ac:chgData name="侯 景超" userId="ff3c831f08e6a5b5" providerId="LiveId" clId="{9450BCB9-18AE-401B-B18F-897F2B679852}" dt="2021-12-15T08:11:32.204" v="925" actId="20577"/>
          <ac:spMkLst>
            <pc:docMk/>
            <pc:sldMk cId="792463881" sldId="258"/>
            <ac:spMk id="12" creationId="{97EEAD63-8D5F-4B47-BA30-D4B674D5F619}"/>
          </ac:spMkLst>
        </pc:spChg>
        <pc:spChg chg="mod">
          <ac:chgData name="侯 景超" userId="ff3c831f08e6a5b5" providerId="LiveId" clId="{9450BCB9-18AE-401B-B18F-897F2B679852}" dt="2021-12-15T08:58:15.023" v="1901" actId="20577"/>
          <ac:spMkLst>
            <pc:docMk/>
            <pc:sldMk cId="792463881" sldId="258"/>
            <ac:spMk id="14" creationId="{A2B9C7E5-98F1-4616-B0E5-CFD89CB25D79}"/>
          </ac:spMkLst>
        </pc:spChg>
        <pc:spChg chg="add mod">
          <ac:chgData name="侯 景超" userId="ff3c831f08e6a5b5" providerId="LiveId" clId="{9450BCB9-18AE-401B-B18F-897F2B679852}" dt="2021-12-15T08:14:19.759" v="963" actId="1035"/>
          <ac:spMkLst>
            <pc:docMk/>
            <pc:sldMk cId="792463881" sldId="258"/>
            <ac:spMk id="15" creationId="{C1853866-D17E-4E72-9104-13E306508636}"/>
          </ac:spMkLst>
        </pc:spChg>
        <pc:spChg chg="add mod">
          <ac:chgData name="侯 景超" userId="ff3c831f08e6a5b5" providerId="LiveId" clId="{9450BCB9-18AE-401B-B18F-897F2B679852}" dt="2021-12-15T08:14:19.759" v="963" actId="1035"/>
          <ac:spMkLst>
            <pc:docMk/>
            <pc:sldMk cId="792463881" sldId="258"/>
            <ac:spMk id="16" creationId="{4020E674-3D7F-4FE0-A47D-F7D87704BFB0}"/>
          </ac:spMkLst>
        </pc:spChg>
        <pc:cxnChg chg="add mod">
          <ac:chgData name="侯 景超" userId="ff3c831f08e6a5b5" providerId="LiveId" clId="{9450BCB9-18AE-401B-B18F-897F2B679852}" dt="2021-12-15T08:14:19.759" v="963" actId="1035"/>
          <ac:cxnSpMkLst>
            <pc:docMk/>
            <pc:sldMk cId="792463881" sldId="258"/>
            <ac:cxnSpMk id="6" creationId="{C2C80A03-8F8B-4EE3-8A2E-449F63864974}"/>
          </ac:cxnSpMkLst>
        </pc:cxnChg>
        <pc:cxnChg chg="add mod">
          <ac:chgData name="侯 景超" userId="ff3c831f08e6a5b5" providerId="LiveId" clId="{9450BCB9-18AE-401B-B18F-897F2B679852}" dt="2021-12-15T08:14:19.759" v="963" actId="1035"/>
          <ac:cxnSpMkLst>
            <pc:docMk/>
            <pc:sldMk cId="792463881" sldId="258"/>
            <ac:cxnSpMk id="9" creationId="{81CD83BA-72CE-4F6B-B843-EA4F39F35F4D}"/>
          </ac:cxnSpMkLst>
        </pc:cxnChg>
      </pc:sldChg>
      <pc:sldChg chg="addSp delSp modSp add mod ord">
        <pc:chgData name="侯 景超" userId="ff3c831f08e6a5b5" providerId="LiveId" clId="{9450BCB9-18AE-401B-B18F-897F2B679852}" dt="2021-12-15T08:42:06.183" v="1648" actId="1076"/>
        <pc:sldMkLst>
          <pc:docMk/>
          <pc:sldMk cId="3378920385" sldId="259"/>
        </pc:sldMkLst>
        <pc:spChg chg="mod">
          <ac:chgData name="侯 景超" userId="ff3c831f08e6a5b5" providerId="LiveId" clId="{9450BCB9-18AE-401B-B18F-897F2B679852}" dt="2021-12-15T08:07:54.526" v="814" actId="20577"/>
          <ac:spMkLst>
            <pc:docMk/>
            <pc:sldMk cId="3378920385" sldId="259"/>
            <ac:spMk id="2" creationId="{527F880C-B66F-4142-BA8F-638B4EE72858}"/>
          </ac:spMkLst>
        </pc:spChg>
        <pc:spChg chg="add mod">
          <ac:chgData name="侯 景超" userId="ff3c831f08e6a5b5" providerId="LiveId" clId="{9450BCB9-18AE-401B-B18F-897F2B679852}" dt="2021-12-15T08:42:06.183" v="1648" actId="1076"/>
          <ac:spMkLst>
            <pc:docMk/>
            <pc:sldMk cId="3378920385" sldId="259"/>
            <ac:spMk id="7" creationId="{9D7CE629-C742-42BB-B8EF-7ACFC2DE6082}"/>
          </ac:spMkLst>
        </pc:spChg>
        <pc:spChg chg="mod">
          <ac:chgData name="侯 景超" userId="ff3c831f08e6a5b5" providerId="LiveId" clId="{9450BCB9-18AE-401B-B18F-897F2B679852}" dt="2021-12-15T08:11:10.255" v="899" actId="20577"/>
          <ac:spMkLst>
            <pc:docMk/>
            <pc:sldMk cId="3378920385" sldId="259"/>
            <ac:spMk id="12" creationId="{97EEAD63-8D5F-4B47-BA30-D4B674D5F619}"/>
          </ac:spMkLst>
        </pc:spChg>
        <pc:spChg chg="mod">
          <ac:chgData name="侯 景超" userId="ff3c831f08e6a5b5" providerId="LiveId" clId="{9450BCB9-18AE-401B-B18F-897F2B679852}" dt="2021-12-15T08:39:14.220" v="1625" actId="20577"/>
          <ac:spMkLst>
            <pc:docMk/>
            <pc:sldMk cId="3378920385" sldId="259"/>
            <ac:spMk id="14" creationId="{A2B9C7E5-98F1-4616-B0E5-CFD89CB25D79}"/>
          </ac:spMkLst>
        </pc:spChg>
        <pc:spChg chg="add mod">
          <ac:chgData name="侯 景超" userId="ff3c831f08e6a5b5" providerId="LiveId" clId="{9450BCB9-18AE-401B-B18F-897F2B679852}" dt="2021-12-15T08:41:32.554" v="1634" actId="1076"/>
          <ac:spMkLst>
            <pc:docMk/>
            <pc:sldMk cId="3378920385" sldId="259"/>
            <ac:spMk id="18" creationId="{1309E9D3-FB15-4E0E-A285-C2E183B252A1}"/>
          </ac:spMkLst>
        </pc:spChg>
        <pc:spChg chg="mod">
          <ac:chgData name="侯 景超" userId="ff3c831f08e6a5b5" providerId="LiveId" clId="{9450BCB9-18AE-401B-B18F-897F2B679852}" dt="2021-12-15T08:06:55.800" v="773" actId="1076"/>
          <ac:spMkLst>
            <pc:docMk/>
            <pc:sldMk cId="3378920385" sldId="259"/>
            <ac:spMk id="22" creationId="{6514C701-06A4-4170-8DBD-018565FA8554}"/>
          </ac:spMkLst>
        </pc:spChg>
        <pc:spChg chg="add mod">
          <ac:chgData name="侯 景超" userId="ff3c831f08e6a5b5" providerId="LiveId" clId="{9450BCB9-18AE-401B-B18F-897F2B679852}" dt="2021-12-15T08:41:45.776" v="1635" actId="1076"/>
          <ac:spMkLst>
            <pc:docMk/>
            <pc:sldMk cId="3378920385" sldId="259"/>
            <ac:spMk id="23" creationId="{C361FA9B-9CEA-42C9-B18C-4C498D692FD0}"/>
          </ac:spMkLst>
        </pc:spChg>
        <pc:picChg chg="del">
          <ac:chgData name="侯 景超" userId="ff3c831f08e6a5b5" providerId="LiveId" clId="{9450BCB9-18AE-401B-B18F-897F2B679852}" dt="2021-12-15T08:39:16.618" v="1626" actId="478"/>
          <ac:picMkLst>
            <pc:docMk/>
            <pc:sldMk cId="3378920385" sldId="259"/>
            <ac:picMk id="1025" creationId="{53E3A070-85D8-4760-BB69-307295AB262F}"/>
          </ac:picMkLst>
        </pc:picChg>
      </pc:sldChg>
      <pc:sldChg chg="addSp delSp modSp add mod">
        <pc:chgData name="侯 景超" userId="ff3c831f08e6a5b5" providerId="LiveId" clId="{9450BCB9-18AE-401B-B18F-897F2B679852}" dt="2021-12-15T08:54:13.036" v="1786" actId="113"/>
        <pc:sldMkLst>
          <pc:docMk/>
          <pc:sldMk cId="3502757480" sldId="260"/>
        </pc:sldMkLst>
        <pc:spChg chg="del">
          <ac:chgData name="侯 景超" userId="ff3c831f08e6a5b5" providerId="LiveId" clId="{9450BCB9-18AE-401B-B18F-897F2B679852}" dt="2021-12-15T08:42:42.539" v="1686" actId="478"/>
          <ac:spMkLst>
            <pc:docMk/>
            <pc:sldMk cId="3502757480" sldId="260"/>
            <ac:spMk id="7" creationId="{9D7CE629-C742-42BB-B8EF-7ACFC2DE6082}"/>
          </ac:spMkLst>
        </pc:spChg>
        <pc:spChg chg="mod">
          <ac:chgData name="侯 景超" userId="ff3c831f08e6a5b5" providerId="LiveId" clId="{9450BCB9-18AE-401B-B18F-897F2B679852}" dt="2021-12-15T08:54:13.036" v="1786" actId="113"/>
          <ac:spMkLst>
            <pc:docMk/>
            <pc:sldMk cId="3502757480" sldId="260"/>
            <ac:spMk id="14" creationId="{A2B9C7E5-98F1-4616-B0E5-CFD89CB25D79}"/>
          </ac:spMkLst>
        </pc:spChg>
        <pc:spChg chg="del">
          <ac:chgData name="侯 景超" userId="ff3c831f08e6a5b5" providerId="LiveId" clId="{9450BCB9-18AE-401B-B18F-897F2B679852}" dt="2021-12-15T08:42:40.906" v="1685" actId="478"/>
          <ac:spMkLst>
            <pc:docMk/>
            <pc:sldMk cId="3502757480" sldId="260"/>
            <ac:spMk id="18" creationId="{1309E9D3-FB15-4E0E-A285-C2E183B252A1}"/>
          </ac:spMkLst>
        </pc:spChg>
        <pc:spChg chg="mod">
          <ac:chgData name="侯 景超" userId="ff3c831f08e6a5b5" providerId="LiveId" clId="{9450BCB9-18AE-401B-B18F-897F2B679852}" dt="2021-12-15T08:42:20.051" v="1650" actId="1076"/>
          <ac:spMkLst>
            <pc:docMk/>
            <pc:sldMk cId="3502757480" sldId="260"/>
            <ac:spMk id="22" creationId="{6514C701-06A4-4170-8DBD-018565FA8554}"/>
          </ac:spMkLst>
        </pc:spChg>
        <pc:spChg chg="del mod">
          <ac:chgData name="侯 景超" userId="ff3c831f08e6a5b5" providerId="LiveId" clId="{9450BCB9-18AE-401B-B18F-897F2B679852}" dt="2021-12-15T08:42:43.865" v="1688" actId="478"/>
          <ac:spMkLst>
            <pc:docMk/>
            <pc:sldMk cId="3502757480" sldId="260"/>
            <ac:spMk id="23" creationId="{C361FA9B-9CEA-42C9-B18C-4C498D692FD0}"/>
          </ac:spMkLst>
        </pc:spChg>
        <pc:spChg chg="add mod">
          <ac:chgData name="侯 景超" userId="ff3c831f08e6a5b5" providerId="LiveId" clId="{9450BCB9-18AE-401B-B18F-897F2B679852}" dt="2021-12-15T08:53:44.222" v="1784" actId="12"/>
          <ac:spMkLst>
            <pc:docMk/>
            <pc:sldMk cId="3502757480" sldId="260"/>
            <ac:spMk id="24" creationId="{9517AECE-8DB0-40E4-8EC9-F3C6C386C33C}"/>
          </ac:spMkLst>
        </pc:spChg>
        <pc:picChg chg="add mod">
          <ac:chgData name="侯 景超" userId="ff3c831f08e6a5b5" providerId="LiveId" clId="{9450BCB9-18AE-401B-B18F-897F2B679852}" dt="2021-12-15T08:53:23.355" v="1764" actId="1036"/>
          <ac:picMkLst>
            <pc:docMk/>
            <pc:sldMk cId="3502757480" sldId="260"/>
            <ac:picMk id="6" creationId="{F5951671-F543-4C82-A357-1A26B87677E3}"/>
          </ac:picMkLst>
        </pc:picChg>
        <pc:picChg chg="add mod">
          <ac:chgData name="侯 景超" userId="ff3c831f08e6a5b5" providerId="LiveId" clId="{9450BCB9-18AE-401B-B18F-897F2B679852}" dt="2021-12-15T08:53:23.355" v="1764" actId="1036"/>
          <ac:picMkLst>
            <pc:docMk/>
            <pc:sldMk cId="3502757480" sldId="260"/>
            <ac:picMk id="15" creationId="{2F690080-CEC6-4412-BFAF-91ABDE474B6F}"/>
          </ac:picMkLst>
        </pc:picChg>
      </pc:sldChg>
      <pc:sldChg chg="addSp delSp modSp add mod">
        <pc:chgData name="侯 景超" userId="ff3c831f08e6a5b5" providerId="LiveId" clId="{9450BCB9-18AE-401B-B18F-897F2B679852}" dt="2021-12-15T08:57:27.576" v="1829" actId="1076"/>
        <pc:sldMkLst>
          <pc:docMk/>
          <pc:sldMk cId="1766327399" sldId="261"/>
        </pc:sldMkLst>
        <pc:spChg chg="del mod">
          <ac:chgData name="侯 景超" userId="ff3c831f08e6a5b5" providerId="LiveId" clId="{9450BCB9-18AE-401B-B18F-897F2B679852}" dt="2021-12-15T08:55:58.300" v="1793" actId="478"/>
          <ac:spMkLst>
            <pc:docMk/>
            <pc:sldMk cId="1766327399" sldId="261"/>
            <ac:spMk id="14" creationId="{A2B9C7E5-98F1-4616-B0E5-CFD89CB25D79}"/>
          </ac:spMkLst>
        </pc:spChg>
        <pc:spChg chg="add mod">
          <ac:chgData name="侯 景超" userId="ff3c831f08e6a5b5" providerId="LiveId" clId="{9450BCB9-18AE-401B-B18F-897F2B679852}" dt="2021-12-15T08:56:51.997" v="1822" actId="20577"/>
          <ac:spMkLst>
            <pc:docMk/>
            <pc:sldMk cId="1766327399" sldId="261"/>
            <ac:spMk id="23" creationId="{10AEC9E4-5652-4A95-A684-E6D6AA93BBA7}"/>
          </ac:spMkLst>
        </pc:spChg>
        <pc:spChg chg="del">
          <ac:chgData name="侯 景超" userId="ff3c831f08e6a5b5" providerId="LiveId" clId="{9450BCB9-18AE-401B-B18F-897F2B679852}" dt="2021-12-15T08:55:58.300" v="1793" actId="478"/>
          <ac:spMkLst>
            <pc:docMk/>
            <pc:sldMk cId="1766327399" sldId="261"/>
            <ac:spMk id="24" creationId="{9517AECE-8DB0-40E4-8EC9-F3C6C386C33C}"/>
          </ac:spMkLst>
        </pc:spChg>
        <pc:picChg chg="del">
          <ac:chgData name="侯 景超" userId="ff3c831f08e6a5b5" providerId="LiveId" clId="{9450BCB9-18AE-401B-B18F-897F2B679852}" dt="2021-12-15T08:56:01.180" v="1794" actId="478"/>
          <ac:picMkLst>
            <pc:docMk/>
            <pc:sldMk cId="1766327399" sldId="261"/>
            <ac:picMk id="6" creationId="{F5951671-F543-4C82-A357-1A26B87677E3}"/>
          </ac:picMkLst>
        </pc:picChg>
        <pc:picChg chg="add mod">
          <ac:chgData name="侯 景超" userId="ff3c831f08e6a5b5" providerId="LiveId" clId="{9450BCB9-18AE-401B-B18F-897F2B679852}" dt="2021-12-15T08:57:06.256" v="1824" actId="1076"/>
          <ac:picMkLst>
            <pc:docMk/>
            <pc:sldMk cId="1766327399" sldId="261"/>
            <ac:picMk id="9" creationId="{252C938E-E0F9-40B3-B31C-9B8DE893605F}"/>
          </ac:picMkLst>
        </pc:picChg>
        <pc:picChg chg="del">
          <ac:chgData name="侯 景超" userId="ff3c831f08e6a5b5" providerId="LiveId" clId="{9450BCB9-18AE-401B-B18F-897F2B679852}" dt="2021-12-15T08:56:01.180" v="1794" actId="478"/>
          <ac:picMkLst>
            <pc:docMk/>
            <pc:sldMk cId="1766327399" sldId="261"/>
            <ac:picMk id="15" creationId="{2F690080-CEC6-4412-BFAF-91ABDE474B6F}"/>
          </ac:picMkLst>
        </pc:picChg>
        <pc:picChg chg="add mod">
          <ac:chgData name="侯 景超" userId="ff3c831f08e6a5b5" providerId="LiveId" clId="{9450BCB9-18AE-401B-B18F-897F2B679852}" dt="2021-12-15T08:57:27.576" v="1829" actId="1076"/>
          <ac:picMkLst>
            <pc:docMk/>
            <pc:sldMk cId="1766327399" sldId="261"/>
            <ac:picMk id="18" creationId="{AC63D8E4-31E9-480A-917E-2E17FC7C39D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F880C-B66F-4142-BA8F-638B4EE72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28" y="0"/>
            <a:ext cx="12095671" cy="601033"/>
          </a:xfrm>
        </p:spPr>
        <p:txBody>
          <a:bodyPr>
            <a:noAutofit/>
          </a:bodyPr>
          <a:lstStyle/>
          <a:p>
            <a:pPr algn="ctr"/>
            <a:r>
              <a:rPr lang="en-US" altLang="zh-CN" sz="2400" dirty="0"/>
              <a:t>ISP</a:t>
            </a:r>
            <a:r>
              <a:rPr lang="zh-CN" altLang="en-US" sz="2400" dirty="0"/>
              <a:t>算法验证平台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AD09A3-D07D-4A4D-9895-DAAAB23D2A7C}"/>
              </a:ext>
            </a:extLst>
          </p:cNvPr>
          <p:cNvSpPr txBox="1"/>
          <p:nvPr/>
        </p:nvSpPr>
        <p:spPr>
          <a:xfrm>
            <a:off x="370936" y="5087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流程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B9C7E5-98F1-4616-B0E5-CFD89CB25D79}"/>
              </a:ext>
            </a:extLst>
          </p:cNvPr>
          <p:cNvSpPr txBox="1"/>
          <p:nvPr/>
        </p:nvSpPr>
        <p:spPr>
          <a:xfrm>
            <a:off x="765211" y="3038018"/>
            <a:ext cx="910056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原始图像</a:t>
            </a:r>
            <a:r>
              <a:rPr lang="en-US" altLang="zh-CN" dirty="0"/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拿到的原始图像是</a:t>
            </a:r>
            <a:r>
              <a:rPr lang="en-US" altLang="zh-CN" dirty="0"/>
              <a:t>sRGB</a:t>
            </a:r>
            <a:r>
              <a:rPr lang="zh-CN" altLang="en-US" dirty="0"/>
              <a:t>域的，要先经过反</a:t>
            </a:r>
            <a:r>
              <a:rPr lang="en-US" altLang="zh-CN" dirty="0"/>
              <a:t>gamma</a:t>
            </a:r>
            <a:r>
              <a:rPr lang="zh-CN" altLang="en-US" dirty="0"/>
              <a:t>矫正，恢复到线性空间（</a:t>
            </a:r>
            <a:r>
              <a:rPr lang="en-US" altLang="zh-CN" dirty="0"/>
              <a:t>Y=X^2.2</a:t>
            </a:r>
            <a:r>
              <a:rPr lang="zh-CN" altLang="en-US" dirty="0"/>
              <a:t>）。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生成</a:t>
            </a:r>
            <a:r>
              <a:rPr lang="en-US" altLang="zh-CN" dirty="0"/>
              <a:t>Bayer</a:t>
            </a:r>
            <a:r>
              <a:rPr lang="zh-CN" altLang="en-US" dirty="0"/>
              <a:t>图像：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在线性空间通过取出</a:t>
            </a:r>
            <a:r>
              <a:rPr lang="en-US" altLang="zh-CN" dirty="0"/>
              <a:t>RGB</a:t>
            </a:r>
            <a:r>
              <a:rPr lang="zh-CN" altLang="en-US" dirty="0"/>
              <a:t>三个通道的值组成</a:t>
            </a:r>
            <a:r>
              <a:rPr lang="en-US" altLang="zh-CN" dirty="0"/>
              <a:t>Bayer</a:t>
            </a:r>
            <a:r>
              <a:rPr lang="zh-CN" altLang="en-US" dirty="0"/>
              <a:t>图像，拆分成</a:t>
            </a:r>
            <a:r>
              <a:rPr lang="en-US" altLang="zh-CN" dirty="0"/>
              <a:t>4</a:t>
            </a:r>
            <a:r>
              <a:rPr lang="zh-CN" altLang="en-US" dirty="0"/>
              <a:t>种可能：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RGGB</a:t>
            </a:r>
            <a:r>
              <a:rPr lang="zh-CN" altLang="en-US" dirty="0"/>
              <a:t>、</a:t>
            </a:r>
            <a:r>
              <a:rPr lang="en-US" altLang="zh-CN" dirty="0"/>
              <a:t>GRBG</a:t>
            </a:r>
            <a:r>
              <a:rPr lang="zh-CN" altLang="en-US" dirty="0"/>
              <a:t>、</a:t>
            </a:r>
            <a:r>
              <a:rPr lang="en-US" altLang="zh-CN" dirty="0"/>
              <a:t>GBRG</a:t>
            </a:r>
            <a:r>
              <a:rPr lang="zh-CN" altLang="en-US" dirty="0"/>
              <a:t>、</a:t>
            </a:r>
            <a:r>
              <a:rPr lang="en-US" altLang="zh-CN" dirty="0"/>
              <a:t>BGGR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将生成的结果保存成</a:t>
            </a:r>
            <a:r>
              <a:rPr lang="en-US" altLang="zh-CN" dirty="0" err="1"/>
              <a:t>bayer</a:t>
            </a:r>
            <a:r>
              <a:rPr lang="zh-CN" altLang="en-US" dirty="0"/>
              <a:t>图像，以及</a:t>
            </a:r>
            <a:r>
              <a:rPr lang="en-US" altLang="zh-CN" dirty="0"/>
              <a:t>bin</a:t>
            </a:r>
            <a:r>
              <a:rPr lang="zh-CN" altLang="en-US" dirty="0"/>
              <a:t>文件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17D39B-F86A-4F77-9BDD-8A08552777A7}"/>
              </a:ext>
            </a:extLst>
          </p:cNvPr>
          <p:cNvSpPr txBox="1"/>
          <p:nvPr/>
        </p:nvSpPr>
        <p:spPr>
          <a:xfrm>
            <a:off x="1759789" y="1311215"/>
            <a:ext cx="1800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原始图像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0BFCC4-7963-4905-8B67-3901DB7C6FE3}"/>
              </a:ext>
            </a:extLst>
          </p:cNvPr>
          <p:cNvSpPr txBox="1"/>
          <p:nvPr/>
        </p:nvSpPr>
        <p:spPr>
          <a:xfrm>
            <a:off x="3972344" y="1311215"/>
            <a:ext cx="1800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生成</a:t>
            </a:r>
            <a:r>
              <a:rPr lang="en-US" altLang="zh-CN" dirty="0"/>
              <a:t>Bayer</a:t>
            </a:r>
            <a:r>
              <a:rPr lang="zh-CN" altLang="en-US" dirty="0"/>
              <a:t>图像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0C46B20-C487-4895-AD8E-0343379F9B40}"/>
              </a:ext>
            </a:extLst>
          </p:cNvPr>
          <p:cNvSpPr txBox="1"/>
          <p:nvPr/>
        </p:nvSpPr>
        <p:spPr>
          <a:xfrm>
            <a:off x="6184899" y="1311215"/>
            <a:ext cx="1800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ISP pipeline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57371B4-981C-4756-B7FF-F78123100BFA}"/>
              </a:ext>
            </a:extLst>
          </p:cNvPr>
          <p:cNvSpPr txBox="1"/>
          <p:nvPr/>
        </p:nvSpPr>
        <p:spPr>
          <a:xfrm>
            <a:off x="8397455" y="1311215"/>
            <a:ext cx="1800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输出图像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EEAD63-8D5F-4B47-BA30-D4B674D5F619}"/>
              </a:ext>
            </a:extLst>
          </p:cNvPr>
          <p:cNvSpPr txBox="1"/>
          <p:nvPr/>
        </p:nvSpPr>
        <p:spPr>
          <a:xfrm>
            <a:off x="3972344" y="2266950"/>
            <a:ext cx="401255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评价指标：</a:t>
            </a:r>
            <a:r>
              <a:rPr lang="en-US" altLang="zh-CN" dirty="0"/>
              <a:t>SSIM</a:t>
            </a:r>
            <a:r>
              <a:rPr lang="zh-CN" altLang="en-US" dirty="0"/>
              <a:t>、</a:t>
            </a:r>
            <a:r>
              <a:rPr lang="en-US" altLang="zh-CN" dirty="0"/>
              <a:t>PSNR</a:t>
            </a:r>
            <a:endParaRPr lang="zh-CN" altLang="en-US" dirty="0"/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79BE18DC-A5AE-4178-888F-FE9C56050FE5}"/>
              </a:ext>
            </a:extLst>
          </p:cNvPr>
          <p:cNvCxnSpPr>
            <a:stCxn id="3" idx="2"/>
            <a:endCxn id="12" idx="1"/>
          </p:cNvCxnSpPr>
          <p:nvPr/>
        </p:nvCxnSpPr>
        <p:spPr>
          <a:xfrm rot="16200000" flipH="1">
            <a:off x="2930532" y="1409803"/>
            <a:ext cx="771069" cy="1312555"/>
          </a:xfrm>
          <a:prstGeom prst="curved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7150A2D3-E4DC-4F2B-97CB-F489A138A1B9}"/>
              </a:ext>
            </a:extLst>
          </p:cNvPr>
          <p:cNvCxnSpPr>
            <a:stCxn id="11" idx="2"/>
            <a:endCxn id="12" idx="3"/>
          </p:cNvCxnSpPr>
          <p:nvPr/>
        </p:nvCxnSpPr>
        <p:spPr>
          <a:xfrm rot="5400000">
            <a:off x="8255644" y="1409804"/>
            <a:ext cx="771069" cy="1312555"/>
          </a:xfrm>
          <a:prstGeom prst="curved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8119FCF-7581-49AF-A4E2-AB5D02F7D65C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3559789" y="1495881"/>
            <a:ext cx="4125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88946E0-DB5B-4105-8361-1C6412960A95}"/>
              </a:ext>
            </a:extLst>
          </p:cNvPr>
          <p:cNvCxnSpPr/>
          <p:nvPr/>
        </p:nvCxnSpPr>
        <p:spPr>
          <a:xfrm>
            <a:off x="5731608" y="1495881"/>
            <a:ext cx="4125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9ECB76F-92B9-4B39-B53E-5B13B4A2283A}"/>
              </a:ext>
            </a:extLst>
          </p:cNvPr>
          <p:cNvCxnSpPr/>
          <p:nvPr/>
        </p:nvCxnSpPr>
        <p:spPr>
          <a:xfrm>
            <a:off x="7984899" y="1495881"/>
            <a:ext cx="4125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">
            <a:extLst>
              <a:ext uri="{FF2B5EF4-FFF2-40B4-BE49-F238E27FC236}">
                <a16:creationId xmlns:a16="http://schemas.microsoft.com/office/drawing/2014/main" id="{53E3A070-85D8-4760-BB69-307295AB2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00" y="3993752"/>
            <a:ext cx="3267075" cy="262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6514C701-06A4-4170-8DBD-018565FA8554}"/>
              </a:ext>
            </a:extLst>
          </p:cNvPr>
          <p:cNvSpPr/>
          <p:nvPr/>
        </p:nvSpPr>
        <p:spPr>
          <a:xfrm>
            <a:off x="1628775" y="1123950"/>
            <a:ext cx="4102831" cy="74126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30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F880C-B66F-4142-BA8F-638B4EE72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28" y="0"/>
            <a:ext cx="12095671" cy="601033"/>
          </a:xfrm>
        </p:spPr>
        <p:txBody>
          <a:bodyPr>
            <a:noAutofit/>
          </a:bodyPr>
          <a:lstStyle/>
          <a:p>
            <a:pPr algn="ctr"/>
            <a:r>
              <a:rPr lang="en-US" altLang="zh-CN" sz="2400" dirty="0"/>
              <a:t>ISP</a:t>
            </a:r>
            <a:r>
              <a:rPr lang="zh-CN" altLang="en-US" sz="2400" dirty="0"/>
              <a:t>算法验证平台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AD09A3-D07D-4A4D-9895-DAAAB23D2A7C}"/>
              </a:ext>
            </a:extLst>
          </p:cNvPr>
          <p:cNvSpPr txBox="1"/>
          <p:nvPr/>
        </p:nvSpPr>
        <p:spPr>
          <a:xfrm>
            <a:off x="370936" y="5087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流程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B9C7E5-98F1-4616-B0E5-CFD89CB25D79}"/>
              </a:ext>
            </a:extLst>
          </p:cNvPr>
          <p:cNvSpPr txBox="1"/>
          <p:nvPr/>
        </p:nvSpPr>
        <p:spPr>
          <a:xfrm>
            <a:off x="765211" y="3038018"/>
            <a:ext cx="9453229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ISP pipeline: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经过</a:t>
            </a:r>
            <a:r>
              <a:rPr lang="en-US" altLang="zh-CN" dirty="0"/>
              <a:t>ISP pipeline</a:t>
            </a:r>
            <a:r>
              <a:rPr lang="zh-CN" altLang="en-US" dirty="0"/>
              <a:t>会得到经过一整套处理之后得到的图片，可以进行相关</a:t>
            </a:r>
            <a:r>
              <a:rPr lang="en-US" altLang="zh-CN" dirty="0"/>
              <a:t>SSIM</a:t>
            </a:r>
            <a:r>
              <a:rPr lang="zh-CN" altLang="en-US" dirty="0"/>
              <a:t>、</a:t>
            </a:r>
            <a:r>
              <a:rPr lang="en-US" altLang="zh-CN" dirty="0"/>
              <a:t>PSNR</a:t>
            </a:r>
            <a:r>
              <a:rPr lang="zh-CN" altLang="en-US" dirty="0"/>
              <a:t>的比较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17D39B-F86A-4F77-9BDD-8A08552777A7}"/>
              </a:ext>
            </a:extLst>
          </p:cNvPr>
          <p:cNvSpPr txBox="1"/>
          <p:nvPr/>
        </p:nvSpPr>
        <p:spPr>
          <a:xfrm>
            <a:off x="1759789" y="1311215"/>
            <a:ext cx="1800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原始图像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0BFCC4-7963-4905-8B67-3901DB7C6FE3}"/>
              </a:ext>
            </a:extLst>
          </p:cNvPr>
          <p:cNvSpPr txBox="1"/>
          <p:nvPr/>
        </p:nvSpPr>
        <p:spPr>
          <a:xfrm>
            <a:off x="3972344" y="1311215"/>
            <a:ext cx="1800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生成</a:t>
            </a:r>
            <a:r>
              <a:rPr lang="en-US" altLang="zh-CN" dirty="0"/>
              <a:t>Bayer</a:t>
            </a:r>
            <a:r>
              <a:rPr lang="zh-CN" altLang="en-US" dirty="0"/>
              <a:t>图像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0C46B20-C487-4895-AD8E-0343379F9B40}"/>
              </a:ext>
            </a:extLst>
          </p:cNvPr>
          <p:cNvSpPr txBox="1"/>
          <p:nvPr/>
        </p:nvSpPr>
        <p:spPr>
          <a:xfrm>
            <a:off x="6184899" y="1311215"/>
            <a:ext cx="1800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ISP pipeline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57371B4-981C-4756-B7FF-F78123100BFA}"/>
              </a:ext>
            </a:extLst>
          </p:cNvPr>
          <p:cNvSpPr txBox="1"/>
          <p:nvPr/>
        </p:nvSpPr>
        <p:spPr>
          <a:xfrm>
            <a:off x="8397455" y="1311215"/>
            <a:ext cx="1800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输出图像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EEAD63-8D5F-4B47-BA30-D4B674D5F619}"/>
              </a:ext>
            </a:extLst>
          </p:cNvPr>
          <p:cNvSpPr txBox="1"/>
          <p:nvPr/>
        </p:nvSpPr>
        <p:spPr>
          <a:xfrm>
            <a:off x="3972344" y="2266950"/>
            <a:ext cx="401255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评价指标：</a:t>
            </a:r>
            <a:r>
              <a:rPr lang="en-US" altLang="zh-CN" dirty="0"/>
              <a:t>SSIM</a:t>
            </a:r>
            <a:r>
              <a:rPr lang="zh-CN" altLang="en-US" dirty="0"/>
              <a:t>、</a:t>
            </a:r>
            <a:r>
              <a:rPr lang="en-US" altLang="zh-CN" dirty="0"/>
              <a:t>PSNR</a:t>
            </a:r>
            <a:endParaRPr lang="zh-CN" altLang="en-US" dirty="0"/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79BE18DC-A5AE-4178-888F-FE9C56050FE5}"/>
              </a:ext>
            </a:extLst>
          </p:cNvPr>
          <p:cNvCxnSpPr>
            <a:stCxn id="3" idx="2"/>
            <a:endCxn id="12" idx="1"/>
          </p:cNvCxnSpPr>
          <p:nvPr/>
        </p:nvCxnSpPr>
        <p:spPr>
          <a:xfrm rot="16200000" flipH="1">
            <a:off x="2930532" y="1409803"/>
            <a:ext cx="771069" cy="1312555"/>
          </a:xfrm>
          <a:prstGeom prst="curved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7150A2D3-E4DC-4F2B-97CB-F489A138A1B9}"/>
              </a:ext>
            </a:extLst>
          </p:cNvPr>
          <p:cNvCxnSpPr>
            <a:stCxn id="11" idx="2"/>
            <a:endCxn id="12" idx="3"/>
          </p:cNvCxnSpPr>
          <p:nvPr/>
        </p:nvCxnSpPr>
        <p:spPr>
          <a:xfrm rot="5400000">
            <a:off x="8255644" y="1409804"/>
            <a:ext cx="771069" cy="1312555"/>
          </a:xfrm>
          <a:prstGeom prst="curved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8119FCF-7581-49AF-A4E2-AB5D02F7D65C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3559789" y="1495881"/>
            <a:ext cx="4125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88946E0-DB5B-4105-8361-1C6412960A95}"/>
              </a:ext>
            </a:extLst>
          </p:cNvPr>
          <p:cNvCxnSpPr/>
          <p:nvPr/>
        </p:nvCxnSpPr>
        <p:spPr>
          <a:xfrm>
            <a:off x="5731608" y="1495881"/>
            <a:ext cx="4125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9ECB76F-92B9-4B39-B53E-5B13B4A2283A}"/>
              </a:ext>
            </a:extLst>
          </p:cNvPr>
          <p:cNvCxnSpPr/>
          <p:nvPr/>
        </p:nvCxnSpPr>
        <p:spPr>
          <a:xfrm>
            <a:off x="7984899" y="1495881"/>
            <a:ext cx="4125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6514C701-06A4-4170-8DBD-018565FA8554}"/>
              </a:ext>
            </a:extLst>
          </p:cNvPr>
          <p:cNvSpPr/>
          <p:nvPr/>
        </p:nvSpPr>
        <p:spPr>
          <a:xfrm>
            <a:off x="6139760" y="1082526"/>
            <a:ext cx="4102831" cy="74126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309E9D3-FB15-4E0E-A285-C2E183B252A1}"/>
              </a:ext>
            </a:extLst>
          </p:cNvPr>
          <p:cNvSpPr txBox="1"/>
          <p:nvPr/>
        </p:nvSpPr>
        <p:spPr>
          <a:xfrm>
            <a:off x="2095175" y="413922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=&gt; Black level correction[e]</a:t>
            </a:r>
          </a:p>
          <a:p>
            <a:r>
              <a:rPr lang="en-US" altLang="zh-CN" dirty="0"/>
              <a:t>=&gt; Vignetting / lens shading correction[e]</a:t>
            </a:r>
          </a:p>
          <a:p>
            <a:r>
              <a:rPr lang="en-US" altLang="zh-CN" dirty="0"/>
              <a:t>=&gt; Bad pixel correction[e]</a:t>
            </a:r>
          </a:p>
          <a:p>
            <a:r>
              <a:rPr lang="en-US" altLang="zh-CN" dirty="0"/>
              <a:t>=&gt; Channel gain white balance[e]</a:t>
            </a:r>
          </a:p>
          <a:p>
            <a:r>
              <a:rPr lang="en-US" altLang="zh-CN" dirty="0"/>
              <a:t>=&gt; Bayer denoise[d]</a:t>
            </a:r>
          </a:p>
          <a:p>
            <a:r>
              <a:rPr lang="en-US" altLang="zh-CN" dirty="0"/>
              <a:t>=&gt; </a:t>
            </a:r>
            <a:r>
              <a:rPr lang="en-US" altLang="zh-CN" dirty="0" err="1"/>
              <a:t>Demosaic</a:t>
            </a:r>
            <a:r>
              <a:rPr lang="en-US" altLang="zh-CN" dirty="0"/>
              <a:t>[m]</a:t>
            </a:r>
          </a:p>
          <a:p>
            <a:r>
              <a:rPr lang="en-US" altLang="zh-CN" dirty="0"/>
              <a:t>=&gt; </a:t>
            </a:r>
            <a:r>
              <a:rPr lang="en-US" altLang="zh-CN" dirty="0" err="1"/>
              <a:t>Demosaic</a:t>
            </a:r>
            <a:r>
              <a:rPr lang="en-US" altLang="zh-CN" dirty="0"/>
              <a:t> artifact reduction [m]</a:t>
            </a:r>
          </a:p>
          <a:p>
            <a:r>
              <a:rPr lang="en-US" altLang="zh-CN" dirty="0"/>
              <a:t>=&gt; Color correction[e]</a:t>
            </a:r>
          </a:p>
          <a:p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361FA9B-9CEA-42C9-B18C-4C498D692FD0}"/>
              </a:ext>
            </a:extLst>
          </p:cNvPr>
          <p:cNvSpPr txBox="1"/>
          <p:nvPr/>
        </p:nvSpPr>
        <p:spPr>
          <a:xfrm>
            <a:off x="6473139" y="4139229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=&gt; Gamma[e]</a:t>
            </a:r>
          </a:p>
          <a:p>
            <a:r>
              <a:rPr lang="en-US" altLang="zh-CN" dirty="0"/>
              <a:t>=&gt; Chromatic aberration correction [m]</a:t>
            </a:r>
          </a:p>
          <a:p>
            <a:r>
              <a:rPr lang="en-US" altLang="zh-CN" dirty="0"/>
              <a:t>=&gt; Tone mapping[e]</a:t>
            </a:r>
          </a:p>
          <a:p>
            <a:r>
              <a:rPr lang="en-US" altLang="zh-CN" dirty="0"/>
              <a:t>=&gt; Memory color enhancement [m]</a:t>
            </a:r>
          </a:p>
          <a:p>
            <a:r>
              <a:rPr lang="en-US" altLang="zh-CN" dirty="0"/>
              <a:t>=&gt; Noise reduction[e]</a:t>
            </a:r>
          </a:p>
          <a:p>
            <a:r>
              <a:rPr lang="en-US" altLang="zh-CN" dirty="0"/>
              <a:t>=&gt; Sharpening[e]</a:t>
            </a:r>
          </a:p>
          <a:p>
            <a:r>
              <a:rPr lang="en-US" altLang="zh-CN" dirty="0"/>
              <a:t>=&gt; Distortion correction[e]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7CE629-C742-42BB-B8EF-7ACFC2DE6082}"/>
              </a:ext>
            </a:extLst>
          </p:cNvPr>
          <p:cNvSpPr txBox="1"/>
          <p:nvPr/>
        </p:nvSpPr>
        <p:spPr>
          <a:xfrm>
            <a:off x="1139913" y="4139229"/>
            <a:ext cx="95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ISP flow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7892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F880C-B66F-4142-BA8F-638B4EE72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28" y="0"/>
            <a:ext cx="12095671" cy="601033"/>
          </a:xfrm>
        </p:spPr>
        <p:txBody>
          <a:bodyPr>
            <a:noAutofit/>
          </a:bodyPr>
          <a:lstStyle/>
          <a:p>
            <a:pPr algn="ctr"/>
            <a:r>
              <a:rPr lang="en-US" altLang="zh-CN" sz="2400" dirty="0"/>
              <a:t>ISP</a:t>
            </a:r>
            <a:r>
              <a:rPr lang="zh-CN" altLang="en-US" sz="2400" dirty="0"/>
              <a:t>算法验证平台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AD09A3-D07D-4A4D-9895-DAAAB23D2A7C}"/>
              </a:ext>
            </a:extLst>
          </p:cNvPr>
          <p:cNvSpPr txBox="1"/>
          <p:nvPr/>
        </p:nvSpPr>
        <p:spPr>
          <a:xfrm>
            <a:off x="370936" y="5087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流程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B9C7E5-98F1-4616-B0E5-CFD89CB25D79}"/>
              </a:ext>
            </a:extLst>
          </p:cNvPr>
          <p:cNvSpPr txBox="1"/>
          <p:nvPr/>
        </p:nvSpPr>
        <p:spPr>
          <a:xfrm>
            <a:off x="765211" y="2752268"/>
            <a:ext cx="94532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评价指标</a:t>
            </a:r>
            <a:r>
              <a:rPr lang="en-US" altLang="zh-CN" dirty="0"/>
              <a:t>:</a:t>
            </a:r>
            <a:r>
              <a:rPr lang="en-US" altLang="zh-CN" b="1" dirty="0"/>
              <a:t>PSNR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参考：</a:t>
            </a:r>
            <a:r>
              <a:rPr lang="en-US" altLang="zh-CN" dirty="0"/>
              <a:t>https://zhuanlan.zhihu.com/p/50757421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经过</a:t>
            </a:r>
            <a:r>
              <a:rPr lang="en-US" altLang="zh-CN" dirty="0"/>
              <a:t>ISP pipeline</a:t>
            </a:r>
            <a:r>
              <a:rPr lang="zh-CN" altLang="en-US" dirty="0"/>
              <a:t>会得到经过一整套处理之后得到的图片，可以进行相关</a:t>
            </a:r>
            <a:r>
              <a:rPr lang="en-US" altLang="zh-CN" dirty="0"/>
              <a:t>SSIM</a:t>
            </a:r>
            <a:r>
              <a:rPr lang="zh-CN" altLang="en-US" dirty="0"/>
              <a:t>、</a:t>
            </a:r>
            <a:r>
              <a:rPr lang="en-US" altLang="zh-CN" dirty="0"/>
              <a:t>PSNR</a:t>
            </a:r>
            <a:r>
              <a:rPr lang="zh-CN" altLang="en-US" dirty="0"/>
              <a:t>的比较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17D39B-F86A-4F77-9BDD-8A08552777A7}"/>
              </a:ext>
            </a:extLst>
          </p:cNvPr>
          <p:cNvSpPr txBox="1"/>
          <p:nvPr/>
        </p:nvSpPr>
        <p:spPr>
          <a:xfrm>
            <a:off x="1759789" y="1311215"/>
            <a:ext cx="1800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原始图像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0BFCC4-7963-4905-8B67-3901DB7C6FE3}"/>
              </a:ext>
            </a:extLst>
          </p:cNvPr>
          <p:cNvSpPr txBox="1"/>
          <p:nvPr/>
        </p:nvSpPr>
        <p:spPr>
          <a:xfrm>
            <a:off x="3972344" y="1311215"/>
            <a:ext cx="1800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生成</a:t>
            </a:r>
            <a:r>
              <a:rPr lang="en-US" altLang="zh-CN" dirty="0"/>
              <a:t>Bayer</a:t>
            </a:r>
            <a:r>
              <a:rPr lang="zh-CN" altLang="en-US" dirty="0"/>
              <a:t>图像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0C46B20-C487-4895-AD8E-0343379F9B40}"/>
              </a:ext>
            </a:extLst>
          </p:cNvPr>
          <p:cNvSpPr txBox="1"/>
          <p:nvPr/>
        </p:nvSpPr>
        <p:spPr>
          <a:xfrm>
            <a:off x="6184899" y="1311215"/>
            <a:ext cx="1800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ISP pipeline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57371B4-981C-4756-B7FF-F78123100BFA}"/>
              </a:ext>
            </a:extLst>
          </p:cNvPr>
          <p:cNvSpPr txBox="1"/>
          <p:nvPr/>
        </p:nvSpPr>
        <p:spPr>
          <a:xfrm>
            <a:off x="8397455" y="1311215"/>
            <a:ext cx="1800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输出图像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EEAD63-8D5F-4B47-BA30-D4B674D5F619}"/>
              </a:ext>
            </a:extLst>
          </p:cNvPr>
          <p:cNvSpPr txBox="1"/>
          <p:nvPr/>
        </p:nvSpPr>
        <p:spPr>
          <a:xfrm>
            <a:off x="3972344" y="2266950"/>
            <a:ext cx="401255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评价指标：</a:t>
            </a:r>
            <a:r>
              <a:rPr lang="en-US" altLang="zh-CN" dirty="0"/>
              <a:t>SSIM</a:t>
            </a:r>
            <a:r>
              <a:rPr lang="zh-CN" altLang="en-US" dirty="0"/>
              <a:t>、</a:t>
            </a:r>
            <a:r>
              <a:rPr lang="en-US" altLang="zh-CN" dirty="0"/>
              <a:t>PSNR</a:t>
            </a:r>
            <a:endParaRPr lang="zh-CN" altLang="en-US" dirty="0"/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79BE18DC-A5AE-4178-888F-FE9C56050FE5}"/>
              </a:ext>
            </a:extLst>
          </p:cNvPr>
          <p:cNvCxnSpPr>
            <a:stCxn id="3" idx="2"/>
            <a:endCxn id="12" idx="1"/>
          </p:cNvCxnSpPr>
          <p:nvPr/>
        </p:nvCxnSpPr>
        <p:spPr>
          <a:xfrm rot="16200000" flipH="1">
            <a:off x="2930532" y="1409803"/>
            <a:ext cx="771069" cy="1312555"/>
          </a:xfrm>
          <a:prstGeom prst="curved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7150A2D3-E4DC-4F2B-97CB-F489A138A1B9}"/>
              </a:ext>
            </a:extLst>
          </p:cNvPr>
          <p:cNvCxnSpPr>
            <a:stCxn id="11" idx="2"/>
            <a:endCxn id="12" idx="3"/>
          </p:cNvCxnSpPr>
          <p:nvPr/>
        </p:nvCxnSpPr>
        <p:spPr>
          <a:xfrm rot="5400000">
            <a:off x="8255644" y="1409804"/>
            <a:ext cx="771069" cy="1312555"/>
          </a:xfrm>
          <a:prstGeom prst="curved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8119FCF-7581-49AF-A4E2-AB5D02F7D65C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3559789" y="1495881"/>
            <a:ext cx="4125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88946E0-DB5B-4105-8361-1C6412960A95}"/>
              </a:ext>
            </a:extLst>
          </p:cNvPr>
          <p:cNvCxnSpPr/>
          <p:nvPr/>
        </p:nvCxnSpPr>
        <p:spPr>
          <a:xfrm>
            <a:off x="5731608" y="1495881"/>
            <a:ext cx="4125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9ECB76F-92B9-4B39-B53E-5B13B4A2283A}"/>
              </a:ext>
            </a:extLst>
          </p:cNvPr>
          <p:cNvCxnSpPr/>
          <p:nvPr/>
        </p:nvCxnSpPr>
        <p:spPr>
          <a:xfrm>
            <a:off x="7984899" y="1495881"/>
            <a:ext cx="4125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6514C701-06A4-4170-8DBD-018565FA8554}"/>
              </a:ext>
            </a:extLst>
          </p:cNvPr>
          <p:cNvSpPr/>
          <p:nvPr/>
        </p:nvSpPr>
        <p:spPr>
          <a:xfrm>
            <a:off x="3927207" y="2098073"/>
            <a:ext cx="4102831" cy="74126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951671-F543-4C82-A357-1A26B8767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22" y="3976231"/>
            <a:ext cx="5067300" cy="9810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F690080-CEC6-4412-BFAF-91ABDE474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241" y="4008538"/>
            <a:ext cx="4162425" cy="94297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9517AECE-8DB0-40E4-8EC9-F3C6C386C33C}"/>
              </a:ext>
            </a:extLst>
          </p:cNvPr>
          <p:cNvSpPr txBox="1"/>
          <p:nvPr/>
        </p:nvSpPr>
        <p:spPr>
          <a:xfrm>
            <a:off x="805151" y="4875888"/>
            <a:ext cx="10141218" cy="1710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如果是彩色图像，通常有三种方法来计算。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分别计算 </a:t>
            </a:r>
            <a:r>
              <a:rPr lang="en-US" altLang="zh-CN" dirty="0"/>
              <a:t>RGB </a:t>
            </a:r>
            <a:r>
              <a:rPr lang="zh-CN" altLang="en-US" dirty="0"/>
              <a:t>三个通道的 </a:t>
            </a:r>
            <a:r>
              <a:rPr lang="en-US" altLang="zh-CN" dirty="0"/>
              <a:t>PSNR</a:t>
            </a:r>
            <a:r>
              <a:rPr lang="zh-CN" altLang="en-US" dirty="0"/>
              <a:t>，然后取平均值。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计算 </a:t>
            </a:r>
            <a:r>
              <a:rPr lang="en-US" altLang="zh-CN" dirty="0"/>
              <a:t>RGB </a:t>
            </a:r>
            <a:r>
              <a:rPr lang="zh-CN" altLang="en-US" dirty="0"/>
              <a:t>三通道的 </a:t>
            </a:r>
            <a:r>
              <a:rPr lang="en-US" altLang="zh-CN" dirty="0"/>
              <a:t>MSE </a:t>
            </a:r>
            <a:r>
              <a:rPr lang="zh-CN" altLang="en-US" dirty="0"/>
              <a:t>，然后再除以 </a:t>
            </a:r>
            <a:r>
              <a:rPr lang="en-US" altLang="zh-CN" dirty="0"/>
              <a:t>3 </a:t>
            </a:r>
            <a:r>
              <a:rPr lang="zh-CN" altLang="en-US" dirty="0"/>
              <a:t>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将图片转化为 </a:t>
            </a:r>
            <a:r>
              <a:rPr lang="en-US" altLang="zh-CN" dirty="0" err="1"/>
              <a:t>YCbCr</a:t>
            </a:r>
            <a:r>
              <a:rPr lang="en-US" altLang="zh-CN" dirty="0"/>
              <a:t> </a:t>
            </a:r>
            <a:r>
              <a:rPr lang="zh-CN" altLang="en-US" dirty="0"/>
              <a:t>格式，然后只计算 </a:t>
            </a:r>
            <a:r>
              <a:rPr lang="en-US" altLang="zh-CN" dirty="0"/>
              <a:t>Y </a:t>
            </a:r>
            <a:r>
              <a:rPr lang="zh-CN" altLang="en-US" dirty="0"/>
              <a:t>分量也就是亮度分量的 </a:t>
            </a:r>
            <a:r>
              <a:rPr lang="en-US" altLang="zh-CN" dirty="0"/>
              <a:t>PSNR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0275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F880C-B66F-4142-BA8F-638B4EE72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28" y="0"/>
            <a:ext cx="12095671" cy="601033"/>
          </a:xfrm>
        </p:spPr>
        <p:txBody>
          <a:bodyPr>
            <a:noAutofit/>
          </a:bodyPr>
          <a:lstStyle/>
          <a:p>
            <a:pPr algn="ctr"/>
            <a:r>
              <a:rPr lang="en-US" altLang="zh-CN" sz="2400" dirty="0"/>
              <a:t>ISP</a:t>
            </a:r>
            <a:r>
              <a:rPr lang="zh-CN" altLang="en-US" sz="2400" dirty="0"/>
              <a:t>算法验证平台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AD09A3-D07D-4A4D-9895-DAAAB23D2A7C}"/>
              </a:ext>
            </a:extLst>
          </p:cNvPr>
          <p:cNvSpPr txBox="1"/>
          <p:nvPr/>
        </p:nvSpPr>
        <p:spPr>
          <a:xfrm>
            <a:off x="370936" y="5087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17D39B-F86A-4F77-9BDD-8A08552777A7}"/>
              </a:ext>
            </a:extLst>
          </p:cNvPr>
          <p:cNvSpPr txBox="1"/>
          <p:nvPr/>
        </p:nvSpPr>
        <p:spPr>
          <a:xfrm>
            <a:off x="1759789" y="1311215"/>
            <a:ext cx="1800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原始图像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0BFCC4-7963-4905-8B67-3901DB7C6FE3}"/>
              </a:ext>
            </a:extLst>
          </p:cNvPr>
          <p:cNvSpPr txBox="1"/>
          <p:nvPr/>
        </p:nvSpPr>
        <p:spPr>
          <a:xfrm>
            <a:off x="3972344" y="1311215"/>
            <a:ext cx="1800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生成</a:t>
            </a:r>
            <a:r>
              <a:rPr lang="en-US" altLang="zh-CN" dirty="0"/>
              <a:t>Bayer</a:t>
            </a:r>
            <a:r>
              <a:rPr lang="zh-CN" altLang="en-US" dirty="0"/>
              <a:t>图像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0C46B20-C487-4895-AD8E-0343379F9B40}"/>
              </a:ext>
            </a:extLst>
          </p:cNvPr>
          <p:cNvSpPr txBox="1"/>
          <p:nvPr/>
        </p:nvSpPr>
        <p:spPr>
          <a:xfrm>
            <a:off x="6184899" y="1311215"/>
            <a:ext cx="1800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ISP pipeline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57371B4-981C-4756-B7FF-F78123100BFA}"/>
              </a:ext>
            </a:extLst>
          </p:cNvPr>
          <p:cNvSpPr txBox="1"/>
          <p:nvPr/>
        </p:nvSpPr>
        <p:spPr>
          <a:xfrm>
            <a:off x="8397455" y="1311215"/>
            <a:ext cx="1800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输出图像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EEAD63-8D5F-4B47-BA30-D4B674D5F619}"/>
              </a:ext>
            </a:extLst>
          </p:cNvPr>
          <p:cNvSpPr txBox="1"/>
          <p:nvPr/>
        </p:nvSpPr>
        <p:spPr>
          <a:xfrm>
            <a:off x="3972344" y="2266950"/>
            <a:ext cx="401255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评价指标：</a:t>
            </a:r>
            <a:r>
              <a:rPr lang="en-US" altLang="zh-CN" dirty="0"/>
              <a:t>SSIM</a:t>
            </a:r>
            <a:r>
              <a:rPr lang="zh-CN" altLang="en-US" dirty="0"/>
              <a:t>、</a:t>
            </a:r>
            <a:r>
              <a:rPr lang="en-US" altLang="zh-CN" dirty="0"/>
              <a:t>PSNR</a:t>
            </a:r>
            <a:endParaRPr lang="zh-CN" altLang="en-US" dirty="0"/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79BE18DC-A5AE-4178-888F-FE9C56050FE5}"/>
              </a:ext>
            </a:extLst>
          </p:cNvPr>
          <p:cNvCxnSpPr>
            <a:stCxn id="3" idx="2"/>
            <a:endCxn id="12" idx="1"/>
          </p:cNvCxnSpPr>
          <p:nvPr/>
        </p:nvCxnSpPr>
        <p:spPr>
          <a:xfrm rot="16200000" flipH="1">
            <a:off x="2930532" y="1409803"/>
            <a:ext cx="771069" cy="1312555"/>
          </a:xfrm>
          <a:prstGeom prst="curved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7150A2D3-E4DC-4F2B-97CB-F489A138A1B9}"/>
              </a:ext>
            </a:extLst>
          </p:cNvPr>
          <p:cNvCxnSpPr>
            <a:stCxn id="11" idx="2"/>
            <a:endCxn id="12" idx="3"/>
          </p:cNvCxnSpPr>
          <p:nvPr/>
        </p:nvCxnSpPr>
        <p:spPr>
          <a:xfrm rot="5400000">
            <a:off x="8255644" y="1409804"/>
            <a:ext cx="771069" cy="1312555"/>
          </a:xfrm>
          <a:prstGeom prst="curved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8119FCF-7581-49AF-A4E2-AB5D02F7D65C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3559789" y="1495881"/>
            <a:ext cx="4125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88946E0-DB5B-4105-8361-1C6412960A95}"/>
              </a:ext>
            </a:extLst>
          </p:cNvPr>
          <p:cNvCxnSpPr/>
          <p:nvPr/>
        </p:nvCxnSpPr>
        <p:spPr>
          <a:xfrm>
            <a:off x="5731608" y="1495881"/>
            <a:ext cx="4125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9ECB76F-92B9-4B39-B53E-5B13B4A2283A}"/>
              </a:ext>
            </a:extLst>
          </p:cNvPr>
          <p:cNvCxnSpPr/>
          <p:nvPr/>
        </p:nvCxnSpPr>
        <p:spPr>
          <a:xfrm>
            <a:off x="7984899" y="1495881"/>
            <a:ext cx="4125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6514C701-06A4-4170-8DBD-018565FA8554}"/>
              </a:ext>
            </a:extLst>
          </p:cNvPr>
          <p:cNvSpPr/>
          <p:nvPr/>
        </p:nvSpPr>
        <p:spPr>
          <a:xfrm>
            <a:off x="3927207" y="2098073"/>
            <a:ext cx="4102831" cy="74126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0AEC9E4-5652-4A95-A684-E6D6AA93BBA7}"/>
              </a:ext>
            </a:extLst>
          </p:cNvPr>
          <p:cNvSpPr txBox="1"/>
          <p:nvPr/>
        </p:nvSpPr>
        <p:spPr>
          <a:xfrm>
            <a:off x="796812" y="3346463"/>
            <a:ext cx="103636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评价指标</a:t>
            </a:r>
            <a:r>
              <a:rPr lang="en-US" altLang="zh-CN" dirty="0"/>
              <a:t>:SSIM</a:t>
            </a:r>
          </a:p>
          <a:p>
            <a:r>
              <a:rPr lang="en-US" altLang="zh-CN" dirty="0"/>
              <a:t>SSIM</a:t>
            </a:r>
            <a:r>
              <a:rPr lang="zh-CN" altLang="en-US" dirty="0"/>
              <a:t>基于样本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之间的三个比较衡量：亮度 </a:t>
            </a:r>
            <a:r>
              <a:rPr lang="en-US" altLang="zh-CN" dirty="0"/>
              <a:t>(luminance)</a:t>
            </a:r>
            <a:r>
              <a:rPr lang="zh-CN" altLang="en-US" dirty="0"/>
              <a:t>、对比度 </a:t>
            </a:r>
            <a:r>
              <a:rPr lang="en-US" altLang="zh-CN" dirty="0"/>
              <a:t>(contrast) </a:t>
            </a:r>
            <a:r>
              <a:rPr lang="zh-CN" altLang="en-US" dirty="0"/>
              <a:t>和结构 </a:t>
            </a:r>
            <a:r>
              <a:rPr lang="en-US" altLang="zh-CN" dirty="0"/>
              <a:t>(structure)</a:t>
            </a:r>
            <a:r>
              <a:rPr lang="zh-CN" altLang="en-US" dirty="0"/>
              <a:t>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52C938E-E0F9-40B3-B31C-9B8DE8936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959" y="4056645"/>
            <a:ext cx="9077325" cy="10096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C63D8E4-31E9-480A-917E-2E17FC7C3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716" y="5066295"/>
            <a:ext cx="4005456" cy="165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2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405</Words>
  <Application>Microsoft Office PowerPoint</Application>
  <PresentationFormat>宽屏</PresentationFormat>
  <Paragraphs>61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主题</vt:lpstr>
      <vt:lpstr>ISP算法验证平台</vt:lpstr>
      <vt:lpstr>ISP算法验证平台</vt:lpstr>
      <vt:lpstr>ISP算法验证平台</vt:lpstr>
      <vt:lpstr>ISP算法验证平台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3A算法</dc:title>
  <dc:creator>侯景超</dc:creator>
  <cp:lastModifiedBy>侯 景超</cp:lastModifiedBy>
  <cp:revision>9</cp:revision>
  <dcterms:created xsi:type="dcterms:W3CDTF">2021-11-18T13:03:49Z</dcterms:created>
  <dcterms:modified xsi:type="dcterms:W3CDTF">2021-12-15T09:02:17Z</dcterms:modified>
</cp:coreProperties>
</file>