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3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计算机系统原理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深入理解计算机系统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 </a:t>
            </a:r>
            <a:r>
              <a:rPr lang="zh-CN" altLang="en-US" dirty="0" smtClean="0"/>
              <a:t>缓冲区炸弹实验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请使用</a:t>
            </a:r>
            <a:r>
              <a:rPr lang="en-US" altLang="zh-CN" dirty="0"/>
              <a:t>IDA Pro</a:t>
            </a:r>
            <a:r>
              <a:rPr lang="zh-CN" altLang="zh-CN" dirty="0"/>
              <a:t>工具，反</a:t>
            </a:r>
            <a:r>
              <a:rPr lang="zh-CN" altLang="zh-CN" dirty="0" smtClean="0"/>
              <a:t>汇编</a:t>
            </a:r>
            <a:r>
              <a:rPr lang="en-US" altLang="zh-CN" dirty="0" smtClean="0"/>
              <a:t>bufbomb.exe</a:t>
            </a:r>
            <a:r>
              <a:rPr lang="zh-CN" altLang="zh-CN" dirty="0"/>
              <a:t>，并调试该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调试器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选择</a:t>
            </a:r>
            <a:r>
              <a:rPr lang="en-US" altLang="zh-CN" sz="2400" dirty="0" smtClean="0">
                <a:sym typeface="Wingdings" panose="05000000000000000000" pitchFamily="2" charset="2"/>
              </a:rPr>
              <a:t>local win32</a:t>
            </a:r>
            <a:r>
              <a:rPr lang="zh-CN" altLang="en-US" sz="2400" dirty="0" smtClean="0">
                <a:sym typeface="Wingdings" panose="05000000000000000000" pitchFamily="2" charset="2"/>
              </a:rPr>
              <a:t>调试器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 smtClean="0">
                <a:sym typeface="Wingdings" panose="05000000000000000000" pitchFamily="2" charset="2"/>
              </a:rPr>
              <a:t>调试器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进程选项</a:t>
            </a:r>
            <a:r>
              <a:rPr lang="en-US" altLang="zh-CN" sz="2400" dirty="0" smtClean="0">
                <a:sym typeface="Wingdings" panose="05000000000000000000" pitchFamily="2" charset="2"/>
              </a:rPr>
              <a:t>Parameters</a:t>
            </a:r>
            <a:r>
              <a:rPr lang="zh-CN" altLang="en-US" sz="2400" dirty="0" smtClean="0">
                <a:sym typeface="Wingdings" panose="05000000000000000000" pitchFamily="2" charset="2"/>
              </a:rPr>
              <a:t>，填写你的学号后</a:t>
            </a:r>
            <a:r>
              <a:rPr lang="en-US" altLang="zh-CN" sz="2400" dirty="0" smtClean="0">
                <a:sym typeface="Wingdings" panose="05000000000000000000" pitchFamily="2" charset="2"/>
              </a:rPr>
              <a:t>6</a:t>
            </a:r>
            <a:r>
              <a:rPr lang="zh-CN" altLang="en-US" sz="2400" dirty="0" smtClean="0">
                <a:sym typeface="Wingdings" panose="05000000000000000000" pitchFamily="2" charset="2"/>
              </a:rPr>
              <a:t>位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 smtClean="0">
                <a:sym typeface="Wingdings" panose="05000000000000000000" pitchFamily="2" charset="2"/>
              </a:rPr>
              <a:t>在</a:t>
            </a:r>
            <a:r>
              <a:rPr lang="en-US" altLang="zh-CN" sz="2400" dirty="0">
                <a:sym typeface="Wingdings" panose="05000000000000000000" pitchFamily="2" charset="2"/>
              </a:rPr>
              <a:t>_</a:t>
            </a:r>
            <a:r>
              <a:rPr lang="en-US" altLang="zh-CN" sz="2400" dirty="0" smtClean="0">
                <a:sym typeface="Wingdings" panose="05000000000000000000" pitchFamily="2" charset="2"/>
              </a:rPr>
              <a:t>main</a:t>
            </a:r>
            <a:r>
              <a:rPr lang="zh-CN" altLang="en-US" sz="2400" dirty="0" smtClean="0">
                <a:sym typeface="Wingdings" panose="05000000000000000000" pitchFamily="2" charset="2"/>
              </a:rPr>
              <a:t>函数处，设置一个断点（</a:t>
            </a:r>
            <a:r>
              <a:rPr lang="en-US" altLang="zh-CN" sz="2400" dirty="0" smtClean="0">
                <a:sym typeface="Wingdings" panose="05000000000000000000" pitchFamily="2" charset="2"/>
              </a:rPr>
              <a:t>F2</a:t>
            </a:r>
            <a:r>
              <a:rPr lang="zh-CN" altLang="en-US" sz="2400" dirty="0" smtClean="0">
                <a:sym typeface="Wingdings" panose="05000000000000000000" pitchFamily="2" charset="2"/>
              </a:rPr>
              <a:t>）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 smtClean="0">
                <a:sym typeface="Wingdings" panose="05000000000000000000" pitchFamily="2" charset="2"/>
              </a:rPr>
              <a:t>F9</a:t>
            </a:r>
            <a:r>
              <a:rPr lang="zh-CN" altLang="en-US" sz="2400" dirty="0" smtClean="0">
                <a:sym typeface="Wingdings" panose="05000000000000000000" pitchFamily="2" charset="2"/>
              </a:rPr>
              <a:t>，运行程序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 smtClean="0">
                <a:sym typeface="Wingdings" panose="05000000000000000000" pitchFamily="2" charset="2"/>
              </a:rPr>
              <a:t>F7</a:t>
            </a:r>
            <a:r>
              <a:rPr lang="zh-CN" altLang="en-US" sz="2400" dirty="0" smtClean="0"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ym typeface="Wingdings" panose="05000000000000000000" pitchFamily="2" charset="2"/>
              </a:rPr>
              <a:t>F8</a:t>
            </a:r>
            <a:r>
              <a:rPr lang="zh-CN" altLang="en-US" sz="2400" dirty="0" smtClean="0">
                <a:sym typeface="Wingdings" panose="05000000000000000000" pitchFamily="2" charset="2"/>
              </a:rPr>
              <a:t>单步执行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提示：</a:t>
            </a:r>
            <a:r>
              <a:rPr lang="zh-CN" altLang="en-US" dirty="0" smtClean="0">
                <a:sym typeface="Wingdings" panose="05000000000000000000" pitchFamily="2" charset="2"/>
              </a:rPr>
              <a:t>请使用</a:t>
            </a:r>
            <a:r>
              <a:rPr lang="en-US" altLang="zh-CN" dirty="0" smtClean="0">
                <a:sym typeface="Wingdings" panose="05000000000000000000" pitchFamily="2" charset="2"/>
              </a:rPr>
              <a:t>IDA Pro</a:t>
            </a:r>
            <a:r>
              <a:rPr lang="zh-CN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ym typeface="Wingdings" panose="05000000000000000000" pitchFamily="2" charset="2"/>
              </a:rPr>
              <a:t>F5</a:t>
            </a:r>
            <a:r>
              <a:rPr lang="zh-CN" altLang="en-US" dirty="0" smtClean="0">
                <a:sym typeface="Wingdings" panose="05000000000000000000" pitchFamily="2" charset="2"/>
              </a:rPr>
              <a:t>功能，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反编译</a:t>
            </a:r>
            <a:r>
              <a:rPr lang="zh-CN" altLang="en-US" dirty="0" smtClean="0">
                <a:sym typeface="Wingdings" panose="05000000000000000000" pitchFamily="2" charset="2"/>
              </a:rPr>
              <a:t>代码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尝试攻击</a:t>
            </a:r>
            <a:r>
              <a:rPr lang="en-US" altLang="zh-CN" dirty="0" smtClean="0">
                <a:sym typeface="Wingdings" panose="05000000000000000000" pitchFamily="2" charset="2"/>
              </a:rPr>
              <a:t>bufbomb.exe</a:t>
            </a:r>
            <a:r>
              <a:rPr lang="zh-CN" altLang="en-US" dirty="0" smtClean="0">
                <a:sym typeface="Wingdings" panose="05000000000000000000" pitchFamily="2" charset="2"/>
              </a:rPr>
              <a:t>，使其出现缓冲区溢出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完成所有的攻击，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不允许修改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bufbomb.exe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 </a:t>
            </a:r>
            <a:r>
              <a:rPr lang="zh-CN" altLang="en-US" dirty="0" smtClean="0"/>
              <a:t>缓冲区弹</a:t>
            </a:r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检查方式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现场验收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完成攻击</a:t>
            </a:r>
            <a:r>
              <a:rPr lang="en-US" altLang="zh-CN" dirty="0" smtClean="0"/>
              <a:t>1——4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完成攻击</a:t>
            </a:r>
            <a:r>
              <a:rPr lang="en-US" altLang="zh-CN" dirty="0" smtClean="0"/>
              <a:t>2——3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完成攻击</a:t>
            </a:r>
            <a:r>
              <a:rPr lang="en-US" altLang="zh-CN" dirty="0" smtClean="0"/>
              <a:t>3——3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完成攻击</a:t>
            </a:r>
            <a:r>
              <a:rPr lang="en-US" altLang="zh-CN" dirty="0" smtClean="0"/>
              <a:t>4——2</a:t>
            </a:r>
            <a:r>
              <a:rPr lang="zh-CN" altLang="en-US" dirty="0" smtClean="0"/>
              <a:t>分（</a:t>
            </a:r>
            <a:r>
              <a:rPr lang="zh-CN" altLang="en-US" dirty="0" smtClean="0">
                <a:solidFill>
                  <a:srgbClr val="FF0000"/>
                </a:solidFill>
              </a:rPr>
              <a:t>额外奖励加分哦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658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144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计算机系统原理——实验3</vt:lpstr>
      <vt:lpstr>实验3  缓冲区炸弹实验</vt:lpstr>
      <vt:lpstr>实验3  缓冲区弹实验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计算机系统原理——实验1</dc:title>
  <dc:creator>John</dc:creator>
  <cp:lastModifiedBy>IMO</cp:lastModifiedBy>
  <cp:revision>32</cp:revision>
  <dcterms:created xsi:type="dcterms:W3CDTF">2015-08-03T13:09:12Z</dcterms:created>
  <dcterms:modified xsi:type="dcterms:W3CDTF">2016-05-10T07:55:19Z</dcterms:modified>
</cp:coreProperties>
</file>