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深入理解计算机系统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6</a:t>
            </a:r>
            <a:r>
              <a:rPr lang="en-US" altLang="zh-CN" dirty="0" smtClean="0"/>
              <a:t>  </a:t>
            </a:r>
            <a:r>
              <a:rPr lang="zh-CN" altLang="en-US" dirty="0" smtClean="0"/>
              <a:t>性能优化实验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poly.c</a:t>
            </a:r>
            <a:r>
              <a:rPr lang="zh-CN" altLang="en-US" dirty="0" smtClean="0"/>
              <a:t>，编译，运行，争取拿到最高跑分成绩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提示：参考第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章循环优化的方法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rowcol.c</a:t>
            </a:r>
            <a:r>
              <a:rPr lang="zh-CN" altLang="en-US" dirty="0" smtClean="0"/>
              <a:t>，编译</a:t>
            </a:r>
            <a:r>
              <a:rPr lang="zh-CN" altLang="en-US" dirty="0"/>
              <a:t>，运行，争取拿到最高跑分成绩</a:t>
            </a:r>
            <a:endParaRPr lang="en-US" altLang="zh-CN" dirty="0"/>
          </a:p>
          <a:p>
            <a:pPr lvl="1"/>
            <a:r>
              <a:rPr lang="zh-CN" altLang="en-US" dirty="0"/>
              <a:t>提示：参考第</a:t>
            </a:r>
            <a:r>
              <a:rPr lang="en-US" altLang="zh-CN" dirty="0"/>
              <a:t>5</a:t>
            </a:r>
            <a:r>
              <a:rPr lang="zh-CN" altLang="en-US" dirty="0" smtClean="0"/>
              <a:t>章存储器优化</a:t>
            </a:r>
            <a:r>
              <a:rPr lang="zh-CN" altLang="en-US" dirty="0"/>
              <a:t>的</a:t>
            </a:r>
            <a:r>
              <a:rPr lang="zh-CN" altLang="en-US" dirty="0" smtClean="0"/>
              <a:t>方法（</a:t>
            </a:r>
            <a:r>
              <a:rPr lang="en-US" altLang="zh-CN" dirty="0" smtClean="0"/>
              <a:t>5.12</a:t>
            </a:r>
            <a:r>
              <a:rPr lang="zh-CN" altLang="en-US" dirty="0" smtClean="0"/>
              <a:t>）、第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章部分内容（</a:t>
            </a:r>
            <a:r>
              <a:rPr lang="en-US" altLang="zh-CN" dirty="0" smtClean="0"/>
              <a:t>6.5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6.6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9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6</a:t>
            </a:r>
            <a:r>
              <a:rPr lang="en-US" altLang="zh-CN" dirty="0" smtClean="0"/>
              <a:t>  </a:t>
            </a:r>
            <a:r>
              <a:rPr lang="zh-CN" altLang="en-US" dirty="0"/>
              <a:t>性能优化实验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检查方式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请将你的</a:t>
            </a:r>
            <a:r>
              <a:rPr lang="en-US" altLang="zh-CN" dirty="0" err="1" smtClean="0"/>
              <a:t>poly.c</a:t>
            </a:r>
            <a:r>
              <a:rPr lang="zh-CN" altLang="en-US" dirty="0" smtClean="0"/>
              <a:t>更名为</a:t>
            </a:r>
            <a:r>
              <a:rPr lang="en-US" altLang="zh-CN" dirty="0" err="1" smtClean="0"/>
              <a:t>poly_</a:t>
            </a:r>
            <a:r>
              <a:rPr lang="en-US" altLang="zh-CN" dirty="0" err="1" smtClean="0">
                <a:solidFill>
                  <a:srgbClr val="FF0000"/>
                </a:solidFill>
              </a:rPr>
              <a:t>xxx</a:t>
            </a:r>
            <a:r>
              <a:rPr lang="en-US" altLang="zh-CN" dirty="0" err="1" smtClean="0"/>
              <a:t>.c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xxx</a:t>
            </a:r>
            <a:r>
              <a:rPr lang="zh-CN" altLang="en-US" dirty="0" smtClean="0"/>
              <a:t>为你的学号），比如</a:t>
            </a:r>
            <a:r>
              <a:rPr lang="en-US" altLang="zh-CN" dirty="0" smtClean="0"/>
              <a:t>poly_201109062222.c</a:t>
            </a:r>
          </a:p>
          <a:p>
            <a:pPr lvl="1"/>
            <a:r>
              <a:rPr lang="zh-CN" altLang="en-US" dirty="0"/>
              <a:t>请将你</a:t>
            </a:r>
            <a:r>
              <a:rPr lang="zh-CN" altLang="en-US" dirty="0" smtClean="0"/>
              <a:t>的</a:t>
            </a:r>
            <a:r>
              <a:rPr lang="en-US" altLang="zh-CN" dirty="0" err="1"/>
              <a:t>rowcol.c</a:t>
            </a:r>
            <a:r>
              <a:rPr lang="zh-CN" altLang="en-US" dirty="0" smtClean="0"/>
              <a:t>更名为</a:t>
            </a:r>
            <a:r>
              <a:rPr lang="en-US" altLang="zh-CN" dirty="0" err="1" smtClean="0"/>
              <a:t>rowcol_</a:t>
            </a:r>
            <a:r>
              <a:rPr lang="en-US" altLang="zh-CN" dirty="0" err="1" smtClean="0">
                <a:solidFill>
                  <a:srgbClr val="FF0000"/>
                </a:solidFill>
              </a:rPr>
              <a:t>xxx</a:t>
            </a:r>
            <a:r>
              <a:rPr lang="en-US" altLang="zh-CN" dirty="0" err="1" smtClean="0"/>
              <a:t>.c</a:t>
            </a:r>
            <a:r>
              <a:rPr lang="zh-CN" altLang="en-US" dirty="0"/>
              <a:t>（</a:t>
            </a:r>
            <a:r>
              <a:rPr lang="en-US" altLang="zh-CN" dirty="0"/>
              <a:t>xxx</a:t>
            </a:r>
            <a:r>
              <a:rPr lang="zh-CN" altLang="en-US" dirty="0"/>
              <a:t>为你的学号</a:t>
            </a:r>
            <a:r>
              <a:rPr lang="zh-CN" altLang="en-US" dirty="0" smtClean="0"/>
              <a:t>）</a:t>
            </a:r>
            <a:r>
              <a:rPr lang="zh-CN" altLang="en-US" dirty="0"/>
              <a:t>），</a:t>
            </a:r>
            <a:r>
              <a:rPr lang="zh-CN" altLang="en-US" dirty="0" smtClean="0"/>
              <a:t>比如</a:t>
            </a:r>
            <a:r>
              <a:rPr lang="en-US" altLang="zh-CN" dirty="0"/>
              <a:t>rowcol</a:t>
            </a:r>
            <a:r>
              <a:rPr lang="en-US" altLang="zh-CN" dirty="0" smtClean="0"/>
              <a:t>_201109062222.c</a:t>
            </a:r>
          </a:p>
          <a:p>
            <a:pPr lvl="1"/>
            <a:r>
              <a:rPr lang="zh-CN" altLang="en-US" dirty="0" smtClean="0"/>
              <a:t>请在</a:t>
            </a:r>
            <a:r>
              <a:rPr lang="en-US" altLang="zh-CN" dirty="0" err="1" smtClean="0"/>
              <a:t>educoder</a:t>
            </a:r>
            <a:r>
              <a:rPr lang="zh-CN" altLang="en-US" dirty="0" smtClean="0"/>
              <a:t>上提交你</a:t>
            </a:r>
            <a:r>
              <a:rPr lang="zh-CN" altLang="en-US" dirty="0" smtClean="0"/>
              <a:t>的</a:t>
            </a:r>
            <a:r>
              <a:rPr lang="en-US" altLang="zh-CN" dirty="0" err="1"/>
              <a:t>poly_</a:t>
            </a:r>
            <a:r>
              <a:rPr lang="en-US" altLang="zh-CN" dirty="0" err="1">
                <a:solidFill>
                  <a:srgbClr val="FF0000"/>
                </a:solidFill>
              </a:rPr>
              <a:t>xxx</a:t>
            </a:r>
            <a:r>
              <a:rPr lang="en-US" altLang="zh-CN" dirty="0" err="1"/>
              <a:t>.c</a:t>
            </a:r>
            <a:r>
              <a:rPr lang="zh-CN" altLang="en-US" dirty="0" smtClean="0"/>
              <a:t>和</a:t>
            </a:r>
            <a:r>
              <a:rPr lang="en-US" altLang="zh-CN" dirty="0" err="1"/>
              <a:t>rowcol_</a:t>
            </a:r>
            <a:r>
              <a:rPr lang="en-US" altLang="zh-CN" dirty="0" err="1">
                <a:solidFill>
                  <a:srgbClr val="FF0000"/>
                </a:solidFill>
              </a:rPr>
              <a:t>xxx</a:t>
            </a:r>
            <a:r>
              <a:rPr lang="en-US" altLang="zh-CN" dirty="0" err="1"/>
              <a:t>.c</a:t>
            </a:r>
            <a:r>
              <a:rPr lang="en-US" altLang="zh-CN" dirty="0"/>
              <a:t> </a:t>
            </a:r>
            <a:r>
              <a:rPr lang="zh-CN" altLang="en-US" dirty="0" smtClean="0"/>
              <a:t>。这些文件会被复制到特定的</a:t>
            </a:r>
            <a:r>
              <a:rPr lang="zh-CN" altLang="en-US" dirty="0"/>
              <a:t>机器上</a:t>
            </a:r>
            <a:r>
              <a:rPr lang="zh-CN" altLang="en-US" dirty="0" smtClean="0"/>
              <a:t>，编译</a:t>
            </a:r>
            <a:r>
              <a:rPr lang="zh-CN" altLang="en-US" dirty="0"/>
              <a:t>、运行。以</a:t>
            </a:r>
            <a:r>
              <a:rPr lang="zh-CN" altLang="en-US"/>
              <a:t>最后</a:t>
            </a:r>
            <a:r>
              <a:rPr lang="zh-CN" altLang="en-US" smtClean="0"/>
              <a:t>在该机器</a:t>
            </a:r>
            <a:r>
              <a:rPr lang="zh-CN" altLang="en-US" dirty="0"/>
              <a:t>上运行的得分为准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65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160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计算机系统——实验6</vt:lpstr>
      <vt:lpstr>实验6  性能优化实验</vt:lpstr>
      <vt:lpstr>实验6  性能优化实验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计算机系统原理——实验1</dc:title>
  <dc:creator>John</dc:creator>
  <cp:lastModifiedBy>IMO</cp:lastModifiedBy>
  <cp:revision>41</cp:revision>
  <dcterms:created xsi:type="dcterms:W3CDTF">2015-08-03T13:09:12Z</dcterms:created>
  <dcterms:modified xsi:type="dcterms:W3CDTF">2020-03-30T01:45:36Z</dcterms:modified>
</cp:coreProperties>
</file>