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g_predict"/>
          <p:cNvPicPr>
            <a:picLocks noChangeAspect="1"/>
          </p:cNvPicPr>
          <p:nvPr/>
        </p:nvPicPr>
        <p:blipFill>
          <a:blip r:embed="rId1"/>
          <a:srcRect l="27562" t="10259" r="24728" b="10130"/>
          <a:stretch>
            <a:fillRect/>
          </a:stretch>
        </p:blipFill>
        <p:spPr>
          <a:xfrm>
            <a:off x="7094855" y="1123315"/>
            <a:ext cx="4648835" cy="4612005"/>
          </a:xfrm>
          <a:prstGeom prst="rect">
            <a:avLst/>
          </a:prstGeom>
        </p:spPr>
      </p:pic>
      <p:pic>
        <p:nvPicPr>
          <p:cNvPr id="7" name="Picture 6" descr="35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1166495"/>
            <a:ext cx="4834255" cy="483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690245" y="1123315"/>
            <a:ext cx="9991090" cy="4932680"/>
            <a:chOff x="1116" y="1760"/>
            <a:chExt cx="15734" cy="7768"/>
          </a:xfrm>
        </p:grpSpPr>
        <p:pic>
          <p:nvPicPr>
            <p:cNvPr id="7" name="Picture 6" descr="35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16" y="1837"/>
              <a:ext cx="7613" cy="7613"/>
            </a:xfrm>
            <a:prstGeom prst="rect">
              <a:avLst/>
            </a:prstGeom>
          </p:spPr>
        </p:pic>
        <p:pic>
          <p:nvPicPr>
            <p:cNvPr id="4" name="Picture 3" descr="auto_s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2" y="1760"/>
              <a:ext cx="7769" cy="77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683895" y="1066165"/>
            <a:ext cx="10050145" cy="4988560"/>
            <a:chOff x="1087" y="1680"/>
            <a:chExt cx="15827" cy="7856"/>
          </a:xfrm>
        </p:grpSpPr>
        <p:pic>
          <p:nvPicPr>
            <p:cNvPr id="7" name="Picture 6" descr="35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87" y="1846"/>
              <a:ext cx="7613" cy="7613"/>
            </a:xfrm>
            <a:prstGeom prst="rect">
              <a:avLst/>
            </a:prstGeom>
          </p:spPr>
        </p:pic>
        <p:pic>
          <p:nvPicPr>
            <p:cNvPr id="6" name="Picture 5" descr="seg_predict"/>
            <p:cNvPicPr>
              <a:picLocks noChangeAspect="1"/>
            </p:cNvPicPr>
            <p:nvPr/>
          </p:nvPicPr>
          <p:blipFill>
            <a:blip r:embed="rId2"/>
            <a:srcRect l="27562" t="10259" r="24728" b="10130"/>
            <a:stretch>
              <a:fillRect/>
            </a:stretch>
          </p:blipFill>
          <p:spPr>
            <a:xfrm>
              <a:off x="8996" y="1680"/>
              <a:ext cx="7919" cy="7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seg_predict"/>
          <p:cNvPicPr>
            <a:picLocks noChangeAspect="1"/>
          </p:cNvPicPr>
          <p:nvPr/>
        </p:nvPicPr>
        <p:blipFill>
          <a:blip r:embed="rId1"/>
          <a:srcRect l="27562" t="10259" r="24728" b="10130"/>
          <a:stretch>
            <a:fillRect/>
          </a:stretch>
        </p:blipFill>
        <p:spPr>
          <a:xfrm>
            <a:off x="5706110" y="1066165"/>
            <a:ext cx="5028565" cy="4989195"/>
          </a:xfrm>
          <a:prstGeom prst="rect">
            <a:avLst/>
          </a:prstGeom>
        </p:spPr>
      </p:pic>
      <p:pic>
        <p:nvPicPr>
          <p:cNvPr id="4" name="Picture 3" descr="auto_s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122045"/>
            <a:ext cx="4933315" cy="4933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Arial Black</vt:lpstr>
      <vt:lpstr>Microsoft YaHei</vt:lpstr>
      <vt:lpstr>黑体</vt:lpstr>
      <vt:lpstr>Arial Unicode MS</vt:lpstr>
      <vt:lpstr>宋体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hhw</cp:lastModifiedBy>
  <cp:revision>7</cp:revision>
  <dcterms:created xsi:type="dcterms:W3CDTF">2024-12-19T05:17:22Z</dcterms:created>
  <dcterms:modified xsi:type="dcterms:W3CDTF">2024-12-19T05:17:22Z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