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8"/>
  </p:notesMasterIdLst>
  <p:sldIdLst>
    <p:sldId id="256" r:id="rId3"/>
    <p:sldId id="270" r:id="rId4"/>
    <p:sldId id="505" r:id="rId5"/>
    <p:sldId id="506" r:id="rId6"/>
    <p:sldId id="507" r:id="rId7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6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0" autoAdjust="0"/>
  </p:normalViewPr>
  <p:slideViewPr>
    <p:cSldViewPr>
      <p:cViewPr varScale="1">
        <p:scale>
          <a:sx n="122" d="100"/>
          <a:sy n="122" d="100"/>
        </p:scale>
        <p:origin x="528" y="96"/>
      </p:cViewPr>
      <p:guideLst>
        <p:guide orient="horz" pos="2162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2"/>
      </p:cViewPr>
      <p:guideLst>
        <p:guide orient="horz" pos="2882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142EE32-CEE5-46F5-AEF7-ACF303372DD0}" type="datetimeFigureOut">
              <a:rPr lang="zh-CN" altLang="en-US"/>
              <a:t>2024/1/22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9439DC8-4B00-4E18-95B5-FA74E4FF38B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GI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4653023" y="1250066"/>
            <a:ext cx="3862327" cy="5029199"/>
          </a:xfrm>
        </p:spPr>
        <p:txBody>
          <a:bodyPr/>
          <a:lstStyle>
            <a:lvl1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4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263107"/>
            <a:ext cx="386873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1902868"/>
            <a:ext cx="3868738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3107"/>
            <a:ext cx="387032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902868"/>
            <a:ext cx="3870325" cy="437060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o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b="1" dirty="0">
                <a:solidFill>
                  <a:srgbClr val="9900FF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45E0-A37C-4893-A155-FE5B5D3A70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E5D1-7F7D-4BFF-BBEC-76DB1AE45F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国防科技大学计算机系</a:t>
            </a:r>
            <a:r>
              <a:rPr lang="en-US" altLang="zh-CN"/>
              <a:t>602</a:t>
            </a:r>
            <a:r>
              <a:rPr lang="zh-CN" altLang="en-US"/>
              <a:t>教研室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9ABD04-53E4-413B-BE9E-A2AE9E54FEF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c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5400" b="1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611EE-59A9-4859-9C07-CB508E73806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co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940"/>
          </a:xfrm>
        </p:spPr>
        <p:txBody>
          <a:bodyPr/>
          <a:lstStyle>
            <a:lvl1pPr>
              <a:defRPr sz="4000">
                <a:solidFill>
                  <a:srgbClr val="9900FF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50066"/>
            <a:ext cx="7886700" cy="5029199"/>
          </a:xfrm>
        </p:spPr>
        <p:txBody>
          <a:bodyPr/>
          <a:lstStyle>
            <a:lvl1pPr>
              <a:buSzPct val="85000"/>
              <a:buFontTx/>
              <a:buBlip>
                <a:blip r:embed="rId2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SzPct val="85000"/>
              <a:buFontTx/>
              <a:buBlip>
                <a:blip r:embed="rId3"/>
              </a:buBlip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44894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448943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48943"/>
            <a:ext cx="2611361" cy="365125"/>
          </a:xfrm>
        </p:spPr>
        <p:txBody>
          <a:bodyPr/>
          <a:lstStyle/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68" y="87597"/>
            <a:ext cx="1367143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F611EE-59A9-4859-9C07-CB508E73806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B79A69-0A37-4452-9D7A-A0AAE3A6C7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sl/install" TargetMode="External"/><Relationship Id="rId2" Type="http://schemas.openxmlformats.org/officeDocument/2006/relationships/hyperlink" Target="https://ubuntu.com/tutorials/install-ubuntu-desktop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ubuntu.com/ws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19574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54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并行编译与优化</a:t>
            </a:r>
            <a:br>
              <a:rPr lang="en-US" altLang="zh-CN" sz="5400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  <a:ea typeface="黑体" panose="02010609060101010101" pitchFamily="2" charset="-122"/>
              </a:rPr>
              <a:t>Advanced Compiler Technology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  <a:ea typeface="黑体" panose="02010609060101010101" pitchFamily="2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z="3600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计算机研究所编译室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  <a:t>Experiment Zero:</a:t>
            </a:r>
            <a:b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</a:br>
            <a:r>
              <a:rPr lang="en-US" altLang="zh-CN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Comic Sans MS" panose="030F0702030302020204" pitchFamily="66" charset="0"/>
              </a:rPr>
              <a:t>Environment Setup</a:t>
            </a:r>
            <a:endParaRPr lang="zh-CN" alt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</a:t>
            </a:r>
            <a:r>
              <a:rPr lang="en-US" altLang="zh-CN" sz="4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r>
              <a:rPr lang="zh-CN" altLang="en-US" sz="4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实验环境准备</a:t>
            </a:r>
            <a:r>
              <a:rPr lang="zh-CN" altLang="en-US" sz="48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DCE15-8202-C964-EFD7-C240AF7D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79B5E-0117-947A-8653-18D9DE9CD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推荐使用</a:t>
            </a:r>
            <a:r>
              <a:rPr lang="en-US" altLang="zh-CN" dirty="0"/>
              <a:t>Ubuntu Linux</a:t>
            </a:r>
            <a:r>
              <a:rPr lang="zh-CN" altLang="en-US" dirty="0"/>
              <a:t>，两种方式</a:t>
            </a:r>
            <a:endParaRPr lang="en-US" altLang="zh-CN" dirty="0"/>
          </a:p>
          <a:p>
            <a:pPr lvl="1"/>
            <a:r>
              <a:rPr lang="en-US" altLang="zh-CN" dirty="0"/>
              <a:t>Windows/Ubuntu</a:t>
            </a:r>
            <a:r>
              <a:rPr lang="zh-CN" altLang="en-US" dirty="0"/>
              <a:t>双系统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https://ubuntu.com/tutorials/install-ubuntu-desktop</a:t>
            </a:r>
            <a:endParaRPr lang="en-US" altLang="zh-CN" dirty="0"/>
          </a:p>
          <a:p>
            <a:pPr lvl="1"/>
            <a:r>
              <a:rPr lang="en-US" altLang="zh-CN" dirty="0"/>
              <a:t>WSL</a:t>
            </a:r>
            <a:r>
              <a:rPr lang="zh-CN" altLang="en-US" dirty="0"/>
              <a:t>环境下安装</a:t>
            </a:r>
            <a:r>
              <a:rPr lang="en-US" altLang="zh-CN" dirty="0"/>
              <a:t>Ubuntu</a:t>
            </a:r>
          </a:p>
          <a:p>
            <a:pPr lvl="2"/>
            <a:r>
              <a:rPr lang="en-US" altLang="zh-CN" dirty="0">
                <a:hlinkClick r:id="rId3"/>
              </a:rPr>
              <a:t>https://learn.microsoft.com/en-us/windows/wsl/install</a:t>
            </a:r>
            <a:endParaRPr lang="en-US" altLang="zh-CN" dirty="0"/>
          </a:p>
          <a:p>
            <a:pPr lvl="2"/>
            <a:r>
              <a:rPr lang="en-US" altLang="zh-CN" dirty="0">
                <a:hlinkClick r:id="rId4"/>
              </a:rPr>
              <a:t>https://ubuntu.com/wsl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31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02B7D-FB5E-6B5B-3646-1448D978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F3904-5436-15CC-C163-6BDB8B87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Ubuntu</a:t>
            </a:r>
            <a:r>
              <a:rPr lang="zh-CN" altLang="en-US" dirty="0"/>
              <a:t>环境下安装基本的开发工具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A04F5E-A5AE-7B58-C3BE-F07364CB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060848"/>
            <a:ext cx="6432658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apt update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apt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install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-y uuid-dev libutfcpp-dev pkg-config make git cmake openjdk-11-jre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6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78D8D-5177-11B3-97CD-567E171C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SysY</a:t>
            </a:r>
            <a:r>
              <a:rPr lang="zh-CN" altLang="en-US" dirty="0"/>
              <a:t>编译器开发环境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E34A0-4C92-B224-4571-F5A944FA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课程组为同学们建立了一个基础开发环境，包含了</a:t>
            </a:r>
            <a:r>
              <a:rPr lang="en-US" altLang="zh-CN" dirty="0"/>
              <a:t>ANTLR</a:t>
            </a:r>
            <a:r>
              <a:rPr lang="zh-CN" altLang="en-US" dirty="0"/>
              <a:t>前端工具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构建完成后，可以运行一个小的测试用例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1BC4F3-71EA-F3F2-2BB4-D0B48053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52" y="2288270"/>
            <a:ext cx="3723583" cy="114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 </a:t>
            </a:r>
            <a:r>
              <a:rPr lang="en-US" altLang="zh-CN" sz="1400" dirty="0">
                <a:latin typeface="Arial Unicode MS"/>
              </a:rPr>
              <a:t>git</a:t>
            </a:r>
            <a:r>
              <a:rPr lang="zh-CN" altLang="en-US" sz="1400" dirty="0">
                <a:latin typeface="Arial Unicode MS"/>
              </a:rPr>
              <a:t> </a:t>
            </a:r>
            <a:r>
              <a:rPr lang="en-US" altLang="zh-CN" sz="1400" dirty="0">
                <a:latin typeface="Arial Unicode MS"/>
              </a:rPr>
              <a:t>clone</a:t>
            </a:r>
            <a:r>
              <a:rPr lang="zh-CN" altLang="en-US" sz="1400" dirty="0">
                <a:latin typeface="Arial Unicode MS"/>
              </a:rPr>
              <a:t> </a:t>
            </a:r>
            <a:r>
              <a:rPr lang="en-US" altLang="zh-CN" sz="1400" dirty="0">
                <a:latin typeface="Arial Unicode MS"/>
              </a:rPr>
              <a:t>https://gitee.com/xsu1989/sysy.git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 cd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sysy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Arial Unicode MS"/>
              </a:rPr>
              <a:t>$ </a:t>
            </a:r>
            <a:r>
              <a:rPr lang="en-US" altLang="zh-CN" sz="1400" dirty="0" err="1">
                <a:latin typeface="Arial Unicode MS"/>
              </a:rPr>
              <a:t>cmake</a:t>
            </a:r>
            <a:r>
              <a:rPr lang="en-US" altLang="zh-CN" sz="1400" dirty="0">
                <a:latin typeface="Arial Unicode MS"/>
              </a:rPr>
              <a:t> -S . -B build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cmake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en-US" altLang="zh-CN" sz="1400" dirty="0">
                <a:latin typeface="Arial Unicode MS"/>
              </a:rPr>
              <a:t>--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build build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46DFAEF-3A13-2633-4DFE-CC9641C2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52" y="4365104"/>
            <a:ext cx="3389069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 cat test/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funcrparams.sysy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 ./build/bin/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sysyc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test/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funcrparams.sysy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7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84bf729-b87e-4b41-a68e-686c901be70f"/>
  <p:tag name="COMMONDATA" val="eyJoZGlkIjoiYzc5YTNiOWVjOWM4OTlmODVmMWU4M2IyYzg0NWI5MDEifQ=="/>
</p:tagLst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lecture01-introduction</Template>
  <TotalTime>33</TotalTime>
  <Words>192</Words>
  <Application>Microsoft Office PowerPoint</Application>
  <PresentationFormat>全屏显示(4:3)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 Unicode MS</vt:lpstr>
      <vt:lpstr>方正大黑简体</vt:lpstr>
      <vt:lpstr>黑体</vt:lpstr>
      <vt:lpstr>华文中宋</vt:lpstr>
      <vt:lpstr>微软雅黑</vt:lpstr>
      <vt:lpstr>Arial</vt:lpstr>
      <vt:lpstr>Calibri</vt:lpstr>
      <vt:lpstr>Calibri Light</vt:lpstr>
      <vt:lpstr>Comic Sans MS</vt:lpstr>
      <vt:lpstr>Wingdings</vt:lpstr>
      <vt:lpstr>模板</vt:lpstr>
      <vt:lpstr>1_模板</vt:lpstr>
      <vt:lpstr>并行编译与优化 Advanced Compiler Technology</vt:lpstr>
      <vt:lpstr>Experiment Zero: Environment Setup</vt:lpstr>
      <vt:lpstr>Linux系统环境</vt:lpstr>
      <vt:lpstr>开发工具链</vt:lpstr>
      <vt:lpstr>SysY编译器开发环境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高级编译技术</dc:title>
  <dc:creator>hc</dc:creator>
  <cp:lastModifiedBy>Xing Su</cp:lastModifiedBy>
  <cp:revision>712</cp:revision>
  <dcterms:created xsi:type="dcterms:W3CDTF">2023-03-17T11:47:00Z</dcterms:created>
  <dcterms:modified xsi:type="dcterms:W3CDTF">2024-01-22T02:29:46Z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2572848C999E4805AC81555C58437CC6</vt:lpwstr>
  </property>
</Properties>
</file>