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9" r:id="rId6"/>
    <p:sldId id="261" r:id="rId7"/>
    <p:sldId id="25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60" r:id="rId20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3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Introduction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Etat de l’art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Conclusion &amp; Perspective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8382187C-26E0-4B49-BA18-2D9FDD3682E3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Objectifs	</a:t>
          </a:r>
        </a:p>
      </dgm:t>
    </dgm:pt>
    <dgm:pt modelId="{CD2123D7-2F6C-4005-9AE7-9BB737302DE7}" type="parTrans" cxnId="{8D7C238E-58D2-4622-B350-FF0F005F4706}">
      <dgm:prSet/>
      <dgm:spPr/>
      <dgm:t>
        <a:bodyPr/>
        <a:lstStyle/>
        <a:p>
          <a:endParaRPr lang="fr-FR"/>
        </a:p>
      </dgm:t>
    </dgm:pt>
    <dgm:pt modelId="{3E9C94C2-3E7F-4E33-AA8C-F1D4D8E23A5B}" type="sibTrans" cxnId="{8D7C238E-58D2-4622-B350-FF0F005F4706}">
      <dgm:prSet/>
      <dgm:spPr/>
      <dgm:t>
        <a:bodyPr/>
        <a:lstStyle/>
        <a:p>
          <a:endParaRPr lang="fr-F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7DB96E5-829A-4AAE-BD2A-C2181E720A09}" type="pres">
      <dgm:prSet presAssocID="{8382187C-26E0-4B49-BA18-2D9FDD3682E3}" presName="text_2" presStyleLbl="node1" presStyleIdx="1" presStyleCnt="4">
        <dgm:presLayoutVars>
          <dgm:bulletEnabled val="1"/>
        </dgm:presLayoutVars>
      </dgm:prSet>
      <dgm:spPr/>
    </dgm:pt>
    <dgm:pt modelId="{7FC19C41-FA94-4672-BC35-6F5F5E74FE2B}" type="pres">
      <dgm:prSet presAssocID="{8382187C-26E0-4B49-BA18-2D9FDD3682E3}" presName="accent_2" presStyleCnt="0"/>
      <dgm:spPr/>
    </dgm:pt>
    <dgm:pt modelId="{0FF5D7C0-1B4E-4142-B360-8933DBC3C10F}" type="pres">
      <dgm:prSet presAssocID="{8382187C-26E0-4B49-BA18-2D9FDD3682E3}" presName="accentRepeatNode" presStyleLbl="solidFgAcc1" presStyleIdx="1" presStyleCnt="4"/>
      <dgm:spPr/>
    </dgm:pt>
    <dgm:pt modelId="{FC9A84EB-B6B7-485F-B944-98173F570BDD}" type="pres">
      <dgm:prSet presAssocID="{0BEF68B8-1228-47BB-83B5-7B9CD1E3F84E}" presName="text_3" presStyleLbl="node1" presStyleIdx="2" presStyleCnt="4">
        <dgm:presLayoutVars>
          <dgm:bulletEnabled val="1"/>
        </dgm:presLayoutVars>
      </dgm:prSet>
      <dgm:spPr/>
    </dgm:pt>
    <dgm:pt modelId="{4F998809-C48B-41A9-9EDB-F261FEAE45B3}" type="pres">
      <dgm:prSet presAssocID="{0BEF68B8-1228-47BB-83B5-7B9CD1E3F84E}" presName="accent_3" presStyleCnt="0"/>
      <dgm:spPr/>
    </dgm:pt>
    <dgm:pt modelId="{3F8116AC-FAC3-4E95-9865-93CCFEB191B9}" type="pres">
      <dgm:prSet presAssocID="{0BEF68B8-1228-47BB-83B5-7B9CD1E3F84E}" presName="accentRepeatNode" presStyleLbl="solidFgAcc1" presStyleIdx="2" presStyleCnt="4"/>
      <dgm:spPr/>
    </dgm:pt>
    <dgm:pt modelId="{905DE145-3084-4099-B9B2-C1BF2B547756}" type="pres">
      <dgm:prSet presAssocID="{5605D28D-2CE6-4513-8566-952984E21E14}" presName="text_4" presStyleLbl="node1" presStyleIdx="3" presStyleCnt="4">
        <dgm:presLayoutVars>
          <dgm:bulletEnabled val="1"/>
        </dgm:presLayoutVars>
      </dgm:prSet>
      <dgm:spPr/>
    </dgm:pt>
    <dgm:pt modelId="{8938C4A3-5DBA-4785-8137-C4B5108A6A81}" type="pres">
      <dgm:prSet presAssocID="{5605D28D-2CE6-4513-8566-952984E21E14}" presName="accent_4" presStyleCnt="0"/>
      <dgm:spPr/>
    </dgm:pt>
    <dgm:pt modelId="{A965097E-32F1-4AB8-8C4E-2814A7596B2F}" type="pres">
      <dgm:prSet presAssocID="{5605D28D-2CE6-4513-8566-952984E21E14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FBD2A42F-AE50-4EF7-B973-AEFBECE0C8BF}" type="presOf" srcId="{8382187C-26E0-4B49-BA18-2D9FDD3682E3}" destId="{97DB96E5-829A-4AAE-BD2A-C2181E720A09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2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3" destOrd="0" parTransId="{EB15AB98-362B-4E70-A3DA-995FC3E8BA79}" sibTransId="{823D1971-2C4D-4EC5-A874-2F463DE37109}"/>
    <dgm:cxn modelId="{8D7C238E-58D2-4622-B350-FF0F005F4706}" srcId="{7E5AA53B-3EEE-4DE4-BB81-9044890C2946}" destId="{8382187C-26E0-4B49-BA18-2D9FDD3682E3}" srcOrd="1" destOrd="0" parTransId="{CD2123D7-2F6C-4005-9AE7-9BB737302DE7}" sibTransId="{3E9C94C2-3E7F-4E33-AA8C-F1D4D8E23A5B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7EEC4395-3BA3-45F0-8426-BC6943512DFD}" type="presOf" srcId="{5605D28D-2CE6-4513-8566-952984E21E14}" destId="{905DE145-3084-4099-B9B2-C1BF2B547756}" srcOrd="0" destOrd="0" presId="urn:microsoft.com/office/officeart/2008/layout/VerticalCurvedList"/>
    <dgm:cxn modelId="{EA5C20C3-86E7-499B-B058-BF7A6CA2C068}" type="presOf" srcId="{0BEF68B8-1228-47BB-83B5-7B9CD1E3F84E}" destId="{FC9A84EB-B6B7-485F-B944-98173F570BDD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78C822D7-BD58-40AF-BD80-5C67229B1D6D}" type="presParOf" srcId="{90561C55-3C6E-4D53-85E1-2C50BCDDA392}" destId="{97DB96E5-829A-4AAE-BD2A-C2181E720A09}" srcOrd="3" destOrd="0" presId="urn:microsoft.com/office/officeart/2008/layout/VerticalCurvedList"/>
    <dgm:cxn modelId="{E82FA71C-BF5D-4907-A30E-FB27794A4278}" type="presParOf" srcId="{90561C55-3C6E-4D53-85E1-2C50BCDDA392}" destId="{7FC19C41-FA94-4672-BC35-6F5F5E74FE2B}" srcOrd="4" destOrd="0" presId="urn:microsoft.com/office/officeart/2008/layout/VerticalCurvedList"/>
    <dgm:cxn modelId="{3465635F-E850-41A7-8587-56D1D8A9DA4B}" type="presParOf" srcId="{7FC19C41-FA94-4672-BC35-6F5F5E74FE2B}" destId="{0FF5D7C0-1B4E-4142-B360-8933DBC3C10F}" srcOrd="0" destOrd="0" presId="urn:microsoft.com/office/officeart/2008/layout/VerticalCurvedList"/>
    <dgm:cxn modelId="{5839EA7F-6765-4EC6-9E2F-9F6AA8445637}" type="presParOf" srcId="{90561C55-3C6E-4D53-85E1-2C50BCDDA392}" destId="{FC9A84EB-B6B7-485F-B944-98173F570BDD}" srcOrd="5" destOrd="0" presId="urn:microsoft.com/office/officeart/2008/layout/VerticalCurvedList"/>
    <dgm:cxn modelId="{A60D63EF-9D03-4C40-BD9C-8C9FB36D0347}" type="presParOf" srcId="{90561C55-3C6E-4D53-85E1-2C50BCDDA392}" destId="{4F998809-C48B-41A9-9EDB-F261FEAE45B3}" srcOrd="6" destOrd="0" presId="urn:microsoft.com/office/officeart/2008/layout/VerticalCurvedList"/>
    <dgm:cxn modelId="{28C64B14-EB6F-4EB2-AAF9-37F67D527C26}" type="presParOf" srcId="{4F998809-C48B-41A9-9EDB-F261FEAE45B3}" destId="{3F8116AC-FAC3-4E95-9865-93CCFEB191B9}" srcOrd="0" destOrd="0" presId="urn:microsoft.com/office/officeart/2008/layout/VerticalCurvedList"/>
    <dgm:cxn modelId="{2975AB95-4F61-4596-8AE2-D12DDF6B27C4}" type="presParOf" srcId="{90561C55-3C6E-4D53-85E1-2C50BCDDA392}" destId="{905DE145-3084-4099-B9B2-C1BF2B547756}" srcOrd="7" destOrd="0" presId="urn:microsoft.com/office/officeart/2008/layout/VerticalCurvedList"/>
    <dgm:cxn modelId="{6A022306-07D6-4345-AD0E-09D056956644}" type="presParOf" srcId="{90561C55-3C6E-4D53-85E1-2C50BCDDA392}" destId="{8938C4A3-5DBA-4785-8137-C4B5108A6A81}" srcOrd="8" destOrd="0" presId="urn:microsoft.com/office/officeart/2008/layout/VerticalCurvedList"/>
    <dgm:cxn modelId="{EA8CFBC2-0117-4A15-AA28-572A37A94C92}" type="presParOf" srcId="{8938C4A3-5DBA-4785-8137-C4B5108A6A81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544233E-D45A-4E54-9BE9-225DB243F8B8}" type="doc">
      <dgm:prSet loTypeId="urn:microsoft.com/office/officeart/2005/8/layout/hLis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C442EE-7F2D-4648-BC5E-AD19D100FE07}">
      <dgm:prSet phldrT="[Texte]"/>
      <dgm:spPr/>
      <dgm:t>
        <a:bodyPr/>
        <a:lstStyle/>
        <a:p>
          <a:r>
            <a:rPr lang="fr-FR" dirty="0"/>
            <a:t>Big data</a:t>
          </a:r>
        </a:p>
      </dgm:t>
    </dgm:pt>
    <dgm:pt modelId="{92BA1A69-24A6-4ADB-A468-343C617F74BE}" type="parTrans" cxnId="{7860EC33-7119-4C05-8DC5-0418E05B5E17}">
      <dgm:prSet/>
      <dgm:spPr/>
      <dgm:t>
        <a:bodyPr/>
        <a:lstStyle/>
        <a:p>
          <a:endParaRPr lang="fr-FR"/>
        </a:p>
      </dgm:t>
    </dgm:pt>
    <dgm:pt modelId="{D0DC32CC-EBBF-46C9-8B40-19D836934195}" type="sibTrans" cxnId="{7860EC33-7119-4C05-8DC5-0418E05B5E17}">
      <dgm:prSet/>
      <dgm:spPr/>
      <dgm:t>
        <a:bodyPr/>
        <a:lstStyle/>
        <a:p>
          <a:endParaRPr lang="fr-FR"/>
        </a:p>
      </dgm:t>
    </dgm:pt>
    <dgm:pt modelId="{765A50B2-AC35-4266-8AE7-F445CC861361}">
      <dgm:prSet phldrT="[Texte]"/>
      <dgm:spPr/>
      <dgm:t>
        <a:bodyPr/>
        <a:lstStyle/>
        <a:p>
          <a:r>
            <a:rPr lang="fr-FR" dirty="0"/>
            <a:t>Ensembles des données plus grands</a:t>
          </a:r>
        </a:p>
      </dgm:t>
    </dgm:pt>
    <dgm:pt modelId="{44900B85-2661-46F9-8085-ADFA7BD942A7}" type="parTrans" cxnId="{EB776E58-5350-4FA0-9251-E75DB993ACDB}">
      <dgm:prSet/>
      <dgm:spPr/>
      <dgm:t>
        <a:bodyPr/>
        <a:lstStyle/>
        <a:p>
          <a:endParaRPr lang="fr-FR"/>
        </a:p>
      </dgm:t>
    </dgm:pt>
    <dgm:pt modelId="{09E21214-4021-4A3B-A020-79FB66A8A7B4}" type="sibTrans" cxnId="{EB776E58-5350-4FA0-9251-E75DB993ACDB}">
      <dgm:prSet/>
      <dgm:spPr/>
      <dgm:t>
        <a:bodyPr/>
        <a:lstStyle/>
        <a:p>
          <a:endParaRPr lang="fr-FR"/>
        </a:p>
      </dgm:t>
    </dgm:pt>
    <dgm:pt modelId="{AFB249B6-0590-4C29-A264-97A1FD7F20E4}">
      <dgm:prSet phldrT="[Texte]"/>
      <dgm:spPr/>
      <dgm:t>
        <a:bodyPr/>
        <a:lstStyle/>
        <a:p>
          <a:r>
            <a:rPr lang="fr-FR" dirty="0"/>
            <a:t>Collecte et stockage plus faciles</a:t>
          </a:r>
        </a:p>
      </dgm:t>
    </dgm:pt>
    <dgm:pt modelId="{FA682B4B-1DC7-4B5F-AF67-260FDB653C9D}" type="parTrans" cxnId="{5CF5F4C2-3D6A-4685-AF87-2F6C4697C776}">
      <dgm:prSet/>
      <dgm:spPr/>
      <dgm:t>
        <a:bodyPr/>
        <a:lstStyle/>
        <a:p>
          <a:endParaRPr lang="fr-FR"/>
        </a:p>
      </dgm:t>
    </dgm:pt>
    <dgm:pt modelId="{8DD3F752-6000-44B9-961C-C7F2945D49B4}" type="sibTrans" cxnId="{5CF5F4C2-3D6A-4685-AF87-2F6C4697C776}">
      <dgm:prSet/>
      <dgm:spPr/>
      <dgm:t>
        <a:bodyPr/>
        <a:lstStyle/>
        <a:p>
          <a:endParaRPr lang="fr-FR"/>
        </a:p>
      </dgm:t>
    </dgm:pt>
    <dgm:pt modelId="{5A991312-B94F-4334-92EF-02EE7F5194A7}">
      <dgm:prSet phldrT="[Texte]"/>
      <dgm:spPr/>
      <dgm:t>
        <a:bodyPr/>
        <a:lstStyle/>
        <a:p>
          <a:r>
            <a:rPr lang="fr-FR" dirty="0"/>
            <a:t>Matériels</a:t>
          </a:r>
        </a:p>
      </dgm:t>
    </dgm:pt>
    <dgm:pt modelId="{C01C6C85-7788-4B45-BC23-99E506F9232B}" type="parTrans" cxnId="{65A096D6-9EF8-410A-A423-96C2C83A1228}">
      <dgm:prSet/>
      <dgm:spPr/>
      <dgm:t>
        <a:bodyPr/>
        <a:lstStyle/>
        <a:p>
          <a:endParaRPr lang="fr-FR"/>
        </a:p>
      </dgm:t>
    </dgm:pt>
    <dgm:pt modelId="{6127522F-5588-4B9D-8A3D-F79C1657070B}" type="sibTrans" cxnId="{65A096D6-9EF8-410A-A423-96C2C83A1228}">
      <dgm:prSet/>
      <dgm:spPr/>
      <dgm:t>
        <a:bodyPr/>
        <a:lstStyle/>
        <a:p>
          <a:endParaRPr lang="fr-FR"/>
        </a:p>
      </dgm:t>
    </dgm:pt>
    <dgm:pt modelId="{52EB65EF-5D1B-4F6C-B0F0-AB6D31B4AE24}">
      <dgm:prSet phldrT="[Texte]"/>
      <dgm:spPr/>
      <dgm:t>
        <a:bodyPr/>
        <a:lstStyle/>
        <a:p>
          <a:r>
            <a:rPr lang="fr-FR" dirty="0"/>
            <a:t>Graphics Processing Units (GPU)</a:t>
          </a:r>
        </a:p>
      </dgm:t>
    </dgm:pt>
    <dgm:pt modelId="{AE176980-A65D-4014-AD94-2174AA0A33EE}" type="parTrans" cxnId="{F7D1FF1A-9320-4D86-ABBF-08F21D652458}">
      <dgm:prSet/>
      <dgm:spPr/>
      <dgm:t>
        <a:bodyPr/>
        <a:lstStyle/>
        <a:p>
          <a:endParaRPr lang="fr-FR"/>
        </a:p>
      </dgm:t>
    </dgm:pt>
    <dgm:pt modelId="{0B41333B-BA96-4C83-9853-DEFF26EF666B}" type="sibTrans" cxnId="{F7D1FF1A-9320-4D86-ABBF-08F21D652458}">
      <dgm:prSet/>
      <dgm:spPr/>
      <dgm:t>
        <a:bodyPr/>
        <a:lstStyle/>
        <a:p>
          <a:endParaRPr lang="fr-FR"/>
        </a:p>
      </dgm:t>
    </dgm:pt>
    <dgm:pt modelId="{4FD7DB6A-12D3-488E-B7AD-3F024F1B3DE0}">
      <dgm:prSet phldrT="[Texte]"/>
      <dgm:spPr/>
      <dgm:t>
        <a:bodyPr/>
        <a:lstStyle/>
        <a:p>
          <a:r>
            <a:rPr lang="fr-FR" dirty="0"/>
            <a:t>Massivement </a:t>
          </a:r>
          <a:r>
            <a:rPr lang="fr-FR" dirty="0" err="1"/>
            <a:t>parallélisable</a:t>
          </a:r>
          <a:endParaRPr lang="fr-FR" dirty="0"/>
        </a:p>
      </dgm:t>
    </dgm:pt>
    <dgm:pt modelId="{A667C164-8607-4897-8611-7761D7C5EA8B}" type="parTrans" cxnId="{FED1DB09-84FA-457D-B327-2EA72640F422}">
      <dgm:prSet/>
      <dgm:spPr/>
      <dgm:t>
        <a:bodyPr/>
        <a:lstStyle/>
        <a:p>
          <a:endParaRPr lang="fr-FR"/>
        </a:p>
      </dgm:t>
    </dgm:pt>
    <dgm:pt modelId="{D6900825-F697-4F28-8F90-BE193852C456}" type="sibTrans" cxnId="{FED1DB09-84FA-457D-B327-2EA72640F422}">
      <dgm:prSet/>
      <dgm:spPr/>
      <dgm:t>
        <a:bodyPr/>
        <a:lstStyle/>
        <a:p>
          <a:endParaRPr lang="fr-FR"/>
        </a:p>
      </dgm:t>
    </dgm:pt>
    <dgm:pt modelId="{FABC754C-24D0-4BE5-B2E9-29C365A2A226}">
      <dgm:prSet phldrT="[Texte]"/>
      <dgm:spPr/>
      <dgm:t>
        <a:bodyPr/>
        <a:lstStyle/>
        <a:p>
          <a:r>
            <a:rPr lang="fr-FR" dirty="0"/>
            <a:t>Logiciels</a:t>
          </a:r>
        </a:p>
      </dgm:t>
    </dgm:pt>
    <dgm:pt modelId="{CA656D23-61A4-42C7-B626-656E5C9217BC}" type="parTrans" cxnId="{7253E716-F557-41CA-9CDF-6DC8651CC1F9}">
      <dgm:prSet/>
      <dgm:spPr/>
      <dgm:t>
        <a:bodyPr/>
        <a:lstStyle/>
        <a:p>
          <a:endParaRPr lang="fr-FR"/>
        </a:p>
      </dgm:t>
    </dgm:pt>
    <dgm:pt modelId="{1AE0D462-D6DC-4C98-890A-7207F595EA22}" type="sibTrans" cxnId="{7253E716-F557-41CA-9CDF-6DC8651CC1F9}">
      <dgm:prSet/>
      <dgm:spPr/>
      <dgm:t>
        <a:bodyPr/>
        <a:lstStyle/>
        <a:p>
          <a:endParaRPr lang="fr-FR"/>
        </a:p>
      </dgm:t>
    </dgm:pt>
    <dgm:pt modelId="{EB53E71B-9780-4499-AB53-52FE0001292B}">
      <dgm:prSet phldrT="[Texte]"/>
      <dgm:spPr/>
      <dgm:t>
        <a:bodyPr/>
        <a:lstStyle/>
        <a:p>
          <a:r>
            <a:rPr lang="fr-FR" dirty="0"/>
            <a:t>Techniques améliorées</a:t>
          </a:r>
        </a:p>
      </dgm:t>
    </dgm:pt>
    <dgm:pt modelId="{61019EBD-89A5-4393-B56D-CFBA4E4AB30A}" type="parTrans" cxnId="{246E028C-E2D2-49DB-9487-B10A7617563C}">
      <dgm:prSet/>
      <dgm:spPr/>
      <dgm:t>
        <a:bodyPr/>
        <a:lstStyle/>
        <a:p>
          <a:endParaRPr lang="fr-FR"/>
        </a:p>
      </dgm:t>
    </dgm:pt>
    <dgm:pt modelId="{EA784D64-2A3D-4E9E-883A-8915537E5446}" type="sibTrans" cxnId="{246E028C-E2D2-49DB-9487-B10A7617563C}">
      <dgm:prSet/>
      <dgm:spPr/>
      <dgm:t>
        <a:bodyPr/>
        <a:lstStyle/>
        <a:p>
          <a:endParaRPr lang="fr-FR"/>
        </a:p>
      </dgm:t>
    </dgm:pt>
    <dgm:pt modelId="{07275135-AEBA-4A37-B723-A47E6AF17673}">
      <dgm:prSet phldrT="[Texte]"/>
      <dgm:spPr/>
      <dgm:t>
        <a:bodyPr/>
        <a:lstStyle/>
        <a:p>
          <a:r>
            <a:rPr lang="fr-FR" dirty="0"/>
            <a:t>Nouveaux modèles</a:t>
          </a:r>
        </a:p>
      </dgm:t>
    </dgm:pt>
    <dgm:pt modelId="{850DBCCE-58CB-4338-A637-EFFF95C580B7}" type="parTrans" cxnId="{FC36409E-6DC2-468A-9AE5-76A032D95694}">
      <dgm:prSet/>
      <dgm:spPr/>
      <dgm:t>
        <a:bodyPr/>
        <a:lstStyle/>
        <a:p>
          <a:endParaRPr lang="fr-FR"/>
        </a:p>
      </dgm:t>
    </dgm:pt>
    <dgm:pt modelId="{6459214B-3477-49C6-8F05-D29EA23E9B8B}" type="sibTrans" cxnId="{FC36409E-6DC2-468A-9AE5-76A032D95694}">
      <dgm:prSet/>
      <dgm:spPr/>
      <dgm:t>
        <a:bodyPr/>
        <a:lstStyle/>
        <a:p>
          <a:endParaRPr lang="fr-FR"/>
        </a:p>
      </dgm:t>
    </dgm:pt>
    <dgm:pt modelId="{B1025362-140C-43C9-9A6C-349A20CFFB72}">
      <dgm:prSet phldrT="[Texte]"/>
      <dgm:spPr/>
      <dgm:t>
        <a:bodyPr/>
        <a:lstStyle/>
        <a:p>
          <a:r>
            <a:rPr lang="fr-FR" dirty="0"/>
            <a:t>Boîtes à outils</a:t>
          </a:r>
        </a:p>
      </dgm:t>
    </dgm:pt>
    <dgm:pt modelId="{8378B363-B081-491C-BCE1-36F3643C95FF}" type="parTrans" cxnId="{FB000F44-AD50-43F8-83E6-C5C70887B159}">
      <dgm:prSet/>
      <dgm:spPr/>
      <dgm:t>
        <a:bodyPr/>
        <a:lstStyle/>
        <a:p>
          <a:endParaRPr lang="fr-FR"/>
        </a:p>
      </dgm:t>
    </dgm:pt>
    <dgm:pt modelId="{C432C842-5019-4D65-A6A0-708970A8D786}" type="sibTrans" cxnId="{FB000F44-AD50-43F8-83E6-C5C70887B159}">
      <dgm:prSet/>
      <dgm:spPr/>
      <dgm:t>
        <a:bodyPr/>
        <a:lstStyle/>
        <a:p>
          <a:endParaRPr lang="fr-FR"/>
        </a:p>
      </dgm:t>
    </dgm:pt>
    <dgm:pt modelId="{CCA46684-EA42-43B4-B17D-BC74577F13E8}" type="pres">
      <dgm:prSet presAssocID="{F544233E-D45A-4E54-9BE9-225DB243F8B8}" presName="linearFlow" presStyleCnt="0">
        <dgm:presLayoutVars>
          <dgm:dir/>
          <dgm:animLvl val="lvl"/>
          <dgm:resizeHandles/>
        </dgm:presLayoutVars>
      </dgm:prSet>
      <dgm:spPr/>
    </dgm:pt>
    <dgm:pt modelId="{93A6E76D-E040-4A25-9031-C5FF044AC899}" type="pres">
      <dgm:prSet presAssocID="{3FC442EE-7F2D-4648-BC5E-AD19D100FE07}" presName="compositeNode" presStyleCnt="0">
        <dgm:presLayoutVars>
          <dgm:bulletEnabled val="1"/>
        </dgm:presLayoutVars>
      </dgm:prSet>
      <dgm:spPr/>
    </dgm:pt>
    <dgm:pt modelId="{D0B68874-F766-4EAB-9963-9F014488BA66}" type="pres">
      <dgm:prSet presAssocID="{3FC442EE-7F2D-4648-BC5E-AD19D100FE07}" presName="image" presStyleLbl="fgImgPlace1" presStyleIdx="0" presStyleCnt="3" custLinFactNeighborX="-6291" custLinFactNeighborY="606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5B3073DA-EB4D-49B5-BCC5-A051759B55EF}" type="pres">
      <dgm:prSet presAssocID="{3FC442EE-7F2D-4648-BC5E-AD19D100FE07}" presName="childNode" presStyleLbl="node1" presStyleIdx="0" presStyleCnt="3">
        <dgm:presLayoutVars>
          <dgm:bulletEnabled val="1"/>
        </dgm:presLayoutVars>
      </dgm:prSet>
      <dgm:spPr/>
    </dgm:pt>
    <dgm:pt modelId="{9AAB830C-FA03-4A06-8D7E-DF1BB46FE344}" type="pres">
      <dgm:prSet presAssocID="{3FC442EE-7F2D-4648-BC5E-AD19D100FE07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F5DC2A08-9E04-4344-917E-A13BF7A4235D}" type="pres">
      <dgm:prSet presAssocID="{D0DC32CC-EBBF-46C9-8B40-19D836934195}" presName="sibTrans" presStyleCnt="0"/>
      <dgm:spPr/>
    </dgm:pt>
    <dgm:pt modelId="{CD90377A-9EDD-41FF-93BF-90520221916A}" type="pres">
      <dgm:prSet presAssocID="{5A991312-B94F-4334-92EF-02EE7F5194A7}" presName="compositeNode" presStyleCnt="0">
        <dgm:presLayoutVars>
          <dgm:bulletEnabled val="1"/>
        </dgm:presLayoutVars>
      </dgm:prSet>
      <dgm:spPr/>
    </dgm:pt>
    <dgm:pt modelId="{14214954-AFA4-475F-A459-D59D83E86B32}" type="pres">
      <dgm:prSet presAssocID="{5A991312-B94F-4334-92EF-02EE7F5194A7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AE81938D-C5CF-4A9B-AF9C-76B0C5D45A95}" type="pres">
      <dgm:prSet presAssocID="{5A991312-B94F-4334-92EF-02EE7F5194A7}" presName="childNode" presStyleLbl="node1" presStyleIdx="1" presStyleCnt="3">
        <dgm:presLayoutVars>
          <dgm:bulletEnabled val="1"/>
        </dgm:presLayoutVars>
      </dgm:prSet>
      <dgm:spPr/>
    </dgm:pt>
    <dgm:pt modelId="{C5F515BB-BF7A-4F57-B50B-B9558560D11A}" type="pres">
      <dgm:prSet presAssocID="{5A991312-B94F-4334-92EF-02EE7F5194A7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D1A30EBD-4E25-4BBE-8DBA-0CFC4AE6CB52}" type="pres">
      <dgm:prSet presAssocID="{6127522F-5588-4B9D-8A3D-F79C1657070B}" presName="sibTrans" presStyleCnt="0"/>
      <dgm:spPr/>
    </dgm:pt>
    <dgm:pt modelId="{0DED5DB1-116A-40AD-AD96-F778626DB638}" type="pres">
      <dgm:prSet presAssocID="{FABC754C-24D0-4BE5-B2E9-29C365A2A226}" presName="compositeNode" presStyleCnt="0">
        <dgm:presLayoutVars>
          <dgm:bulletEnabled val="1"/>
        </dgm:presLayoutVars>
      </dgm:prSet>
      <dgm:spPr/>
    </dgm:pt>
    <dgm:pt modelId="{D9255854-76E6-4BC1-AF24-30A857BB267E}" type="pres">
      <dgm:prSet presAssocID="{FABC754C-24D0-4BE5-B2E9-29C365A2A226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</dgm:spPr>
    </dgm:pt>
    <dgm:pt modelId="{6B0CA015-4AAA-4F8F-9FAE-4585EBCFA334}" type="pres">
      <dgm:prSet presAssocID="{FABC754C-24D0-4BE5-B2E9-29C365A2A226}" presName="childNode" presStyleLbl="node1" presStyleIdx="2" presStyleCnt="3">
        <dgm:presLayoutVars>
          <dgm:bulletEnabled val="1"/>
        </dgm:presLayoutVars>
      </dgm:prSet>
      <dgm:spPr/>
    </dgm:pt>
    <dgm:pt modelId="{700DA4EF-F87E-43E8-AAE1-83E39A4B6644}" type="pres">
      <dgm:prSet presAssocID="{FABC754C-24D0-4BE5-B2E9-29C365A2A226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FED1DB09-84FA-457D-B327-2EA72640F422}" srcId="{5A991312-B94F-4334-92EF-02EE7F5194A7}" destId="{4FD7DB6A-12D3-488E-B7AD-3F024F1B3DE0}" srcOrd="1" destOrd="0" parTransId="{A667C164-8607-4897-8611-7761D7C5EA8B}" sibTransId="{D6900825-F697-4F28-8F90-BE193852C456}"/>
    <dgm:cxn modelId="{4CFFD215-C322-4EE1-94B4-28D091BEB9AD}" type="presOf" srcId="{5A991312-B94F-4334-92EF-02EE7F5194A7}" destId="{C5F515BB-BF7A-4F57-B50B-B9558560D11A}" srcOrd="0" destOrd="0" presId="urn:microsoft.com/office/officeart/2005/8/layout/hList2"/>
    <dgm:cxn modelId="{7253E716-F557-41CA-9CDF-6DC8651CC1F9}" srcId="{F544233E-D45A-4E54-9BE9-225DB243F8B8}" destId="{FABC754C-24D0-4BE5-B2E9-29C365A2A226}" srcOrd="2" destOrd="0" parTransId="{CA656D23-61A4-42C7-B626-656E5C9217BC}" sibTransId="{1AE0D462-D6DC-4C98-890A-7207F595EA22}"/>
    <dgm:cxn modelId="{2CA08F17-A747-41FC-B505-B9FCC12B82EE}" type="presOf" srcId="{F544233E-D45A-4E54-9BE9-225DB243F8B8}" destId="{CCA46684-EA42-43B4-B17D-BC74577F13E8}" srcOrd="0" destOrd="0" presId="urn:microsoft.com/office/officeart/2005/8/layout/hList2"/>
    <dgm:cxn modelId="{F7D1FF1A-9320-4D86-ABBF-08F21D652458}" srcId="{5A991312-B94F-4334-92EF-02EE7F5194A7}" destId="{52EB65EF-5D1B-4F6C-B0F0-AB6D31B4AE24}" srcOrd="0" destOrd="0" parTransId="{AE176980-A65D-4014-AD94-2174AA0A33EE}" sibTransId="{0B41333B-BA96-4C83-9853-DEFF26EF666B}"/>
    <dgm:cxn modelId="{93D9F225-F586-4A3B-8CB2-5CC8EB313F23}" type="presOf" srcId="{3FC442EE-7F2D-4648-BC5E-AD19D100FE07}" destId="{9AAB830C-FA03-4A06-8D7E-DF1BB46FE344}" srcOrd="0" destOrd="0" presId="urn:microsoft.com/office/officeart/2005/8/layout/hList2"/>
    <dgm:cxn modelId="{7860EC33-7119-4C05-8DC5-0418E05B5E17}" srcId="{F544233E-D45A-4E54-9BE9-225DB243F8B8}" destId="{3FC442EE-7F2D-4648-BC5E-AD19D100FE07}" srcOrd="0" destOrd="0" parTransId="{92BA1A69-24A6-4ADB-A468-343C617F74BE}" sibTransId="{D0DC32CC-EBBF-46C9-8B40-19D836934195}"/>
    <dgm:cxn modelId="{FB000F44-AD50-43F8-83E6-C5C70887B159}" srcId="{FABC754C-24D0-4BE5-B2E9-29C365A2A226}" destId="{B1025362-140C-43C9-9A6C-349A20CFFB72}" srcOrd="2" destOrd="0" parTransId="{8378B363-B081-491C-BCE1-36F3643C95FF}" sibTransId="{C432C842-5019-4D65-A6A0-708970A8D786}"/>
    <dgm:cxn modelId="{C8886C4C-5491-4AD5-B89A-6F7D9B2CDD56}" type="presOf" srcId="{AFB249B6-0590-4C29-A264-97A1FD7F20E4}" destId="{5B3073DA-EB4D-49B5-BCC5-A051759B55EF}" srcOrd="0" destOrd="1" presId="urn:microsoft.com/office/officeart/2005/8/layout/hList2"/>
    <dgm:cxn modelId="{576EB353-E8E9-4DD8-A358-3EE15BB67B6E}" type="presOf" srcId="{52EB65EF-5D1B-4F6C-B0F0-AB6D31B4AE24}" destId="{AE81938D-C5CF-4A9B-AF9C-76B0C5D45A95}" srcOrd="0" destOrd="0" presId="urn:microsoft.com/office/officeart/2005/8/layout/hList2"/>
    <dgm:cxn modelId="{EB776E58-5350-4FA0-9251-E75DB993ACDB}" srcId="{3FC442EE-7F2D-4648-BC5E-AD19D100FE07}" destId="{765A50B2-AC35-4266-8AE7-F445CC861361}" srcOrd="0" destOrd="0" parTransId="{44900B85-2661-46F9-8085-ADFA7BD942A7}" sibTransId="{09E21214-4021-4A3B-A020-79FB66A8A7B4}"/>
    <dgm:cxn modelId="{74615B7C-F276-4E76-B091-C15DE5F90534}" type="presOf" srcId="{B1025362-140C-43C9-9A6C-349A20CFFB72}" destId="{6B0CA015-4AAA-4F8F-9FAE-4585EBCFA334}" srcOrd="0" destOrd="2" presId="urn:microsoft.com/office/officeart/2005/8/layout/hList2"/>
    <dgm:cxn modelId="{B5F93289-90D3-45D9-80D8-5785ED810111}" type="presOf" srcId="{EB53E71B-9780-4499-AB53-52FE0001292B}" destId="{6B0CA015-4AAA-4F8F-9FAE-4585EBCFA334}" srcOrd="0" destOrd="0" presId="urn:microsoft.com/office/officeart/2005/8/layout/hList2"/>
    <dgm:cxn modelId="{246E028C-E2D2-49DB-9487-B10A7617563C}" srcId="{FABC754C-24D0-4BE5-B2E9-29C365A2A226}" destId="{EB53E71B-9780-4499-AB53-52FE0001292B}" srcOrd="0" destOrd="0" parTransId="{61019EBD-89A5-4393-B56D-CFBA4E4AB30A}" sibTransId="{EA784D64-2A3D-4E9E-883A-8915537E5446}"/>
    <dgm:cxn modelId="{FC36409E-6DC2-468A-9AE5-76A032D95694}" srcId="{FABC754C-24D0-4BE5-B2E9-29C365A2A226}" destId="{07275135-AEBA-4A37-B723-A47E6AF17673}" srcOrd="1" destOrd="0" parTransId="{850DBCCE-58CB-4338-A637-EFFF95C580B7}" sibTransId="{6459214B-3477-49C6-8F05-D29EA23E9B8B}"/>
    <dgm:cxn modelId="{5CF5F4C2-3D6A-4685-AF87-2F6C4697C776}" srcId="{3FC442EE-7F2D-4648-BC5E-AD19D100FE07}" destId="{AFB249B6-0590-4C29-A264-97A1FD7F20E4}" srcOrd="1" destOrd="0" parTransId="{FA682B4B-1DC7-4B5F-AF67-260FDB653C9D}" sibTransId="{8DD3F752-6000-44B9-961C-C7F2945D49B4}"/>
    <dgm:cxn modelId="{529199C4-BEF4-498E-99CF-14DE4927F766}" type="presOf" srcId="{FABC754C-24D0-4BE5-B2E9-29C365A2A226}" destId="{700DA4EF-F87E-43E8-AAE1-83E39A4B6644}" srcOrd="0" destOrd="0" presId="urn:microsoft.com/office/officeart/2005/8/layout/hList2"/>
    <dgm:cxn modelId="{65A096D6-9EF8-410A-A423-96C2C83A1228}" srcId="{F544233E-D45A-4E54-9BE9-225DB243F8B8}" destId="{5A991312-B94F-4334-92EF-02EE7F5194A7}" srcOrd="1" destOrd="0" parTransId="{C01C6C85-7788-4B45-BC23-99E506F9232B}" sibTransId="{6127522F-5588-4B9D-8A3D-F79C1657070B}"/>
    <dgm:cxn modelId="{994F7FDB-82D2-46F9-8D22-AD3691FF29E7}" type="presOf" srcId="{07275135-AEBA-4A37-B723-A47E6AF17673}" destId="{6B0CA015-4AAA-4F8F-9FAE-4585EBCFA334}" srcOrd="0" destOrd="1" presId="urn:microsoft.com/office/officeart/2005/8/layout/hList2"/>
    <dgm:cxn modelId="{88154CE9-32D3-459B-B5A7-1641B6536718}" type="presOf" srcId="{4FD7DB6A-12D3-488E-B7AD-3F024F1B3DE0}" destId="{AE81938D-C5CF-4A9B-AF9C-76B0C5D45A95}" srcOrd="0" destOrd="1" presId="urn:microsoft.com/office/officeart/2005/8/layout/hList2"/>
    <dgm:cxn modelId="{58AAC1F8-3865-4463-A5A1-98FEF8FF3CA2}" type="presOf" srcId="{765A50B2-AC35-4266-8AE7-F445CC861361}" destId="{5B3073DA-EB4D-49B5-BCC5-A051759B55EF}" srcOrd="0" destOrd="0" presId="urn:microsoft.com/office/officeart/2005/8/layout/hList2"/>
    <dgm:cxn modelId="{E3B18B73-7357-4E4C-BABA-7944EDC2D021}" type="presParOf" srcId="{CCA46684-EA42-43B4-B17D-BC74577F13E8}" destId="{93A6E76D-E040-4A25-9031-C5FF044AC899}" srcOrd="0" destOrd="0" presId="urn:microsoft.com/office/officeart/2005/8/layout/hList2"/>
    <dgm:cxn modelId="{986876BD-D12D-4A91-A281-E6A0D2ADAE8C}" type="presParOf" srcId="{93A6E76D-E040-4A25-9031-C5FF044AC899}" destId="{D0B68874-F766-4EAB-9963-9F014488BA66}" srcOrd="0" destOrd="0" presId="urn:microsoft.com/office/officeart/2005/8/layout/hList2"/>
    <dgm:cxn modelId="{8E8AF58E-1A1E-42D8-A7BE-1C7DADF2A823}" type="presParOf" srcId="{93A6E76D-E040-4A25-9031-C5FF044AC899}" destId="{5B3073DA-EB4D-49B5-BCC5-A051759B55EF}" srcOrd="1" destOrd="0" presId="urn:microsoft.com/office/officeart/2005/8/layout/hList2"/>
    <dgm:cxn modelId="{40502505-1D0E-48AF-AC26-7CC26A2F9BC2}" type="presParOf" srcId="{93A6E76D-E040-4A25-9031-C5FF044AC899}" destId="{9AAB830C-FA03-4A06-8D7E-DF1BB46FE344}" srcOrd="2" destOrd="0" presId="urn:microsoft.com/office/officeart/2005/8/layout/hList2"/>
    <dgm:cxn modelId="{76436C21-6063-4452-8BFE-C5D51E18BC02}" type="presParOf" srcId="{CCA46684-EA42-43B4-B17D-BC74577F13E8}" destId="{F5DC2A08-9E04-4344-917E-A13BF7A4235D}" srcOrd="1" destOrd="0" presId="urn:microsoft.com/office/officeart/2005/8/layout/hList2"/>
    <dgm:cxn modelId="{ACEDDE9D-8E75-4BB0-B72F-7B11B621E11E}" type="presParOf" srcId="{CCA46684-EA42-43B4-B17D-BC74577F13E8}" destId="{CD90377A-9EDD-41FF-93BF-90520221916A}" srcOrd="2" destOrd="0" presId="urn:microsoft.com/office/officeart/2005/8/layout/hList2"/>
    <dgm:cxn modelId="{CBA5EF34-94D4-45B4-A6A4-DCC01203B4F0}" type="presParOf" srcId="{CD90377A-9EDD-41FF-93BF-90520221916A}" destId="{14214954-AFA4-475F-A459-D59D83E86B32}" srcOrd="0" destOrd="0" presId="urn:microsoft.com/office/officeart/2005/8/layout/hList2"/>
    <dgm:cxn modelId="{25C3D910-5C18-4C32-8CAE-7CCB84B098D3}" type="presParOf" srcId="{CD90377A-9EDD-41FF-93BF-90520221916A}" destId="{AE81938D-C5CF-4A9B-AF9C-76B0C5D45A95}" srcOrd="1" destOrd="0" presId="urn:microsoft.com/office/officeart/2005/8/layout/hList2"/>
    <dgm:cxn modelId="{5A16B475-FFC6-4E08-B134-F92A1EBEFCBC}" type="presParOf" srcId="{CD90377A-9EDD-41FF-93BF-90520221916A}" destId="{C5F515BB-BF7A-4F57-B50B-B9558560D11A}" srcOrd="2" destOrd="0" presId="urn:microsoft.com/office/officeart/2005/8/layout/hList2"/>
    <dgm:cxn modelId="{17E7E5D1-0620-4354-B9DF-43D8908E7841}" type="presParOf" srcId="{CCA46684-EA42-43B4-B17D-BC74577F13E8}" destId="{D1A30EBD-4E25-4BBE-8DBA-0CFC4AE6CB52}" srcOrd="3" destOrd="0" presId="urn:microsoft.com/office/officeart/2005/8/layout/hList2"/>
    <dgm:cxn modelId="{ED109415-5864-45A3-A0BB-FBC7C1573545}" type="presParOf" srcId="{CCA46684-EA42-43B4-B17D-BC74577F13E8}" destId="{0DED5DB1-116A-40AD-AD96-F778626DB638}" srcOrd="4" destOrd="0" presId="urn:microsoft.com/office/officeart/2005/8/layout/hList2"/>
    <dgm:cxn modelId="{AA9CEDFF-A1C4-4A86-98A6-CAD6C91EBFA8}" type="presParOf" srcId="{0DED5DB1-116A-40AD-AD96-F778626DB638}" destId="{D9255854-76E6-4BC1-AF24-30A857BB267E}" srcOrd="0" destOrd="0" presId="urn:microsoft.com/office/officeart/2005/8/layout/hList2"/>
    <dgm:cxn modelId="{CAD21431-E3CE-424F-B75B-06657CBD1FB7}" type="presParOf" srcId="{0DED5DB1-116A-40AD-AD96-F778626DB638}" destId="{6B0CA015-4AAA-4F8F-9FAE-4585EBCFA334}" srcOrd="1" destOrd="0" presId="urn:microsoft.com/office/officeart/2005/8/layout/hList2"/>
    <dgm:cxn modelId="{8F8C8B40-931E-4CEC-82E7-E9B2BF34D72C}" type="presParOf" srcId="{0DED5DB1-116A-40AD-AD96-F778626DB638}" destId="{700DA4EF-F87E-43E8-AAE1-83E39A4B6644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AFD734B-4B95-4597-A879-1FB74D87FCC3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726091F-9DFA-4250-9667-F81337444EE8}">
      <dgm:prSet phldrT="[Texte]"/>
      <dgm:spPr/>
      <dgm:t>
        <a:bodyPr/>
        <a:lstStyle/>
        <a:p>
          <a:r>
            <a:rPr lang="fr-FR" dirty="0"/>
            <a:t>Les données</a:t>
          </a:r>
        </a:p>
      </dgm:t>
    </dgm:pt>
    <dgm:pt modelId="{3127DE99-9BC8-4EC9-9D81-E134C02F09DF}" type="parTrans" cxnId="{48F97203-825A-4B6A-B624-77440A5A6984}">
      <dgm:prSet/>
      <dgm:spPr/>
      <dgm:t>
        <a:bodyPr/>
        <a:lstStyle/>
        <a:p>
          <a:endParaRPr lang="fr-FR"/>
        </a:p>
      </dgm:t>
    </dgm:pt>
    <dgm:pt modelId="{357B5104-217A-4040-98FE-80DCB3FED3E2}" type="sibTrans" cxnId="{48F97203-825A-4B6A-B624-77440A5A6984}">
      <dgm:prSet/>
      <dgm:spPr/>
      <dgm:t>
        <a:bodyPr/>
        <a:lstStyle/>
        <a:p>
          <a:endParaRPr lang="fr-FR"/>
        </a:p>
      </dgm:t>
    </dgm:pt>
    <dgm:pt modelId="{62033C98-E032-4C1C-AD97-647E46081095}">
      <dgm:prSet phldrT="[Texte]"/>
      <dgm:spPr/>
      <dgm:t>
        <a:bodyPr/>
        <a:lstStyle/>
        <a:p>
          <a:r>
            <a:rPr lang="fr-FR" dirty="0"/>
            <a:t>Acquisition</a:t>
          </a:r>
        </a:p>
      </dgm:t>
    </dgm:pt>
    <dgm:pt modelId="{C8CDBA4C-B144-4910-9B9C-BB7CCCF23856}" type="parTrans" cxnId="{F9C5247F-6006-45F5-89AC-C225AFE31188}">
      <dgm:prSet/>
      <dgm:spPr/>
      <dgm:t>
        <a:bodyPr/>
        <a:lstStyle/>
        <a:p>
          <a:endParaRPr lang="fr-FR"/>
        </a:p>
      </dgm:t>
    </dgm:pt>
    <dgm:pt modelId="{8C28FFB4-62DD-4143-AA67-708D66A03C1F}" type="sibTrans" cxnId="{F9C5247F-6006-45F5-89AC-C225AFE31188}">
      <dgm:prSet/>
      <dgm:spPr/>
      <dgm:t>
        <a:bodyPr/>
        <a:lstStyle/>
        <a:p>
          <a:endParaRPr lang="fr-FR"/>
        </a:p>
      </dgm:t>
    </dgm:pt>
    <dgm:pt modelId="{163801B0-8BB1-4EEC-93DB-F253D5A6FD24}">
      <dgm:prSet phldrT="[Texte]"/>
      <dgm:spPr/>
      <dgm:t>
        <a:bodyPr/>
        <a:lstStyle/>
        <a:p>
          <a:r>
            <a:rPr lang="fr-FR" dirty="0"/>
            <a:t>Fusion des données</a:t>
          </a:r>
        </a:p>
      </dgm:t>
    </dgm:pt>
    <dgm:pt modelId="{9A209051-990A-44F9-9AEF-B77A593717B1}" type="parTrans" cxnId="{0DA373C8-147C-4096-8547-D7A8E04040D9}">
      <dgm:prSet/>
      <dgm:spPr/>
      <dgm:t>
        <a:bodyPr/>
        <a:lstStyle/>
        <a:p>
          <a:endParaRPr lang="fr-FR"/>
        </a:p>
      </dgm:t>
    </dgm:pt>
    <dgm:pt modelId="{EE4B43F0-C3B9-41D1-87C8-CE115CC00867}" type="sibTrans" cxnId="{0DA373C8-147C-4096-8547-D7A8E04040D9}">
      <dgm:prSet/>
      <dgm:spPr/>
      <dgm:t>
        <a:bodyPr/>
        <a:lstStyle/>
        <a:p>
          <a:endParaRPr lang="fr-FR"/>
        </a:p>
      </dgm:t>
    </dgm:pt>
    <dgm:pt modelId="{66566A27-92D6-418F-9D5A-39E794DEBAC0}">
      <dgm:prSet phldrT="[Texte]"/>
      <dgm:spPr/>
      <dgm:t>
        <a:bodyPr/>
        <a:lstStyle/>
        <a:p>
          <a:r>
            <a:rPr lang="fr-FR" dirty="0"/>
            <a:t>Analyse</a:t>
          </a:r>
        </a:p>
      </dgm:t>
    </dgm:pt>
    <dgm:pt modelId="{2151D8D1-F6C8-42FF-AD90-E5C1743D4643}" type="parTrans" cxnId="{A68D65CE-6D48-4C7C-997D-65D22F91C512}">
      <dgm:prSet/>
      <dgm:spPr/>
      <dgm:t>
        <a:bodyPr/>
        <a:lstStyle/>
        <a:p>
          <a:endParaRPr lang="fr-FR"/>
        </a:p>
      </dgm:t>
    </dgm:pt>
    <dgm:pt modelId="{2F92776B-F449-4C3C-A5B7-31E1E5B0010E}" type="sibTrans" cxnId="{A68D65CE-6D48-4C7C-997D-65D22F91C512}">
      <dgm:prSet/>
      <dgm:spPr/>
      <dgm:t>
        <a:bodyPr/>
        <a:lstStyle/>
        <a:p>
          <a:endParaRPr lang="fr-FR"/>
        </a:p>
      </dgm:t>
    </dgm:pt>
    <dgm:pt modelId="{7FF4E485-1F06-4C84-87F4-27DB6DD6AE96}" type="pres">
      <dgm:prSet presAssocID="{5AFD734B-4B95-4597-A879-1FB74D87FCC3}" presName="Name0" presStyleCnt="0">
        <dgm:presLayoutVars>
          <dgm:chMax val="1"/>
          <dgm:chPref val="1"/>
        </dgm:presLayoutVars>
      </dgm:prSet>
      <dgm:spPr/>
    </dgm:pt>
    <dgm:pt modelId="{39481D6C-6388-4869-AB21-3D399D83C2ED}" type="pres">
      <dgm:prSet presAssocID="{C726091F-9DFA-4250-9667-F81337444EE8}" presName="Parent" presStyleLbl="node0" presStyleIdx="0" presStyleCnt="1">
        <dgm:presLayoutVars>
          <dgm:chMax val="5"/>
          <dgm:chPref val="5"/>
        </dgm:presLayoutVars>
      </dgm:prSet>
      <dgm:spPr/>
    </dgm:pt>
    <dgm:pt modelId="{78DC1EF0-4783-45F6-86DF-3F8B50B92475}" type="pres">
      <dgm:prSet presAssocID="{C726091F-9DFA-4250-9667-F81337444EE8}" presName="Accent1" presStyleLbl="node1" presStyleIdx="0" presStyleCnt="15"/>
      <dgm:spPr/>
    </dgm:pt>
    <dgm:pt modelId="{309FA83C-715F-4B35-BC95-00F64495589D}" type="pres">
      <dgm:prSet presAssocID="{C726091F-9DFA-4250-9667-F81337444EE8}" presName="Accent2" presStyleLbl="node1" presStyleIdx="1" presStyleCnt="15"/>
      <dgm:spPr/>
    </dgm:pt>
    <dgm:pt modelId="{1EF14926-30A3-4BA4-A0E8-8ED23B2B7A68}" type="pres">
      <dgm:prSet presAssocID="{C726091F-9DFA-4250-9667-F81337444EE8}" presName="Accent3" presStyleLbl="node1" presStyleIdx="2" presStyleCnt="15"/>
      <dgm:spPr/>
    </dgm:pt>
    <dgm:pt modelId="{022426C0-E641-41B0-9D75-7E42785676FD}" type="pres">
      <dgm:prSet presAssocID="{C726091F-9DFA-4250-9667-F81337444EE8}" presName="Accent4" presStyleLbl="node1" presStyleIdx="3" presStyleCnt="15"/>
      <dgm:spPr/>
    </dgm:pt>
    <dgm:pt modelId="{034C1342-1A90-47B9-9A80-0E8B05E7AFD5}" type="pres">
      <dgm:prSet presAssocID="{C726091F-9DFA-4250-9667-F81337444EE8}" presName="Accent5" presStyleLbl="node1" presStyleIdx="4" presStyleCnt="15"/>
      <dgm:spPr/>
    </dgm:pt>
    <dgm:pt modelId="{D10FE921-8180-4A31-8922-9146D68BFDA9}" type="pres">
      <dgm:prSet presAssocID="{C726091F-9DFA-4250-9667-F81337444EE8}" presName="Accent6" presStyleLbl="node1" presStyleIdx="5" presStyleCnt="15"/>
      <dgm:spPr/>
    </dgm:pt>
    <dgm:pt modelId="{45DB94BF-86D7-4733-904E-009133936F70}" type="pres">
      <dgm:prSet presAssocID="{62033C98-E032-4C1C-AD97-647E46081095}" presName="Child1" presStyleLbl="node1" presStyleIdx="6" presStyleCnt="15">
        <dgm:presLayoutVars>
          <dgm:chMax val="0"/>
          <dgm:chPref val="0"/>
        </dgm:presLayoutVars>
      </dgm:prSet>
      <dgm:spPr/>
    </dgm:pt>
    <dgm:pt modelId="{CF165741-C8BD-4E8B-AD73-9F0EEA9B22EA}" type="pres">
      <dgm:prSet presAssocID="{62033C98-E032-4C1C-AD97-647E46081095}" presName="Accent7" presStyleCnt="0"/>
      <dgm:spPr/>
    </dgm:pt>
    <dgm:pt modelId="{CC76C259-C1CB-42E7-9EDA-6C7E2A8C29A5}" type="pres">
      <dgm:prSet presAssocID="{62033C98-E032-4C1C-AD97-647E46081095}" presName="AccentHold1" presStyleLbl="node1" presStyleIdx="7" presStyleCnt="15"/>
      <dgm:spPr/>
    </dgm:pt>
    <dgm:pt modelId="{3C4C905F-54D1-47A0-AAC8-7815BC7D0592}" type="pres">
      <dgm:prSet presAssocID="{62033C98-E032-4C1C-AD97-647E46081095}" presName="Accent8" presStyleCnt="0"/>
      <dgm:spPr/>
    </dgm:pt>
    <dgm:pt modelId="{0972CC2D-A268-4FC1-B723-A7671A0240C4}" type="pres">
      <dgm:prSet presAssocID="{62033C98-E032-4C1C-AD97-647E46081095}" presName="AccentHold2" presStyleLbl="node1" presStyleIdx="8" presStyleCnt="15"/>
      <dgm:spPr/>
    </dgm:pt>
    <dgm:pt modelId="{5110C343-7CBA-43C2-BB28-19B3049B4498}" type="pres">
      <dgm:prSet presAssocID="{163801B0-8BB1-4EEC-93DB-F253D5A6FD24}" presName="Child2" presStyleLbl="node1" presStyleIdx="9" presStyleCnt="15" custLinFactX="-118857" custLinFactY="100000" custLinFactNeighborX="-200000" custLinFactNeighborY="115812">
        <dgm:presLayoutVars>
          <dgm:chMax val="0"/>
          <dgm:chPref val="0"/>
        </dgm:presLayoutVars>
      </dgm:prSet>
      <dgm:spPr/>
    </dgm:pt>
    <dgm:pt modelId="{C664378F-E297-44CD-918C-9885DE2E3A30}" type="pres">
      <dgm:prSet presAssocID="{163801B0-8BB1-4EEC-93DB-F253D5A6FD24}" presName="Accent9" presStyleCnt="0"/>
      <dgm:spPr/>
    </dgm:pt>
    <dgm:pt modelId="{A3D66047-639D-49C0-B9FF-A677CBC8CA7D}" type="pres">
      <dgm:prSet presAssocID="{163801B0-8BB1-4EEC-93DB-F253D5A6FD24}" presName="AccentHold1" presStyleLbl="node1" presStyleIdx="10" presStyleCnt="15"/>
      <dgm:spPr/>
    </dgm:pt>
    <dgm:pt modelId="{C203D535-D389-4506-A9E9-1C0E270741C8}" type="pres">
      <dgm:prSet presAssocID="{163801B0-8BB1-4EEC-93DB-F253D5A6FD24}" presName="Accent10" presStyleCnt="0"/>
      <dgm:spPr/>
    </dgm:pt>
    <dgm:pt modelId="{A67BB077-E0B4-4AF9-BA3B-2AFB2AD4C357}" type="pres">
      <dgm:prSet presAssocID="{163801B0-8BB1-4EEC-93DB-F253D5A6FD24}" presName="AccentHold2" presStyleLbl="node1" presStyleIdx="11" presStyleCnt="15"/>
      <dgm:spPr/>
    </dgm:pt>
    <dgm:pt modelId="{9414C60D-58C7-41CD-8025-4EAC56F9A433}" type="pres">
      <dgm:prSet presAssocID="{163801B0-8BB1-4EEC-93DB-F253D5A6FD24}" presName="Accent11" presStyleCnt="0"/>
      <dgm:spPr/>
    </dgm:pt>
    <dgm:pt modelId="{D924CD36-EA37-4EA0-98CB-BA069721E554}" type="pres">
      <dgm:prSet presAssocID="{163801B0-8BB1-4EEC-93DB-F253D5A6FD24}" presName="AccentHold3" presStyleLbl="node1" presStyleIdx="12" presStyleCnt="15"/>
      <dgm:spPr/>
    </dgm:pt>
    <dgm:pt modelId="{4096F34C-14CE-43AE-8E3A-70E7E9C4AC36}" type="pres">
      <dgm:prSet presAssocID="{66566A27-92D6-418F-9D5A-39E794DEBAC0}" presName="Child3" presStyleLbl="node1" presStyleIdx="13" presStyleCnt="15" custLinFactNeighborX="-91823" custLinFactNeighborY="-237">
        <dgm:presLayoutVars>
          <dgm:chMax val="0"/>
          <dgm:chPref val="0"/>
        </dgm:presLayoutVars>
      </dgm:prSet>
      <dgm:spPr/>
    </dgm:pt>
    <dgm:pt modelId="{11D943A3-7378-4843-B7EA-C352F250424A}" type="pres">
      <dgm:prSet presAssocID="{66566A27-92D6-418F-9D5A-39E794DEBAC0}" presName="Accent12" presStyleCnt="0"/>
      <dgm:spPr/>
    </dgm:pt>
    <dgm:pt modelId="{4A025BA6-124D-4F2C-8EBC-1E991A02050A}" type="pres">
      <dgm:prSet presAssocID="{66566A27-92D6-418F-9D5A-39E794DEBAC0}" presName="AccentHold1" presStyleLbl="node1" presStyleIdx="14" presStyleCnt="15"/>
      <dgm:spPr/>
    </dgm:pt>
  </dgm:ptLst>
  <dgm:cxnLst>
    <dgm:cxn modelId="{48F97203-825A-4B6A-B624-77440A5A6984}" srcId="{5AFD734B-4B95-4597-A879-1FB74D87FCC3}" destId="{C726091F-9DFA-4250-9667-F81337444EE8}" srcOrd="0" destOrd="0" parTransId="{3127DE99-9BC8-4EC9-9D81-E134C02F09DF}" sibTransId="{357B5104-217A-4040-98FE-80DCB3FED3E2}"/>
    <dgm:cxn modelId="{32912B2F-D2B8-4677-9AAD-643DDBA0728E}" type="presOf" srcId="{163801B0-8BB1-4EEC-93DB-F253D5A6FD24}" destId="{5110C343-7CBA-43C2-BB28-19B3049B4498}" srcOrd="0" destOrd="0" presId="urn:microsoft.com/office/officeart/2009/3/layout/CircleRelationship"/>
    <dgm:cxn modelId="{A64CD84D-636E-47A8-AA08-5BB955A8C78F}" type="presOf" srcId="{C726091F-9DFA-4250-9667-F81337444EE8}" destId="{39481D6C-6388-4869-AB21-3D399D83C2ED}" srcOrd="0" destOrd="0" presId="urn:microsoft.com/office/officeart/2009/3/layout/CircleRelationship"/>
    <dgm:cxn modelId="{1576C76F-59C5-4755-A476-094CF0F470FF}" type="presOf" srcId="{5AFD734B-4B95-4597-A879-1FB74D87FCC3}" destId="{7FF4E485-1F06-4C84-87F4-27DB6DD6AE96}" srcOrd="0" destOrd="0" presId="urn:microsoft.com/office/officeart/2009/3/layout/CircleRelationship"/>
    <dgm:cxn modelId="{F9C5247F-6006-45F5-89AC-C225AFE31188}" srcId="{C726091F-9DFA-4250-9667-F81337444EE8}" destId="{62033C98-E032-4C1C-AD97-647E46081095}" srcOrd="0" destOrd="0" parTransId="{C8CDBA4C-B144-4910-9B9C-BB7CCCF23856}" sibTransId="{8C28FFB4-62DD-4143-AA67-708D66A03C1F}"/>
    <dgm:cxn modelId="{0DA373C8-147C-4096-8547-D7A8E04040D9}" srcId="{C726091F-9DFA-4250-9667-F81337444EE8}" destId="{163801B0-8BB1-4EEC-93DB-F253D5A6FD24}" srcOrd="1" destOrd="0" parTransId="{9A209051-990A-44F9-9AEF-B77A593717B1}" sibTransId="{EE4B43F0-C3B9-41D1-87C8-CE115CC00867}"/>
    <dgm:cxn modelId="{A68D65CE-6D48-4C7C-997D-65D22F91C512}" srcId="{C726091F-9DFA-4250-9667-F81337444EE8}" destId="{66566A27-92D6-418F-9D5A-39E794DEBAC0}" srcOrd="2" destOrd="0" parTransId="{2151D8D1-F6C8-42FF-AD90-E5C1743D4643}" sibTransId="{2F92776B-F449-4C3C-A5B7-31E1E5B0010E}"/>
    <dgm:cxn modelId="{85367CE8-F110-470E-A7F3-1E1E92FFCE04}" type="presOf" srcId="{66566A27-92D6-418F-9D5A-39E794DEBAC0}" destId="{4096F34C-14CE-43AE-8E3A-70E7E9C4AC36}" srcOrd="0" destOrd="0" presId="urn:microsoft.com/office/officeart/2009/3/layout/CircleRelationship"/>
    <dgm:cxn modelId="{818CFAE8-4B14-4079-9505-4A2E99A6C99C}" type="presOf" srcId="{62033C98-E032-4C1C-AD97-647E46081095}" destId="{45DB94BF-86D7-4733-904E-009133936F70}" srcOrd="0" destOrd="0" presId="urn:microsoft.com/office/officeart/2009/3/layout/CircleRelationship"/>
    <dgm:cxn modelId="{F20DC1F7-39B7-4E25-A2C3-57EA07DBAC9B}" type="presParOf" srcId="{7FF4E485-1F06-4C84-87F4-27DB6DD6AE96}" destId="{39481D6C-6388-4869-AB21-3D399D83C2ED}" srcOrd="0" destOrd="0" presId="urn:microsoft.com/office/officeart/2009/3/layout/CircleRelationship"/>
    <dgm:cxn modelId="{F096AD75-CD23-4850-BCE4-CD45ED12C020}" type="presParOf" srcId="{7FF4E485-1F06-4C84-87F4-27DB6DD6AE96}" destId="{78DC1EF0-4783-45F6-86DF-3F8B50B92475}" srcOrd="1" destOrd="0" presId="urn:microsoft.com/office/officeart/2009/3/layout/CircleRelationship"/>
    <dgm:cxn modelId="{55E23A2F-60C5-47C2-B65A-69950B1E7FAE}" type="presParOf" srcId="{7FF4E485-1F06-4C84-87F4-27DB6DD6AE96}" destId="{309FA83C-715F-4B35-BC95-00F64495589D}" srcOrd="2" destOrd="0" presId="urn:microsoft.com/office/officeart/2009/3/layout/CircleRelationship"/>
    <dgm:cxn modelId="{BD4E3829-BD96-4538-8A72-C76BAB836CCA}" type="presParOf" srcId="{7FF4E485-1F06-4C84-87F4-27DB6DD6AE96}" destId="{1EF14926-30A3-4BA4-A0E8-8ED23B2B7A68}" srcOrd="3" destOrd="0" presId="urn:microsoft.com/office/officeart/2009/3/layout/CircleRelationship"/>
    <dgm:cxn modelId="{82F7B1F7-F2A3-47CD-9645-98FFF87E4DFF}" type="presParOf" srcId="{7FF4E485-1F06-4C84-87F4-27DB6DD6AE96}" destId="{022426C0-E641-41B0-9D75-7E42785676FD}" srcOrd="4" destOrd="0" presId="urn:microsoft.com/office/officeart/2009/3/layout/CircleRelationship"/>
    <dgm:cxn modelId="{643D7988-3194-4417-B15D-AFEEEC692354}" type="presParOf" srcId="{7FF4E485-1F06-4C84-87F4-27DB6DD6AE96}" destId="{034C1342-1A90-47B9-9A80-0E8B05E7AFD5}" srcOrd="5" destOrd="0" presId="urn:microsoft.com/office/officeart/2009/3/layout/CircleRelationship"/>
    <dgm:cxn modelId="{29A4C874-446D-4502-A9CB-42B755896ADF}" type="presParOf" srcId="{7FF4E485-1F06-4C84-87F4-27DB6DD6AE96}" destId="{D10FE921-8180-4A31-8922-9146D68BFDA9}" srcOrd="6" destOrd="0" presId="urn:microsoft.com/office/officeart/2009/3/layout/CircleRelationship"/>
    <dgm:cxn modelId="{81D6A2FE-D7FD-45B6-BE7B-E6A73B1B9967}" type="presParOf" srcId="{7FF4E485-1F06-4C84-87F4-27DB6DD6AE96}" destId="{45DB94BF-86D7-4733-904E-009133936F70}" srcOrd="7" destOrd="0" presId="urn:microsoft.com/office/officeart/2009/3/layout/CircleRelationship"/>
    <dgm:cxn modelId="{88333D7E-6B27-4507-9CC5-D635810BEEEE}" type="presParOf" srcId="{7FF4E485-1F06-4C84-87F4-27DB6DD6AE96}" destId="{CF165741-C8BD-4E8B-AD73-9F0EEA9B22EA}" srcOrd="8" destOrd="0" presId="urn:microsoft.com/office/officeart/2009/3/layout/CircleRelationship"/>
    <dgm:cxn modelId="{81451935-C4A7-4728-BE60-18F1D4F15C96}" type="presParOf" srcId="{CF165741-C8BD-4E8B-AD73-9F0EEA9B22EA}" destId="{CC76C259-C1CB-42E7-9EDA-6C7E2A8C29A5}" srcOrd="0" destOrd="0" presId="urn:microsoft.com/office/officeart/2009/3/layout/CircleRelationship"/>
    <dgm:cxn modelId="{9DA391BF-4C8D-4DC4-BF21-CF1756A9C909}" type="presParOf" srcId="{7FF4E485-1F06-4C84-87F4-27DB6DD6AE96}" destId="{3C4C905F-54D1-47A0-AAC8-7815BC7D0592}" srcOrd="9" destOrd="0" presId="urn:microsoft.com/office/officeart/2009/3/layout/CircleRelationship"/>
    <dgm:cxn modelId="{2C340CB9-A228-4E6B-9145-B72825D5989D}" type="presParOf" srcId="{3C4C905F-54D1-47A0-AAC8-7815BC7D0592}" destId="{0972CC2D-A268-4FC1-B723-A7671A0240C4}" srcOrd="0" destOrd="0" presId="urn:microsoft.com/office/officeart/2009/3/layout/CircleRelationship"/>
    <dgm:cxn modelId="{D4625E2E-6695-4A2A-9FD3-A983FF1636C6}" type="presParOf" srcId="{7FF4E485-1F06-4C84-87F4-27DB6DD6AE96}" destId="{5110C343-7CBA-43C2-BB28-19B3049B4498}" srcOrd="10" destOrd="0" presId="urn:microsoft.com/office/officeart/2009/3/layout/CircleRelationship"/>
    <dgm:cxn modelId="{C2ECB144-9298-4F9E-873F-B6F13C1B7DDF}" type="presParOf" srcId="{7FF4E485-1F06-4C84-87F4-27DB6DD6AE96}" destId="{C664378F-E297-44CD-918C-9885DE2E3A30}" srcOrd="11" destOrd="0" presId="urn:microsoft.com/office/officeart/2009/3/layout/CircleRelationship"/>
    <dgm:cxn modelId="{1E719F8A-1518-4559-97A9-871D07C1D8EF}" type="presParOf" srcId="{C664378F-E297-44CD-918C-9885DE2E3A30}" destId="{A3D66047-639D-49C0-B9FF-A677CBC8CA7D}" srcOrd="0" destOrd="0" presId="urn:microsoft.com/office/officeart/2009/3/layout/CircleRelationship"/>
    <dgm:cxn modelId="{47F05319-C7B1-4BF1-9E18-1A11247C256F}" type="presParOf" srcId="{7FF4E485-1F06-4C84-87F4-27DB6DD6AE96}" destId="{C203D535-D389-4506-A9E9-1C0E270741C8}" srcOrd="12" destOrd="0" presId="urn:microsoft.com/office/officeart/2009/3/layout/CircleRelationship"/>
    <dgm:cxn modelId="{D34E97AD-DB67-4ACB-A520-167412D4FE32}" type="presParOf" srcId="{C203D535-D389-4506-A9E9-1C0E270741C8}" destId="{A67BB077-E0B4-4AF9-BA3B-2AFB2AD4C357}" srcOrd="0" destOrd="0" presId="urn:microsoft.com/office/officeart/2009/3/layout/CircleRelationship"/>
    <dgm:cxn modelId="{CA6051C6-0B39-4489-ABCC-C65E04E3FBFE}" type="presParOf" srcId="{7FF4E485-1F06-4C84-87F4-27DB6DD6AE96}" destId="{9414C60D-58C7-41CD-8025-4EAC56F9A433}" srcOrd="13" destOrd="0" presId="urn:microsoft.com/office/officeart/2009/3/layout/CircleRelationship"/>
    <dgm:cxn modelId="{B1C6176C-3763-4111-9E70-EC45F8447C97}" type="presParOf" srcId="{9414C60D-58C7-41CD-8025-4EAC56F9A433}" destId="{D924CD36-EA37-4EA0-98CB-BA069721E554}" srcOrd="0" destOrd="0" presId="urn:microsoft.com/office/officeart/2009/3/layout/CircleRelationship"/>
    <dgm:cxn modelId="{E1F731AC-9A56-495A-B8B8-79BF41FFDCC6}" type="presParOf" srcId="{7FF4E485-1F06-4C84-87F4-27DB6DD6AE96}" destId="{4096F34C-14CE-43AE-8E3A-70E7E9C4AC36}" srcOrd="14" destOrd="0" presId="urn:microsoft.com/office/officeart/2009/3/layout/CircleRelationship"/>
    <dgm:cxn modelId="{42E55D2A-95C2-4C30-B1E5-62D553E10026}" type="presParOf" srcId="{7FF4E485-1F06-4C84-87F4-27DB6DD6AE96}" destId="{11D943A3-7378-4843-B7EA-C352F250424A}" srcOrd="15" destOrd="0" presId="urn:microsoft.com/office/officeart/2009/3/layout/CircleRelationship"/>
    <dgm:cxn modelId="{5B126F7B-BA1D-4779-BBEC-4BAC3250085C}" type="presParOf" srcId="{11D943A3-7378-4843-B7EA-C352F250424A}" destId="{4A025BA6-124D-4F2C-8EBC-1E991A02050A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1D34178-9ECB-4BE7-A313-A65EC1C075C7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DA5B561-D550-4619-8D2D-2DD48EE2E869}">
      <dgm:prSet phldrT="[Texte]" custT="1"/>
      <dgm:spPr/>
      <dgm:t>
        <a:bodyPr/>
        <a:lstStyle/>
        <a:p>
          <a:r>
            <a:rPr lang="fr-FR" sz="1000" dirty="0"/>
            <a:t>DT </a:t>
          </a:r>
          <a:r>
            <a:rPr lang="fr-FR" sz="800" dirty="0"/>
            <a:t>agricole</a:t>
          </a:r>
        </a:p>
      </dgm:t>
    </dgm:pt>
    <dgm:pt modelId="{C4D32E4F-9A16-4EA8-A93E-EF2A06E4F51E}" type="parTrans" cxnId="{0A2E7092-C06E-4EBE-A06B-8A0A417A6AC1}">
      <dgm:prSet/>
      <dgm:spPr/>
      <dgm:t>
        <a:bodyPr/>
        <a:lstStyle/>
        <a:p>
          <a:endParaRPr lang="fr-FR"/>
        </a:p>
      </dgm:t>
    </dgm:pt>
    <dgm:pt modelId="{827F858D-8EE1-4B47-8801-3F18B13AB7D8}" type="sibTrans" cxnId="{0A2E7092-C06E-4EBE-A06B-8A0A417A6AC1}">
      <dgm:prSet/>
      <dgm:spPr/>
      <dgm:t>
        <a:bodyPr/>
        <a:lstStyle/>
        <a:p>
          <a:endParaRPr lang="fr-FR"/>
        </a:p>
      </dgm:t>
    </dgm:pt>
    <dgm:pt modelId="{5EC31CB8-47C0-4403-AE17-D3044B84E20D}">
      <dgm:prSet phldrT="[Texte]" custT="1"/>
      <dgm:spPr/>
      <dgm:t>
        <a:bodyPr/>
        <a:lstStyle/>
        <a:p>
          <a:r>
            <a:rPr lang="fr-FR" sz="800" dirty="0"/>
            <a:t>Prédire les récoltes</a:t>
          </a:r>
        </a:p>
      </dgm:t>
    </dgm:pt>
    <dgm:pt modelId="{4797925E-0D07-459B-A4B1-E0807A7B4824}" type="parTrans" cxnId="{78456196-1F31-4B91-91EB-A51C8A1DA600}">
      <dgm:prSet/>
      <dgm:spPr/>
      <dgm:t>
        <a:bodyPr/>
        <a:lstStyle/>
        <a:p>
          <a:endParaRPr lang="fr-FR"/>
        </a:p>
      </dgm:t>
    </dgm:pt>
    <dgm:pt modelId="{BB065C53-592D-4AEC-A874-D68594091D49}" type="sibTrans" cxnId="{78456196-1F31-4B91-91EB-A51C8A1DA600}">
      <dgm:prSet/>
      <dgm:spPr/>
      <dgm:t>
        <a:bodyPr/>
        <a:lstStyle/>
        <a:p>
          <a:endParaRPr lang="fr-FR"/>
        </a:p>
      </dgm:t>
    </dgm:pt>
    <dgm:pt modelId="{8AC7AF27-D99D-433E-A760-44FE2AFD3C40}">
      <dgm:prSet phldrT="[Texte]" custT="1"/>
      <dgm:spPr/>
      <dgm:t>
        <a:bodyPr/>
        <a:lstStyle/>
        <a:p>
          <a:r>
            <a:rPr lang="fr-FR" sz="1000" dirty="0"/>
            <a:t>Détection des </a:t>
          </a:r>
          <a:r>
            <a:rPr lang="fr-FR" sz="800" dirty="0"/>
            <a:t>maladies</a:t>
          </a:r>
          <a:r>
            <a:rPr lang="fr-FR" sz="1000" dirty="0"/>
            <a:t> des plantes</a:t>
          </a:r>
        </a:p>
      </dgm:t>
    </dgm:pt>
    <dgm:pt modelId="{9AB9F1A5-EBA5-43BB-A016-3199B98F4448}" type="parTrans" cxnId="{047C368D-6F6E-43E5-8573-C47DFEBEC0AA}">
      <dgm:prSet/>
      <dgm:spPr/>
      <dgm:t>
        <a:bodyPr/>
        <a:lstStyle/>
        <a:p>
          <a:endParaRPr lang="fr-FR"/>
        </a:p>
      </dgm:t>
    </dgm:pt>
    <dgm:pt modelId="{0FC76CD7-EF1A-48BE-B7EE-1906AD0315BF}" type="sibTrans" cxnId="{047C368D-6F6E-43E5-8573-C47DFEBEC0AA}">
      <dgm:prSet/>
      <dgm:spPr/>
      <dgm:t>
        <a:bodyPr/>
        <a:lstStyle/>
        <a:p>
          <a:endParaRPr lang="fr-FR"/>
        </a:p>
      </dgm:t>
    </dgm:pt>
    <dgm:pt modelId="{CF07C596-410E-4C5D-A53A-34AE9738608E}">
      <dgm:prSet custT="1"/>
      <dgm:spPr/>
      <dgm:t>
        <a:bodyPr/>
        <a:lstStyle/>
        <a:p>
          <a:r>
            <a:rPr lang="fr-FR" sz="1000" dirty="0"/>
            <a:t>Cartographie </a:t>
          </a:r>
          <a:r>
            <a:rPr lang="fr-FR" sz="800" dirty="0"/>
            <a:t>d’occupation</a:t>
          </a:r>
          <a:r>
            <a:rPr lang="fr-FR" sz="1000" dirty="0"/>
            <a:t> du sol</a:t>
          </a:r>
        </a:p>
      </dgm:t>
    </dgm:pt>
    <dgm:pt modelId="{03B816A8-14B0-4D2C-90FE-A170FBBAA08C}" type="parTrans" cxnId="{4463C5DC-FFD9-4F5F-972D-E887D6E4015F}">
      <dgm:prSet/>
      <dgm:spPr/>
      <dgm:t>
        <a:bodyPr/>
        <a:lstStyle/>
        <a:p>
          <a:endParaRPr lang="fr-FR"/>
        </a:p>
      </dgm:t>
    </dgm:pt>
    <dgm:pt modelId="{8E4F502C-5ADE-4711-AEEE-07D47FDB1DDD}" type="sibTrans" cxnId="{4463C5DC-FFD9-4F5F-972D-E887D6E4015F}">
      <dgm:prSet/>
      <dgm:spPr/>
      <dgm:t>
        <a:bodyPr/>
        <a:lstStyle/>
        <a:p>
          <a:endParaRPr lang="fr-FR"/>
        </a:p>
      </dgm:t>
    </dgm:pt>
    <dgm:pt modelId="{D6FC861C-F12C-4235-8970-D9F0BFF484A6}" type="pres">
      <dgm:prSet presAssocID="{91D34178-9ECB-4BE7-A313-A65EC1C075C7}" presName="Name0" presStyleCnt="0">
        <dgm:presLayoutVars>
          <dgm:chMax val="1"/>
          <dgm:chPref val="1"/>
        </dgm:presLayoutVars>
      </dgm:prSet>
      <dgm:spPr/>
    </dgm:pt>
    <dgm:pt modelId="{EC74A736-1647-418A-804E-327183A5CD35}" type="pres">
      <dgm:prSet presAssocID="{3DA5B561-D550-4619-8D2D-2DD48EE2E869}" presName="Parent" presStyleLbl="node0" presStyleIdx="0" presStyleCnt="1">
        <dgm:presLayoutVars>
          <dgm:chMax val="5"/>
          <dgm:chPref val="5"/>
        </dgm:presLayoutVars>
      </dgm:prSet>
      <dgm:spPr/>
    </dgm:pt>
    <dgm:pt modelId="{D5DB45E9-A5C9-4577-B7D5-A7109A7B510B}" type="pres">
      <dgm:prSet presAssocID="{3DA5B561-D550-4619-8D2D-2DD48EE2E869}" presName="Accent1" presStyleLbl="node1" presStyleIdx="0" presStyleCnt="15"/>
      <dgm:spPr/>
    </dgm:pt>
    <dgm:pt modelId="{7DAF7D53-A5F7-4FEB-8BBD-3B15A898541E}" type="pres">
      <dgm:prSet presAssocID="{3DA5B561-D550-4619-8D2D-2DD48EE2E869}" presName="Accent2" presStyleLbl="node1" presStyleIdx="1" presStyleCnt="15"/>
      <dgm:spPr/>
    </dgm:pt>
    <dgm:pt modelId="{2E6678CD-FBE0-4816-A927-750EC9699455}" type="pres">
      <dgm:prSet presAssocID="{3DA5B561-D550-4619-8D2D-2DD48EE2E869}" presName="Accent3" presStyleLbl="node1" presStyleIdx="2" presStyleCnt="15"/>
      <dgm:spPr/>
    </dgm:pt>
    <dgm:pt modelId="{39649A96-C75A-4BF2-ABB3-150036575D54}" type="pres">
      <dgm:prSet presAssocID="{3DA5B561-D550-4619-8D2D-2DD48EE2E869}" presName="Accent4" presStyleLbl="node1" presStyleIdx="3" presStyleCnt="15"/>
      <dgm:spPr/>
    </dgm:pt>
    <dgm:pt modelId="{B56AD80E-5103-44EC-882F-963A8BC91A83}" type="pres">
      <dgm:prSet presAssocID="{3DA5B561-D550-4619-8D2D-2DD48EE2E869}" presName="Accent5" presStyleLbl="node1" presStyleIdx="4" presStyleCnt="15"/>
      <dgm:spPr/>
    </dgm:pt>
    <dgm:pt modelId="{20789CB7-9097-4299-884D-1A6FEC323782}" type="pres">
      <dgm:prSet presAssocID="{3DA5B561-D550-4619-8D2D-2DD48EE2E869}" presName="Accent6" presStyleLbl="node1" presStyleIdx="5" presStyleCnt="15"/>
      <dgm:spPr/>
    </dgm:pt>
    <dgm:pt modelId="{55776124-131D-4136-A0D6-2D73EE75B8EC}" type="pres">
      <dgm:prSet presAssocID="{5EC31CB8-47C0-4403-AE17-D3044B84E20D}" presName="Child1" presStyleLbl="node1" presStyleIdx="6" presStyleCnt="15">
        <dgm:presLayoutVars>
          <dgm:chMax val="0"/>
          <dgm:chPref val="0"/>
        </dgm:presLayoutVars>
      </dgm:prSet>
      <dgm:spPr/>
    </dgm:pt>
    <dgm:pt modelId="{5EE1D750-EEFC-4EF3-8E9F-F5ACDA2A93B4}" type="pres">
      <dgm:prSet presAssocID="{5EC31CB8-47C0-4403-AE17-D3044B84E20D}" presName="Accent7" presStyleCnt="0"/>
      <dgm:spPr/>
    </dgm:pt>
    <dgm:pt modelId="{43CAFE2A-5EED-4443-BC98-BB69BBCB5BB9}" type="pres">
      <dgm:prSet presAssocID="{5EC31CB8-47C0-4403-AE17-D3044B84E20D}" presName="AccentHold1" presStyleLbl="node1" presStyleIdx="7" presStyleCnt="15"/>
      <dgm:spPr/>
    </dgm:pt>
    <dgm:pt modelId="{78C46793-DDF4-4D93-8D06-0F064DBE5C6C}" type="pres">
      <dgm:prSet presAssocID="{5EC31CB8-47C0-4403-AE17-D3044B84E20D}" presName="Accent8" presStyleCnt="0"/>
      <dgm:spPr/>
    </dgm:pt>
    <dgm:pt modelId="{273CBFA7-8476-41ED-B50D-79C6A4EAA49D}" type="pres">
      <dgm:prSet presAssocID="{5EC31CB8-47C0-4403-AE17-D3044B84E20D}" presName="AccentHold2" presStyleLbl="node1" presStyleIdx="8" presStyleCnt="15"/>
      <dgm:spPr/>
    </dgm:pt>
    <dgm:pt modelId="{621C8170-F442-4300-8BD5-1E05A4A873D9}" type="pres">
      <dgm:prSet presAssocID="{8AC7AF27-D99D-433E-A760-44FE2AFD3C40}" presName="Child2" presStyleLbl="node1" presStyleIdx="9" presStyleCnt="15" custScaleX="134228" custScaleY="114781">
        <dgm:presLayoutVars>
          <dgm:chMax val="0"/>
          <dgm:chPref val="0"/>
        </dgm:presLayoutVars>
      </dgm:prSet>
      <dgm:spPr/>
    </dgm:pt>
    <dgm:pt modelId="{9900EDCF-E9AC-4062-8E36-95FB1C150C49}" type="pres">
      <dgm:prSet presAssocID="{8AC7AF27-D99D-433E-A760-44FE2AFD3C40}" presName="Accent9" presStyleCnt="0"/>
      <dgm:spPr/>
    </dgm:pt>
    <dgm:pt modelId="{C38C0FA0-39EE-48B3-8342-0978CDC08DB8}" type="pres">
      <dgm:prSet presAssocID="{8AC7AF27-D99D-433E-A760-44FE2AFD3C40}" presName="AccentHold1" presStyleLbl="node1" presStyleIdx="10" presStyleCnt="15"/>
      <dgm:spPr/>
    </dgm:pt>
    <dgm:pt modelId="{B58C9EAC-941C-4647-AE7F-CE83C2ABC370}" type="pres">
      <dgm:prSet presAssocID="{8AC7AF27-D99D-433E-A760-44FE2AFD3C40}" presName="Accent10" presStyleCnt="0"/>
      <dgm:spPr/>
    </dgm:pt>
    <dgm:pt modelId="{DE8B425C-919C-44C1-AB6B-419712745583}" type="pres">
      <dgm:prSet presAssocID="{8AC7AF27-D99D-433E-A760-44FE2AFD3C40}" presName="AccentHold2" presStyleLbl="node1" presStyleIdx="11" presStyleCnt="15"/>
      <dgm:spPr/>
    </dgm:pt>
    <dgm:pt modelId="{CCC77188-E6EA-4B4B-AE87-8862D9EA33D4}" type="pres">
      <dgm:prSet presAssocID="{8AC7AF27-D99D-433E-A760-44FE2AFD3C40}" presName="Accent11" presStyleCnt="0"/>
      <dgm:spPr/>
    </dgm:pt>
    <dgm:pt modelId="{FA7A5CBB-07F0-429B-B5CA-960CAB1BF949}" type="pres">
      <dgm:prSet presAssocID="{8AC7AF27-D99D-433E-A760-44FE2AFD3C40}" presName="AccentHold3" presStyleLbl="node1" presStyleIdx="12" presStyleCnt="15"/>
      <dgm:spPr/>
    </dgm:pt>
    <dgm:pt modelId="{30D5BF73-43CD-433E-BF30-79CA8AE220D1}" type="pres">
      <dgm:prSet presAssocID="{CF07C596-410E-4C5D-A53A-34AE9738608E}" presName="Child3" presStyleLbl="node1" presStyleIdx="13" presStyleCnt="15" custScaleX="156127" custScaleY="115947" custLinFactNeighborX="-90084" custLinFactNeighborY="17357">
        <dgm:presLayoutVars>
          <dgm:chMax val="0"/>
          <dgm:chPref val="0"/>
        </dgm:presLayoutVars>
      </dgm:prSet>
      <dgm:spPr/>
    </dgm:pt>
    <dgm:pt modelId="{C39C41BA-9009-469D-904C-AE72B80FAF9C}" type="pres">
      <dgm:prSet presAssocID="{CF07C596-410E-4C5D-A53A-34AE9738608E}" presName="Accent12" presStyleCnt="0"/>
      <dgm:spPr/>
    </dgm:pt>
    <dgm:pt modelId="{DAF75040-A309-4308-AAB0-6A241B58DAE6}" type="pres">
      <dgm:prSet presAssocID="{CF07C596-410E-4C5D-A53A-34AE9738608E}" presName="AccentHold1" presStyleLbl="node1" presStyleIdx="14" presStyleCnt="15"/>
      <dgm:spPr/>
    </dgm:pt>
  </dgm:ptLst>
  <dgm:cxnLst>
    <dgm:cxn modelId="{DB541324-03F7-41E1-8920-F98056222B8C}" type="presOf" srcId="{3DA5B561-D550-4619-8D2D-2DD48EE2E869}" destId="{EC74A736-1647-418A-804E-327183A5CD35}" srcOrd="0" destOrd="0" presId="urn:microsoft.com/office/officeart/2009/3/layout/CircleRelationship"/>
    <dgm:cxn modelId="{40D68C63-C52E-4F9E-B9FC-CA580092F4CA}" type="presOf" srcId="{CF07C596-410E-4C5D-A53A-34AE9738608E}" destId="{30D5BF73-43CD-433E-BF30-79CA8AE220D1}" srcOrd="0" destOrd="0" presId="urn:microsoft.com/office/officeart/2009/3/layout/CircleRelationship"/>
    <dgm:cxn modelId="{047C368D-6F6E-43E5-8573-C47DFEBEC0AA}" srcId="{3DA5B561-D550-4619-8D2D-2DD48EE2E869}" destId="{8AC7AF27-D99D-433E-A760-44FE2AFD3C40}" srcOrd="1" destOrd="0" parTransId="{9AB9F1A5-EBA5-43BB-A016-3199B98F4448}" sibTransId="{0FC76CD7-EF1A-48BE-B7EE-1906AD0315BF}"/>
    <dgm:cxn modelId="{0A2E7092-C06E-4EBE-A06B-8A0A417A6AC1}" srcId="{91D34178-9ECB-4BE7-A313-A65EC1C075C7}" destId="{3DA5B561-D550-4619-8D2D-2DD48EE2E869}" srcOrd="0" destOrd="0" parTransId="{C4D32E4F-9A16-4EA8-A93E-EF2A06E4F51E}" sibTransId="{827F858D-8EE1-4B47-8801-3F18B13AB7D8}"/>
    <dgm:cxn modelId="{78456196-1F31-4B91-91EB-A51C8A1DA600}" srcId="{3DA5B561-D550-4619-8D2D-2DD48EE2E869}" destId="{5EC31CB8-47C0-4403-AE17-D3044B84E20D}" srcOrd="0" destOrd="0" parTransId="{4797925E-0D07-459B-A4B1-E0807A7B4824}" sibTransId="{BB065C53-592D-4AEC-A874-D68594091D49}"/>
    <dgm:cxn modelId="{83B965AA-1C38-497C-AE0A-A6A0ACA85AAC}" type="presOf" srcId="{5EC31CB8-47C0-4403-AE17-D3044B84E20D}" destId="{55776124-131D-4136-A0D6-2D73EE75B8EC}" srcOrd="0" destOrd="0" presId="urn:microsoft.com/office/officeart/2009/3/layout/CircleRelationship"/>
    <dgm:cxn modelId="{1A1CC3D4-72A8-4C24-BCF8-F462397D5FE3}" type="presOf" srcId="{8AC7AF27-D99D-433E-A760-44FE2AFD3C40}" destId="{621C8170-F442-4300-8BD5-1E05A4A873D9}" srcOrd="0" destOrd="0" presId="urn:microsoft.com/office/officeart/2009/3/layout/CircleRelationship"/>
    <dgm:cxn modelId="{4463C5DC-FFD9-4F5F-972D-E887D6E4015F}" srcId="{3DA5B561-D550-4619-8D2D-2DD48EE2E869}" destId="{CF07C596-410E-4C5D-A53A-34AE9738608E}" srcOrd="2" destOrd="0" parTransId="{03B816A8-14B0-4D2C-90FE-A170FBBAA08C}" sibTransId="{8E4F502C-5ADE-4711-AEEE-07D47FDB1DDD}"/>
    <dgm:cxn modelId="{275973E8-445F-4FA6-AF6A-327EE6B0C60D}" type="presOf" srcId="{91D34178-9ECB-4BE7-A313-A65EC1C075C7}" destId="{D6FC861C-F12C-4235-8970-D9F0BFF484A6}" srcOrd="0" destOrd="0" presId="urn:microsoft.com/office/officeart/2009/3/layout/CircleRelationship"/>
    <dgm:cxn modelId="{C773BAC9-B7E5-4E77-A6E0-BEB657B4E20D}" type="presParOf" srcId="{D6FC861C-F12C-4235-8970-D9F0BFF484A6}" destId="{EC74A736-1647-418A-804E-327183A5CD35}" srcOrd="0" destOrd="0" presId="urn:microsoft.com/office/officeart/2009/3/layout/CircleRelationship"/>
    <dgm:cxn modelId="{2DB60F40-44FA-4C26-B403-64B9815EEBCE}" type="presParOf" srcId="{D6FC861C-F12C-4235-8970-D9F0BFF484A6}" destId="{D5DB45E9-A5C9-4577-B7D5-A7109A7B510B}" srcOrd="1" destOrd="0" presId="urn:microsoft.com/office/officeart/2009/3/layout/CircleRelationship"/>
    <dgm:cxn modelId="{50F7CA0E-DD20-415C-8FB4-61F7923CD071}" type="presParOf" srcId="{D6FC861C-F12C-4235-8970-D9F0BFF484A6}" destId="{7DAF7D53-A5F7-4FEB-8BBD-3B15A898541E}" srcOrd="2" destOrd="0" presId="urn:microsoft.com/office/officeart/2009/3/layout/CircleRelationship"/>
    <dgm:cxn modelId="{704EC772-70CD-4BE2-9EF4-A1F0EE958963}" type="presParOf" srcId="{D6FC861C-F12C-4235-8970-D9F0BFF484A6}" destId="{2E6678CD-FBE0-4816-A927-750EC9699455}" srcOrd="3" destOrd="0" presId="urn:microsoft.com/office/officeart/2009/3/layout/CircleRelationship"/>
    <dgm:cxn modelId="{C6C21032-7C9A-4E4D-A08E-C5F9A29DD802}" type="presParOf" srcId="{D6FC861C-F12C-4235-8970-D9F0BFF484A6}" destId="{39649A96-C75A-4BF2-ABB3-150036575D54}" srcOrd="4" destOrd="0" presId="urn:microsoft.com/office/officeart/2009/3/layout/CircleRelationship"/>
    <dgm:cxn modelId="{AA6BB08A-45DC-413A-99FC-DD6872C1789E}" type="presParOf" srcId="{D6FC861C-F12C-4235-8970-D9F0BFF484A6}" destId="{B56AD80E-5103-44EC-882F-963A8BC91A83}" srcOrd="5" destOrd="0" presId="urn:microsoft.com/office/officeart/2009/3/layout/CircleRelationship"/>
    <dgm:cxn modelId="{1D301BDC-5B0C-4392-97F8-7D5A4E07EA5B}" type="presParOf" srcId="{D6FC861C-F12C-4235-8970-D9F0BFF484A6}" destId="{20789CB7-9097-4299-884D-1A6FEC323782}" srcOrd="6" destOrd="0" presId="urn:microsoft.com/office/officeart/2009/3/layout/CircleRelationship"/>
    <dgm:cxn modelId="{911089F4-A711-4CA3-A929-9D1742044592}" type="presParOf" srcId="{D6FC861C-F12C-4235-8970-D9F0BFF484A6}" destId="{55776124-131D-4136-A0D6-2D73EE75B8EC}" srcOrd="7" destOrd="0" presId="urn:microsoft.com/office/officeart/2009/3/layout/CircleRelationship"/>
    <dgm:cxn modelId="{E8F06A07-CF57-427E-9B61-F8BD6F2A3BE4}" type="presParOf" srcId="{D6FC861C-F12C-4235-8970-D9F0BFF484A6}" destId="{5EE1D750-EEFC-4EF3-8E9F-F5ACDA2A93B4}" srcOrd="8" destOrd="0" presId="urn:microsoft.com/office/officeart/2009/3/layout/CircleRelationship"/>
    <dgm:cxn modelId="{96FE3E84-58E1-45B3-8EB6-25245A5EFD4A}" type="presParOf" srcId="{5EE1D750-EEFC-4EF3-8E9F-F5ACDA2A93B4}" destId="{43CAFE2A-5EED-4443-BC98-BB69BBCB5BB9}" srcOrd="0" destOrd="0" presId="urn:microsoft.com/office/officeart/2009/3/layout/CircleRelationship"/>
    <dgm:cxn modelId="{D4B4C524-C9CB-4C0D-AFAB-324358655492}" type="presParOf" srcId="{D6FC861C-F12C-4235-8970-D9F0BFF484A6}" destId="{78C46793-DDF4-4D93-8D06-0F064DBE5C6C}" srcOrd="9" destOrd="0" presId="urn:microsoft.com/office/officeart/2009/3/layout/CircleRelationship"/>
    <dgm:cxn modelId="{DAC00899-B3C2-4D4D-9617-4E6E6848078C}" type="presParOf" srcId="{78C46793-DDF4-4D93-8D06-0F064DBE5C6C}" destId="{273CBFA7-8476-41ED-B50D-79C6A4EAA49D}" srcOrd="0" destOrd="0" presId="urn:microsoft.com/office/officeart/2009/3/layout/CircleRelationship"/>
    <dgm:cxn modelId="{8A1D6EA7-6319-4993-97F4-AC893D22E735}" type="presParOf" srcId="{D6FC861C-F12C-4235-8970-D9F0BFF484A6}" destId="{621C8170-F442-4300-8BD5-1E05A4A873D9}" srcOrd="10" destOrd="0" presId="urn:microsoft.com/office/officeart/2009/3/layout/CircleRelationship"/>
    <dgm:cxn modelId="{F6F672C7-59A7-4792-811F-2A6B053A41C1}" type="presParOf" srcId="{D6FC861C-F12C-4235-8970-D9F0BFF484A6}" destId="{9900EDCF-E9AC-4062-8E36-95FB1C150C49}" srcOrd="11" destOrd="0" presId="urn:microsoft.com/office/officeart/2009/3/layout/CircleRelationship"/>
    <dgm:cxn modelId="{AB91A9F7-0F4B-4D1E-B3BE-539C213CC6B9}" type="presParOf" srcId="{9900EDCF-E9AC-4062-8E36-95FB1C150C49}" destId="{C38C0FA0-39EE-48B3-8342-0978CDC08DB8}" srcOrd="0" destOrd="0" presId="urn:microsoft.com/office/officeart/2009/3/layout/CircleRelationship"/>
    <dgm:cxn modelId="{28C21D46-6DB9-48BE-9EA3-9FC048A22668}" type="presParOf" srcId="{D6FC861C-F12C-4235-8970-D9F0BFF484A6}" destId="{B58C9EAC-941C-4647-AE7F-CE83C2ABC370}" srcOrd="12" destOrd="0" presId="urn:microsoft.com/office/officeart/2009/3/layout/CircleRelationship"/>
    <dgm:cxn modelId="{EC217B2E-B82B-4E71-A403-7171541BDCC5}" type="presParOf" srcId="{B58C9EAC-941C-4647-AE7F-CE83C2ABC370}" destId="{DE8B425C-919C-44C1-AB6B-419712745583}" srcOrd="0" destOrd="0" presId="urn:microsoft.com/office/officeart/2009/3/layout/CircleRelationship"/>
    <dgm:cxn modelId="{F1751A25-0012-45EB-A065-934932ED2A57}" type="presParOf" srcId="{D6FC861C-F12C-4235-8970-D9F0BFF484A6}" destId="{CCC77188-E6EA-4B4B-AE87-8862D9EA33D4}" srcOrd="13" destOrd="0" presId="urn:microsoft.com/office/officeart/2009/3/layout/CircleRelationship"/>
    <dgm:cxn modelId="{BE859D5E-B6B1-4F26-BF69-B2AEAB567E5A}" type="presParOf" srcId="{CCC77188-E6EA-4B4B-AE87-8862D9EA33D4}" destId="{FA7A5CBB-07F0-429B-B5CA-960CAB1BF949}" srcOrd="0" destOrd="0" presId="urn:microsoft.com/office/officeart/2009/3/layout/CircleRelationship"/>
    <dgm:cxn modelId="{5B74D500-F6A6-4AA6-90A3-BC149365C1A1}" type="presParOf" srcId="{D6FC861C-F12C-4235-8970-D9F0BFF484A6}" destId="{30D5BF73-43CD-433E-BF30-79CA8AE220D1}" srcOrd="14" destOrd="0" presId="urn:microsoft.com/office/officeart/2009/3/layout/CircleRelationship"/>
    <dgm:cxn modelId="{2639193C-1E46-4DFC-BC99-6D2AD0C8DFBD}" type="presParOf" srcId="{D6FC861C-F12C-4235-8970-D9F0BFF484A6}" destId="{C39C41BA-9009-469D-904C-AE72B80FAF9C}" srcOrd="15" destOrd="0" presId="urn:microsoft.com/office/officeart/2009/3/layout/CircleRelationship"/>
    <dgm:cxn modelId="{3F40A4CF-D767-4511-99F4-5957C25851AE}" type="presParOf" srcId="{C39C41BA-9009-469D-904C-AE72B80FAF9C}" destId="{DAF75040-A309-4308-AAB0-6A241B58DAE6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fr-FR" noProof="0" dirty="0"/>
            <a:t>Réseau IoT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fr-FR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fr-FR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fr-FR" noProof="0" dirty="0"/>
            <a:t>Intelligence Artificielle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fr-FR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fr-FR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fr-FR" noProof="0" dirty="0"/>
            <a:t>Jumeaux Numériques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fr-FR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fr-FR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 custLinFactNeighborX="-1868" custLinFactNeighborY="-2394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 custLinFactNeighborX="-13732" custLinFactNeighborY="-14506"/>
      <dgm:spPr>
        <a:blipFill>
          <a:blip xmlns:r="http://schemas.openxmlformats.org/officeDocument/2006/relationships" r:embed="rId3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 custLinFactNeighborX="-5350" custLinFactNeighborY="12867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noFill/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 custLinFactNeighborX="-483" custLinFactNeighborY="12867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89DA99-B924-4BB9-8D77-5214B87F482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5AB7D5F-7F13-4B1A-8BFC-09373B30965C}">
      <dgm:prSet phldrT="[Texte]" custT="1"/>
      <dgm:spPr/>
      <dgm:t>
        <a:bodyPr/>
        <a:lstStyle/>
        <a:p>
          <a:r>
            <a:rPr lang="fr-FR" sz="3200" dirty="0"/>
            <a:t>But : Développer un système à base des jumeaux numérique, dont les principaux composants sont:</a:t>
          </a:r>
        </a:p>
      </dgm:t>
    </dgm:pt>
    <dgm:pt modelId="{14B41E90-DE5D-4FB5-BF43-EF58F14A1A56}" type="parTrans" cxnId="{52E3D398-B1B1-4776-A9A5-F5AC10DC725D}">
      <dgm:prSet/>
      <dgm:spPr/>
      <dgm:t>
        <a:bodyPr/>
        <a:lstStyle/>
        <a:p>
          <a:endParaRPr lang="fr-FR"/>
        </a:p>
      </dgm:t>
    </dgm:pt>
    <dgm:pt modelId="{21B801E1-A3D8-4989-AE03-C7ACE6C72D00}" type="sibTrans" cxnId="{52E3D398-B1B1-4776-A9A5-F5AC10DC725D}">
      <dgm:prSet/>
      <dgm:spPr/>
      <dgm:t>
        <a:bodyPr/>
        <a:lstStyle/>
        <a:p>
          <a:endParaRPr lang="fr-FR"/>
        </a:p>
      </dgm:t>
    </dgm:pt>
    <dgm:pt modelId="{A9C91514-2120-4CA6-872F-0D14870CF316}">
      <dgm:prSet phldrT="[Texte]" custT="1"/>
      <dgm:spPr/>
      <dgm:t>
        <a:bodyPr/>
        <a:lstStyle/>
        <a:p>
          <a:r>
            <a:rPr lang="fr-FR" sz="1200" dirty="0"/>
            <a:t>Construction des modèles explicatifs qui intègrent le contexte et l'environnement dans lesquels ils opèrent</a:t>
          </a:r>
        </a:p>
      </dgm:t>
    </dgm:pt>
    <dgm:pt modelId="{6BC2F06D-0983-42F1-B90A-B54C4AF11569}" type="sibTrans" cxnId="{E2C28F25-9639-469F-ADEC-2CAEC7C06A8F}">
      <dgm:prSet/>
      <dgm:spPr/>
      <dgm:t>
        <a:bodyPr/>
        <a:lstStyle/>
        <a:p>
          <a:endParaRPr lang="fr-FR"/>
        </a:p>
      </dgm:t>
    </dgm:pt>
    <dgm:pt modelId="{5472159D-E584-40D5-BA54-89C604ABC272}" type="parTrans" cxnId="{E2C28F25-9639-469F-ADEC-2CAEC7C06A8F}">
      <dgm:prSet/>
      <dgm:spPr/>
      <dgm:t>
        <a:bodyPr/>
        <a:lstStyle/>
        <a:p>
          <a:endParaRPr lang="fr-FR"/>
        </a:p>
      </dgm:t>
    </dgm:pt>
    <dgm:pt modelId="{FEF8346D-2412-48D4-857E-A601C155B4AD}">
      <dgm:prSet phldrT="[Texte]" custT="1"/>
      <dgm:spPr/>
      <dgm:t>
        <a:bodyPr/>
        <a:lstStyle/>
        <a:p>
          <a:r>
            <a:rPr lang="fr-FR" sz="1200" dirty="0"/>
            <a:t>Analyse et traitement des données collectées dans des endroits proches des champs et des parcelles d’étude ;</a:t>
          </a:r>
        </a:p>
      </dgm:t>
    </dgm:pt>
    <dgm:pt modelId="{C285C139-8F36-43B5-B681-11AA22DB027A}" type="sibTrans" cxnId="{57C6E6AC-2783-40D9-A19B-529EEFEE07CA}">
      <dgm:prSet/>
      <dgm:spPr/>
      <dgm:t>
        <a:bodyPr/>
        <a:lstStyle/>
        <a:p>
          <a:endParaRPr lang="fr-FR"/>
        </a:p>
      </dgm:t>
    </dgm:pt>
    <dgm:pt modelId="{12543B14-6F2A-4D82-AAC1-D297E3BCE337}" type="parTrans" cxnId="{57C6E6AC-2783-40D9-A19B-529EEFEE07CA}">
      <dgm:prSet/>
      <dgm:spPr/>
      <dgm:t>
        <a:bodyPr/>
        <a:lstStyle/>
        <a:p>
          <a:endParaRPr lang="fr-FR"/>
        </a:p>
      </dgm:t>
    </dgm:pt>
    <dgm:pt modelId="{429B28EF-8308-4B2C-9F7C-8D0A95523CBA}">
      <dgm:prSet phldrT="[Texte]" custT="1"/>
      <dgm:spPr/>
      <dgm:t>
        <a:bodyPr/>
        <a:lstStyle/>
        <a:p>
          <a:r>
            <a:rPr lang="fr-FR" sz="1200" dirty="0"/>
            <a:t>Collecte efficace de données agricoles en temps réel à travers des réseaux de capteurs agricoles à faible consommation d’énergie ;</a:t>
          </a:r>
        </a:p>
      </dgm:t>
    </dgm:pt>
    <dgm:pt modelId="{F43D90E6-403E-4572-8CEB-607FCCC30ECD}" type="sibTrans" cxnId="{12D86E3F-3E0B-4F83-B4F9-D6319025FC1D}">
      <dgm:prSet/>
      <dgm:spPr/>
      <dgm:t>
        <a:bodyPr/>
        <a:lstStyle/>
        <a:p>
          <a:endParaRPr lang="fr-FR"/>
        </a:p>
      </dgm:t>
    </dgm:pt>
    <dgm:pt modelId="{47941762-B083-49ED-9961-5CEDA5C68D27}" type="parTrans" cxnId="{12D86E3F-3E0B-4F83-B4F9-D6319025FC1D}">
      <dgm:prSet/>
      <dgm:spPr/>
      <dgm:t>
        <a:bodyPr/>
        <a:lstStyle/>
        <a:p>
          <a:endParaRPr lang="fr-FR"/>
        </a:p>
      </dgm:t>
    </dgm:pt>
    <dgm:pt modelId="{1A1E62D2-0609-4D67-9DDD-6DA50D1BCAA9}">
      <dgm:prSet custT="1"/>
      <dgm:spPr/>
      <dgm:t>
        <a:bodyPr/>
        <a:lstStyle/>
        <a:p>
          <a:r>
            <a:rPr lang="fr-FR" sz="1200" dirty="0"/>
            <a:t>Conception d’un système de recommandation collaboratif pour fournir des suggestions aux agriculteurs en fonction de données multi-sources</a:t>
          </a:r>
        </a:p>
      </dgm:t>
    </dgm:pt>
    <dgm:pt modelId="{748D92AA-F9E7-491E-A686-DC5BDC1F15AC}" type="parTrans" cxnId="{97E8BA16-350F-425C-93DB-92FD27653786}">
      <dgm:prSet/>
      <dgm:spPr/>
      <dgm:t>
        <a:bodyPr/>
        <a:lstStyle/>
        <a:p>
          <a:endParaRPr lang="fr-FR"/>
        </a:p>
      </dgm:t>
    </dgm:pt>
    <dgm:pt modelId="{107D3305-2B29-450F-9635-96BC14C4C669}" type="sibTrans" cxnId="{97E8BA16-350F-425C-93DB-92FD27653786}">
      <dgm:prSet/>
      <dgm:spPr/>
      <dgm:t>
        <a:bodyPr/>
        <a:lstStyle/>
        <a:p>
          <a:endParaRPr lang="fr-FR"/>
        </a:p>
      </dgm:t>
    </dgm:pt>
    <dgm:pt modelId="{E164A492-B59E-4B75-9792-4E51B2E6AF4A}" type="pres">
      <dgm:prSet presAssocID="{1F89DA99-B924-4BB9-8D77-5214B87F4827}" presName="vert0" presStyleCnt="0">
        <dgm:presLayoutVars>
          <dgm:dir/>
          <dgm:animOne val="branch"/>
          <dgm:animLvl val="lvl"/>
        </dgm:presLayoutVars>
      </dgm:prSet>
      <dgm:spPr/>
    </dgm:pt>
    <dgm:pt modelId="{ABD7BAD6-DCCF-4AC4-AC16-F1B3756F96F3}" type="pres">
      <dgm:prSet presAssocID="{A5AB7D5F-7F13-4B1A-8BFC-09373B30965C}" presName="thickLine" presStyleLbl="alignNode1" presStyleIdx="0" presStyleCnt="1"/>
      <dgm:spPr/>
    </dgm:pt>
    <dgm:pt modelId="{2A99F2BE-D09C-419C-B055-AEA291929C99}" type="pres">
      <dgm:prSet presAssocID="{A5AB7D5F-7F13-4B1A-8BFC-09373B30965C}" presName="horz1" presStyleCnt="0"/>
      <dgm:spPr/>
    </dgm:pt>
    <dgm:pt modelId="{D62D0DD1-41DB-4FA3-92BA-35F7D3EFFB15}" type="pres">
      <dgm:prSet presAssocID="{A5AB7D5F-7F13-4B1A-8BFC-09373B30965C}" presName="tx1" presStyleLbl="revTx" presStyleIdx="0" presStyleCnt="5"/>
      <dgm:spPr/>
    </dgm:pt>
    <dgm:pt modelId="{215D313F-4927-45A6-B06E-8BBC6659151C}" type="pres">
      <dgm:prSet presAssocID="{A5AB7D5F-7F13-4B1A-8BFC-09373B30965C}" presName="vert1" presStyleCnt="0"/>
      <dgm:spPr/>
    </dgm:pt>
    <dgm:pt modelId="{3C49DEAC-D25C-4962-A66B-1A6BB3B3409B}" type="pres">
      <dgm:prSet presAssocID="{429B28EF-8308-4B2C-9F7C-8D0A95523CBA}" presName="vertSpace2a" presStyleCnt="0"/>
      <dgm:spPr/>
    </dgm:pt>
    <dgm:pt modelId="{E081583C-EAE5-4CB0-A1A9-D24281DF0E1F}" type="pres">
      <dgm:prSet presAssocID="{429B28EF-8308-4B2C-9F7C-8D0A95523CBA}" presName="horz2" presStyleCnt="0"/>
      <dgm:spPr/>
    </dgm:pt>
    <dgm:pt modelId="{A25DB8BA-D8B3-4F37-A0BF-B1A51D147CF6}" type="pres">
      <dgm:prSet presAssocID="{429B28EF-8308-4B2C-9F7C-8D0A95523CBA}" presName="horzSpace2" presStyleCnt="0"/>
      <dgm:spPr/>
    </dgm:pt>
    <dgm:pt modelId="{46E01522-3DE9-4F31-98CA-57A228BC6AB9}" type="pres">
      <dgm:prSet presAssocID="{429B28EF-8308-4B2C-9F7C-8D0A95523CBA}" presName="tx2" presStyleLbl="revTx" presStyleIdx="1" presStyleCnt="5" custScaleY="39928"/>
      <dgm:spPr/>
    </dgm:pt>
    <dgm:pt modelId="{101D7D8D-33A3-4840-AED7-3A88C6098407}" type="pres">
      <dgm:prSet presAssocID="{429B28EF-8308-4B2C-9F7C-8D0A95523CBA}" presName="vert2" presStyleCnt="0"/>
      <dgm:spPr/>
    </dgm:pt>
    <dgm:pt modelId="{2E953525-592B-4605-81FB-207DB7DA9728}" type="pres">
      <dgm:prSet presAssocID="{429B28EF-8308-4B2C-9F7C-8D0A95523CBA}" presName="thinLine2b" presStyleLbl="callout" presStyleIdx="0" presStyleCnt="4"/>
      <dgm:spPr/>
    </dgm:pt>
    <dgm:pt modelId="{0ADA5293-CD82-4039-9D7C-D3C4C5A45FB9}" type="pres">
      <dgm:prSet presAssocID="{429B28EF-8308-4B2C-9F7C-8D0A95523CBA}" presName="vertSpace2b" presStyleCnt="0"/>
      <dgm:spPr/>
    </dgm:pt>
    <dgm:pt modelId="{3791BD9E-21B3-4685-8260-642CDFC94D12}" type="pres">
      <dgm:prSet presAssocID="{FEF8346D-2412-48D4-857E-A601C155B4AD}" presName="horz2" presStyleCnt="0"/>
      <dgm:spPr/>
    </dgm:pt>
    <dgm:pt modelId="{1A592B80-BB5A-4853-A48C-A7209807E837}" type="pres">
      <dgm:prSet presAssocID="{FEF8346D-2412-48D4-857E-A601C155B4AD}" presName="horzSpace2" presStyleCnt="0"/>
      <dgm:spPr/>
    </dgm:pt>
    <dgm:pt modelId="{6B13B1F4-496D-4745-8DFE-6BDB711B56F1}" type="pres">
      <dgm:prSet presAssocID="{FEF8346D-2412-48D4-857E-A601C155B4AD}" presName="tx2" presStyleLbl="revTx" presStyleIdx="2" presStyleCnt="5" custScaleY="32753"/>
      <dgm:spPr/>
    </dgm:pt>
    <dgm:pt modelId="{1405E1EC-DF5B-44F2-A265-46C67063F22C}" type="pres">
      <dgm:prSet presAssocID="{FEF8346D-2412-48D4-857E-A601C155B4AD}" presName="vert2" presStyleCnt="0"/>
      <dgm:spPr/>
    </dgm:pt>
    <dgm:pt modelId="{9FD7F588-FA9C-45C3-96FA-B53A23393296}" type="pres">
      <dgm:prSet presAssocID="{FEF8346D-2412-48D4-857E-A601C155B4AD}" presName="thinLine2b" presStyleLbl="callout" presStyleIdx="1" presStyleCnt="4"/>
      <dgm:spPr/>
    </dgm:pt>
    <dgm:pt modelId="{F532CB4C-6928-44EE-9389-C61B7220A74B}" type="pres">
      <dgm:prSet presAssocID="{FEF8346D-2412-48D4-857E-A601C155B4AD}" presName="vertSpace2b" presStyleCnt="0"/>
      <dgm:spPr/>
    </dgm:pt>
    <dgm:pt modelId="{82A712E0-24BC-4040-91B1-B98679D55A35}" type="pres">
      <dgm:prSet presAssocID="{A9C91514-2120-4CA6-872F-0D14870CF316}" presName="horz2" presStyleCnt="0"/>
      <dgm:spPr/>
    </dgm:pt>
    <dgm:pt modelId="{F00513DB-A556-48DD-8AA3-4DCE62CDDF45}" type="pres">
      <dgm:prSet presAssocID="{A9C91514-2120-4CA6-872F-0D14870CF316}" presName="horzSpace2" presStyleCnt="0"/>
      <dgm:spPr/>
    </dgm:pt>
    <dgm:pt modelId="{3ED7E006-4E07-42F7-B4AE-DA4151D08E16}" type="pres">
      <dgm:prSet presAssocID="{A9C91514-2120-4CA6-872F-0D14870CF316}" presName="tx2" presStyleLbl="revTx" presStyleIdx="3" presStyleCnt="5" custScaleY="36452"/>
      <dgm:spPr/>
    </dgm:pt>
    <dgm:pt modelId="{980F9587-8C89-44C9-BDBD-9491E8C60AD6}" type="pres">
      <dgm:prSet presAssocID="{A9C91514-2120-4CA6-872F-0D14870CF316}" presName="vert2" presStyleCnt="0"/>
      <dgm:spPr/>
    </dgm:pt>
    <dgm:pt modelId="{AF69FCC6-1AEB-4F7C-9870-9DF1A5D2CE9B}" type="pres">
      <dgm:prSet presAssocID="{A9C91514-2120-4CA6-872F-0D14870CF316}" presName="thinLine2b" presStyleLbl="callout" presStyleIdx="2" presStyleCnt="4"/>
      <dgm:spPr/>
    </dgm:pt>
    <dgm:pt modelId="{6F7C8C25-55BA-4BA5-B10F-DFC96DD1F302}" type="pres">
      <dgm:prSet presAssocID="{A9C91514-2120-4CA6-872F-0D14870CF316}" presName="vertSpace2b" presStyleCnt="0"/>
      <dgm:spPr/>
    </dgm:pt>
    <dgm:pt modelId="{A021DF95-432B-4619-9913-7607C77E6F2E}" type="pres">
      <dgm:prSet presAssocID="{1A1E62D2-0609-4D67-9DDD-6DA50D1BCAA9}" presName="horz2" presStyleCnt="0"/>
      <dgm:spPr/>
    </dgm:pt>
    <dgm:pt modelId="{351326A8-BD59-4D00-971F-D726CD246746}" type="pres">
      <dgm:prSet presAssocID="{1A1E62D2-0609-4D67-9DDD-6DA50D1BCAA9}" presName="horzSpace2" presStyleCnt="0"/>
      <dgm:spPr/>
    </dgm:pt>
    <dgm:pt modelId="{B528D468-4A0C-46C5-9DDB-E1AF6D880B33}" type="pres">
      <dgm:prSet presAssocID="{1A1E62D2-0609-4D67-9DDD-6DA50D1BCAA9}" presName="tx2" presStyleLbl="revTx" presStyleIdx="4" presStyleCnt="5" custScaleY="34969"/>
      <dgm:spPr/>
    </dgm:pt>
    <dgm:pt modelId="{2757778A-C7C4-44C6-A351-606F81900CAE}" type="pres">
      <dgm:prSet presAssocID="{1A1E62D2-0609-4D67-9DDD-6DA50D1BCAA9}" presName="vert2" presStyleCnt="0"/>
      <dgm:spPr/>
    </dgm:pt>
    <dgm:pt modelId="{91F001BD-D1EF-447C-AD4B-1BC2FDE6959A}" type="pres">
      <dgm:prSet presAssocID="{1A1E62D2-0609-4D67-9DDD-6DA50D1BCAA9}" presName="thinLine2b" presStyleLbl="callout" presStyleIdx="3" presStyleCnt="4"/>
      <dgm:spPr/>
    </dgm:pt>
    <dgm:pt modelId="{B16C1025-52E1-4225-A24F-146772987A1D}" type="pres">
      <dgm:prSet presAssocID="{1A1E62D2-0609-4D67-9DDD-6DA50D1BCAA9}" presName="vertSpace2b" presStyleCnt="0"/>
      <dgm:spPr/>
    </dgm:pt>
  </dgm:ptLst>
  <dgm:cxnLst>
    <dgm:cxn modelId="{DCF16A16-1BF8-42F8-863F-38B5BFDD17BF}" type="presOf" srcId="{429B28EF-8308-4B2C-9F7C-8D0A95523CBA}" destId="{46E01522-3DE9-4F31-98CA-57A228BC6AB9}" srcOrd="0" destOrd="0" presId="urn:microsoft.com/office/officeart/2008/layout/LinedList"/>
    <dgm:cxn modelId="{97E8BA16-350F-425C-93DB-92FD27653786}" srcId="{A5AB7D5F-7F13-4B1A-8BFC-09373B30965C}" destId="{1A1E62D2-0609-4D67-9DDD-6DA50D1BCAA9}" srcOrd="3" destOrd="0" parTransId="{748D92AA-F9E7-491E-A686-DC5BDC1F15AC}" sibTransId="{107D3305-2B29-450F-9635-96BC14C4C669}"/>
    <dgm:cxn modelId="{E2C28F25-9639-469F-ADEC-2CAEC7C06A8F}" srcId="{A5AB7D5F-7F13-4B1A-8BFC-09373B30965C}" destId="{A9C91514-2120-4CA6-872F-0D14870CF316}" srcOrd="2" destOrd="0" parTransId="{5472159D-E584-40D5-BA54-89C604ABC272}" sibTransId="{6BC2F06D-0983-42F1-B90A-B54C4AF11569}"/>
    <dgm:cxn modelId="{BC027427-E85D-4AD9-A5CE-B87F1E70105F}" type="presOf" srcId="{FEF8346D-2412-48D4-857E-A601C155B4AD}" destId="{6B13B1F4-496D-4745-8DFE-6BDB711B56F1}" srcOrd="0" destOrd="0" presId="urn:microsoft.com/office/officeart/2008/layout/LinedList"/>
    <dgm:cxn modelId="{12D86E3F-3E0B-4F83-B4F9-D6319025FC1D}" srcId="{A5AB7D5F-7F13-4B1A-8BFC-09373B30965C}" destId="{429B28EF-8308-4B2C-9F7C-8D0A95523CBA}" srcOrd="0" destOrd="0" parTransId="{47941762-B083-49ED-9961-5CEDA5C68D27}" sibTransId="{F43D90E6-403E-4572-8CEB-607FCCC30ECD}"/>
    <dgm:cxn modelId="{C55C5B69-8013-4908-9114-C5323A7DBAAC}" type="presOf" srcId="{A9C91514-2120-4CA6-872F-0D14870CF316}" destId="{3ED7E006-4E07-42F7-B4AE-DA4151D08E16}" srcOrd="0" destOrd="0" presId="urn:microsoft.com/office/officeart/2008/layout/LinedList"/>
    <dgm:cxn modelId="{46B41985-23A4-4762-A1CA-CF8B098EEC83}" type="presOf" srcId="{1A1E62D2-0609-4D67-9DDD-6DA50D1BCAA9}" destId="{B528D468-4A0C-46C5-9DDB-E1AF6D880B33}" srcOrd="0" destOrd="0" presId="urn:microsoft.com/office/officeart/2008/layout/LinedList"/>
    <dgm:cxn modelId="{52E3D398-B1B1-4776-A9A5-F5AC10DC725D}" srcId="{1F89DA99-B924-4BB9-8D77-5214B87F4827}" destId="{A5AB7D5F-7F13-4B1A-8BFC-09373B30965C}" srcOrd="0" destOrd="0" parTransId="{14B41E90-DE5D-4FB5-BF43-EF58F14A1A56}" sibTransId="{21B801E1-A3D8-4989-AE03-C7ACE6C72D00}"/>
    <dgm:cxn modelId="{57C6E6AC-2783-40D9-A19B-529EEFEE07CA}" srcId="{A5AB7D5F-7F13-4B1A-8BFC-09373B30965C}" destId="{FEF8346D-2412-48D4-857E-A601C155B4AD}" srcOrd="1" destOrd="0" parTransId="{12543B14-6F2A-4D82-AAC1-D297E3BCE337}" sibTransId="{C285C139-8F36-43B5-B681-11AA22DB027A}"/>
    <dgm:cxn modelId="{E2C806EB-9D3D-48BE-A953-4A578E216CE8}" type="presOf" srcId="{A5AB7D5F-7F13-4B1A-8BFC-09373B30965C}" destId="{D62D0DD1-41DB-4FA3-92BA-35F7D3EFFB15}" srcOrd="0" destOrd="0" presId="urn:microsoft.com/office/officeart/2008/layout/LinedList"/>
    <dgm:cxn modelId="{AACD32FF-E9BD-44CE-8D5C-D923806DD722}" type="presOf" srcId="{1F89DA99-B924-4BB9-8D77-5214B87F4827}" destId="{E164A492-B59E-4B75-9792-4E51B2E6AF4A}" srcOrd="0" destOrd="0" presId="urn:microsoft.com/office/officeart/2008/layout/LinedList"/>
    <dgm:cxn modelId="{E023BAA3-3625-481A-AADA-6498BC7EF30F}" type="presParOf" srcId="{E164A492-B59E-4B75-9792-4E51B2E6AF4A}" destId="{ABD7BAD6-DCCF-4AC4-AC16-F1B3756F96F3}" srcOrd="0" destOrd="0" presId="urn:microsoft.com/office/officeart/2008/layout/LinedList"/>
    <dgm:cxn modelId="{3FD738A4-E3E3-4C4E-8DEB-646B07043949}" type="presParOf" srcId="{E164A492-B59E-4B75-9792-4E51B2E6AF4A}" destId="{2A99F2BE-D09C-419C-B055-AEA291929C99}" srcOrd="1" destOrd="0" presId="urn:microsoft.com/office/officeart/2008/layout/LinedList"/>
    <dgm:cxn modelId="{90FF4BF1-E30C-4BF1-A484-905633FD6044}" type="presParOf" srcId="{2A99F2BE-D09C-419C-B055-AEA291929C99}" destId="{D62D0DD1-41DB-4FA3-92BA-35F7D3EFFB15}" srcOrd="0" destOrd="0" presId="urn:microsoft.com/office/officeart/2008/layout/LinedList"/>
    <dgm:cxn modelId="{8BD65DAD-B4E9-4589-8954-98BBDDE55C8B}" type="presParOf" srcId="{2A99F2BE-D09C-419C-B055-AEA291929C99}" destId="{215D313F-4927-45A6-B06E-8BBC6659151C}" srcOrd="1" destOrd="0" presId="urn:microsoft.com/office/officeart/2008/layout/LinedList"/>
    <dgm:cxn modelId="{D5127CD0-EB6F-4BDA-9ED6-BCF7F92AC0DA}" type="presParOf" srcId="{215D313F-4927-45A6-B06E-8BBC6659151C}" destId="{3C49DEAC-D25C-4962-A66B-1A6BB3B3409B}" srcOrd="0" destOrd="0" presId="urn:microsoft.com/office/officeart/2008/layout/LinedList"/>
    <dgm:cxn modelId="{303A55D9-27AD-4C1B-9DEC-B75700F86CCD}" type="presParOf" srcId="{215D313F-4927-45A6-B06E-8BBC6659151C}" destId="{E081583C-EAE5-4CB0-A1A9-D24281DF0E1F}" srcOrd="1" destOrd="0" presId="urn:microsoft.com/office/officeart/2008/layout/LinedList"/>
    <dgm:cxn modelId="{7438A01F-598E-4E57-A2FF-8DEF53C8F5A4}" type="presParOf" srcId="{E081583C-EAE5-4CB0-A1A9-D24281DF0E1F}" destId="{A25DB8BA-D8B3-4F37-A0BF-B1A51D147CF6}" srcOrd="0" destOrd="0" presId="urn:microsoft.com/office/officeart/2008/layout/LinedList"/>
    <dgm:cxn modelId="{03C718D1-8BC3-41E7-BC32-C43B5EF087B3}" type="presParOf" srcId="{E081583C-EAE5-4CB0-A1A9-D24281DF0E1F}" destId="{46E01522-3DE9-4F31-98CA-57A228BC6AB9}" srcOrd="1" destOrd="0" presId="urn:microsoft.com/office/officeart/2008/layout/LinedList"/>
    <dgm:cxn modelId="{2AA791F9-742F-45CA-BEE3-CFB94DCC68E4}" type="presParOf" srcId="{E081583C-EAE5-4CB0-A1A9-D24281DF0E1F}" destId="{101D7D8D-33A3-4840-AED7-3A88C6098407}" srcOrd="2" destOrd="0" presId="urn:microsoft.com/office/officeart/2008/layout/LinedList"/>
    <dgm:cxn modelId="{8046268C-39D2-4A4D-AFEB-F8978DB6F2A7}" type="presParOf" srcId="{215D313F-4927-45A6-B06E-8BBC6659151C}" destId="{2E953525-592B-4605-81FB-207DB7DA9728}" srcOrd="2" destOrd="0" presId="urn:microsoft.com/office/officeart/2008/layout/LinedList"/>
    <dgm:cxn modelId="{377DAD78-1137-4051-9E2C-055F67617DF7}" type="presParOf" srcId="{215D313F-4927-45A6-B06E-8BBC6659151C}" destId="{0ADA5293-CD82-4039-9D7C-D3C4C5A45FB9}" srcOrd="3" destOrd="0" presId="urn:microsoft.com/office/officeart/2008/layout/LinedList"/>
    <dgm:cxn modelId="{42195417-7121-45A0-8B0B-E506524B96E8}" type="presParOf" srcId="{215D313F-4927-45A6-B06E-8BBC6659151C}" destId="{3791BD9E-21B3-4685-8260-642CDFC94D12}" srcOrd="4" destOrd="0" presId="urn:microsoft.com/office/officeart/2008/layout/LinedList"/>
    <dgm:cxn modelId="{A1D89E31-ED1A-4BA1-A41C-6A427E1E4ABF}" type="presParOf" srcId="{3791BD9E-21B3-4685-8260-642CDFC94D12}" destId="{1A592B80-BB5A-4853-A48C-A7209807E837}" srcOrd="0" destOrd="0" presId="urn:microsoft.com/office/officeart/2008/layout/LinedList"/>
    <dgm:cxn modelId="{E5E596B6-8DD0-4558-B0F4-42B39D02898D}" type="presParOf" srcId="{3791BD9E-21B3-4685-8260-642CDFC94D12}" destId="{6B13B1F4-496D-4745-8DFE-6BDB711B56F1}" srcOrd="1" destOrd="0" presId="urn:microsoft.com/office/officeart/2008/layout/LinedList"/>
    <dgm:cxn modelId="{2175CB30-6920-4B97-B52E-FC0E1DA4233E}" type="presParOf" srcId="{3791BD9E-21B3-4685-8260-642CDFC94D12}" destId="{1405E1EC-DF5B-44F2-A265-46C67063F22C}" srcOrd="2" destOrd="0" presId="urn:microsoft.com/office/officeart/2008/layout/LinedList"/>
    <dgm:cxn modelId="{7C92DCC3-A353-4444-9EC1-AF13326DA70C}" type="presParOf" srcId="{215D313F-4927-45A6-B06E-8BBC6659151C}" destId="{9FD7F588-FA9C-45C3-96FA-B53A23393296}" srcOrd="5" destOrd="0" presId="urn:microsoft.com/office/officeart/2008/layout/LinedList"/>
    <dgm:cxn modelId="{AC931737-2F63-4F92-AB8B-6640C1F7B55A}" type="presParOf" srcId="{215D313F-4927-45A6-B06E-8BBC6659151C}" destId="{F532CB4C-6928-44EE-9389-C61B7220A74B}" srcOrd="6" destOrd="0" presId="urn:microsoft.com/office/officeart/2008/layout/LinedList"/>
    <dgm:cxn modelId="{246A56FB-319C-42EF-87BC-E31945411B4C}" type="presParOf" srcId="{215D313F-4927-45A6-B06E-8BBC6659151C}" destId="{82A712E0-24BC-4040-91B1-B98679D55A35}" srcOrd="7" destOrd="0" presId="urn:microsoft.com/office/officeart/2008/layout/LinedList"/>
    <dgm:cxn modelId="{DF5E3599-E158-428B-B362-C5C4544DC4EB}" type="presParOf" srcId="{82A712E0-24BC-4040-91B1-B98679D55A35}" destId="{F00513DB-A556-48DD-8AA3-4DCE62CDDF45}" srcOrd="0" destOrd="0" presId="urn:microsoft.com/office/officeart/2008/layout/LinedList"/>
    <dgm:cxn modelId="{00EB3131-CFA5-41C8-A33B-E8C7E81307A7}" type="presParOf" srcId="{82A712E0-24BC-4040-91B1-B98679D55A35}" destId="{3ED7E006-4E07-42F7-B4AE-DA4151D08E16}" srcOrd="1" destOrd="0" presId="urn:microsoft.com/office/officeart/2008/layout/LinedList"/>
    <dgm:cxn modelId="{3640FB36-AE92-4762-81CA-235166FBCA64}" type="presParOf" srcId="{82A712E0-24BC-4040-91B1-B98679D55A35}" destId="{980F9587-8C89-44C9-BDBD-9491E8C60AD6}" srcOrd="2" destOrd="0" presId="urn:microsoft.com/office/officeart/2008/layout/LinedList"/>
    <dgm:cxn modelId="{3C1A72F5-1DF1-4E89-A954-4D181EB82D78}" type="presParOf" srcId="{215D313F-4927-45A6-B06E-8BBC6659151C}" destId="{AF69FCC6-1AEB-4F7C-9870-9DF1A5D2CE9B}" srcOrd="8" destOrd="0" presId="urn:microsoft.com/office/officeart/2008/layout/LinedList"/>
    <dgm:cxn modelId="{5159D677-EA97-4859-B5A7-62C16EFAA252}" type="presParOf" srcId="{215D313F-4927-45A6-B06E-8BBC6659151C}" destId="{6F7C8C25-55BA-4BA5-B10F-DFC96DD1F302}" srcOrd="9" destOrd="0" presId="urn:microsoft.com/office/officeart/2008/layout/LinedList"/>
    <dgm:cxn modelId="{FBC86175-E683-4C8D-94E3-2A6D4D8DC48E}" type="presParOf" srcId="{215D313F-4927-45A6-B06E-8BBC6659151C}" destId="{A021DF95-432B-4619-9913-7607C77E6F2E}" srcOrd="10" destOrd="0" presId="urn:microsoft.com/office/officeart/2008/layout/LinedList"/>
    <dgm:cxn modelId="{A6EC1010-F1C0-4F51-B601-837FC3CA0CBF}" type="presParOf" srcId="{A021DF95-432B-4619-9913-7607C77E6F2E}" destId="{351326A8-BD59-4D00-971F-D726CD246746}" srcOrd="0" destOrd="0" presId="urn:microsoft.com/office/officeart/2008/layout/LinedList"/>
    <dgm:cxn modelId="{BE607455-3A67-4586-883D-5FA74FB02B05}" type="presParOf" srcId="{A021DF95-432B-4619-9913-7607C77E6F2E}" destId="{B528D468-4A0C-46C5-9DDB-E1AF6D880B33}" srcOrd="1" destOrd="0" presId="urn:microsoft.com/office/officeart/2008/layout/LinedList"/>
    <dgm:cxn modelId="{7057F817-B749-4A7D-9E72-B317D214E845}" type="presParOf" srcId="{A021DF95-432B-4619-9913-7607C77E6F2E}" destId="{2757778A-C7C4-44C6-A351-606F81900CAE}" srcOrd="2" destOrd="0" presId="urn:microsoft.com/office/officeart/2008/layout/LinedList"/>
    <dgm:cxn modelId="{05FD26CA-FA3B-459E-95CA-B692DCA2BE7E}" type="presParOf" srcId="{215D313F-4927-45A6-B06E-8BBC6659151C}" destId="{91F001BD-D1EF-447C-AD4B-1BC2FDE6959A}" srcOrd="11" destOrd="0" presId="urn:microsoft.com/office/officeart/2008/layout/LinedList"/>
    <dgm:cxn modelId="{DAF2CE6A-EFD6-432E-BFCC-367B75534DE2}" type="presParOf" srcId="{215D313F-4927-45A6-B06E-8BBC6659151C}" destId="{B16C1025-52E1-4225-A24F-146772987A1D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A10F6A-913B-4C9E-A1DB-D0E1B16035AB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7FA0E39-F260-4077-9A0D-EF7625929AD1}">
      <dgm:prSet phldrT="[Texte]"/>
      <dgm:spPr/>
      <dgm:t>
        <a:bodyPr/>
        <a:lstStyle/>
        <a:p>
          <a:r>
            <a:rPr lang="fr-FR" dirty="0"/>
            <a:t>Acquisition, fusion des données et analyse</a:t>
          </a:r>
        </a:p>
      </dgm:t>
    </dgm:pt>
    <dgm:pt modelId="{D458C115-D948-42BE-BFF7-F46314769276}" type="parTrans" cxnId="{444EAFC1-FC82-4B8D-9D6B-6CD81194E93F}">
      <dgm:prSet/>
      <dgm:spPr/>
      <dgm:t>
        <a:bodyPr/>
        <a:lstStyle/>
        <a:p>
          <a:endParaRPr lang="fr-FR"/>
        </a:p>
      </dgm:t>
    </dgm:pt>
    <dgm:pt modelId="{434BA45D-8DA0-471B-95D4-06A24F27B6FF}" type="sibTrans" cxnId="{444EAFC1-FC82-4B8D-9D6B-6CD81194E93F}">
      <dgm:prSet/>
      <dgm:spPr/>
      <dgm:t>
        <a:bodyPr/>
        <a:lstStyle/>
        <a:p>
          <a:endParaRPr lang="fr-FR"/>
        </a:p>
      </dgm:t>
    </dgm:pt>
    <dgm:pt modelId="{CCB0AB6A-1859-4743-947A-4D62FDF63551}">
      <dgm:prSet phldrT="[Texte]"/>
      <dgm:spPr/>
      <dgm:t>
        <a:bodyPr/>
        <a:lstStyle/>
        <a:p>
          <a:r>
            <a:rPr lang="fr-FR" dirty="0"/>
            <a:t>La fusion quasi-temps réel de données spatio-temporelles multi-sources hétérogènes</a:t>
          </a:r>
        </a:p>
      </dgm:t>
    </dgm:pt>
    <dgm:pt modelId="{8619E9AD-2765-4973-9531-CEE6F0B11F70}" type="parTrans" cxnId="{B07C961F-6110-47CA-B982-CF79999AF0A0}">
      <dgm:prSet/>
      <dgm:spPr/>
      <dgm:t>
        <a:bodyPr/>
        <a:lstStyle/>
        <a:p>
          <a:endParaRPr lang="fr-FR"/>
        </a:p>
      </dgm:t>
    </dgm:pt>
    <dgm:pt modelId="{5E555C1E-3D67-420D-BAFD-0F3A26D3C46B}" type="sibTrans" cxnId="{B07C961F-6110-47CA-B982-CF79999AF0A0}">
      <dgm:prSet/>
      <dgm:spPr/>
      <dgm:t>
        <a:bodyPr/>
        <a:lstStyle/>
        <a:p>
          <a:endParaRPr lang="fr-FR"/>
        </a:p>
      </dgm:t>
    </dgm:pt>
    <dgm:pt modelId="{2F4EFDF1-E926-4F16-8E89-A33FDC0BFFE4}">
      <dgm:prSet phldrT="[Texte]"/>
      <dgm:spPr/>
      <dgm:t>
        <a:bodyPr/>
        <a:lstStyle/>
        <a:p>
          <a:r>
            <a:rPr lang="fr-FR" dirty="0"/>
            <a:t>XAI</a:t>
          </a:r>
        </a:p>
      </dgm:t>
    </dgm:pt>
    <dgm:pt modelId="{D542B862-5C34-4A8A-B4A6-2D2B8E14B954}" type="parTrans" cxnId="{C7F830F5-DC70-43D8-8779-B5A8252671A9}">
      <dgm:prSet/>
      <dgm:spPr/>
      <dgm:t>
        <a:bodyPr/>
        <a:lstStyle/>
        <a:p>
          <a:endParaRPr lang="fr-FR"/>
        </a:p>
      </dgm:t>
    </dgm:pt>
    <dgm:pt modelId="{E9B83514-0BB6-4835-ACFD-754E96D0B262}" type="sibTrans" cxnId="{C7F830F5-DC70-43D8-8779-B5A8252671A9}">
      <dgm:prSet/>
      <dgm:spPr/>
      <dgm:t>
        <a:bodyPr/>
        <a:lstStyle/>
        <a:p>
          <a:endParaRPr lang="fr-FR"/>
        </a:p>
      </dgm:t>
    </dgm:pt>
    <dgm:pt modelId="{801B820C-4C9D-4CF4-973B-C07EFA05CF65}">
      <dgm:prSet phldrT="[Texte]"/>
      <dgm:spPr/>
      <dgm:t>
        <a:bodyPr/>
        <a:lstStyle/>
        <a:p>
          <a:r>
            <a:rPr lang="fr-FR" dirty="0"/>
            <a:t>L'explicabilité et la traçabilité des algorithmes élaborés</a:t>
          </a:r>
        </a:p>
      </dgm:t>
    </dgm:pt>
    <dgm:pt modelId="{4E8FDAB3-E72F-4443-AE18-C0572842F563}" type="parTrans" cxnId="{7A6E3D8C-29B7-4436-A2A5-BE81850BA578}">
      <dgm:prSet/>
      <dgm:spPr/>
      <dgm:t>
        <a:bodyPr/>
        <a:lstStyle/>
        <a:p>
          <a:endParaRPr lang="fr-FR"/>
        </a:p>
      </dgm:t>
    </dgm:pt>
    <dgm:pt modelId="{9B238B58-1DBB-4E3E-A4E2-6342EF80BC37}" type="sibTrans" cxnId="{7A6E3D8C-29B7-4436-A2A5-BE81850BA578}">
      <dgm:prSet/>
      <dgm:spPr/>
      <dgm:t>
        <a:bodyPr/>
        <a:lstStyle/>
        <a:p>
          <a:endParaRPr lang="fr-FR"/>
        </a:p>
      </dgm:t>
    </dgm:pt>
    <dgm:pt modelId="{A65CF286-F3D8-4CC2-AD20-2B7D162C78F1}">
      <dgm:prSet phldrT="[Texte]"/>
      <dgm:spPr/>
      <dgm:t>
        <a:bodyPr/>
        <a:lstStyle/>
        <a:p>
          <a:r>
            <a:rPr lang="fr-FR" dirty="0"/>
            <a:t>Jumeau numérique agricole</a:t>
          </a:r>
        </a:p>
      </dgm:t>
    </dgm:pt>
    <dgm:pt modelId="{350DB6F1-C625-4C9C-9400-6C872D1BA0E1}" type="parTrans" cxnId="{846A3D4F-5B6F-47DE-9BE3-CD7C97481B5A}">
      <dgm:prSet/>
      <dgm:spPr/>
      <dgm:t>
        <a:bodyPr/>
        <a:lstStyle/>
        <a:p>
          <a:endParaRPr lang="fr-FR"/>
        </a:p>
      </dgm:t>
    </dgm:pt>
    <dgm:pt modelId="{E1D91849-4BA8-4EB9-9389-D604A5582BE0}" type="sibTrans" cxnId="{846A3D4F-5B6F-47DE-9BE3-CD7C97481B5A}">
      <dgm:prSet/>
      <dgm:spPr/>
      <dgm:t>
        <a:bodyPr/>
        <a:lstStyle/>
        <a:p>
          <a:endParaRPr lang="fr-FR"/>
        </a:p>
      </dgm:t>
    </dgm:pt>
    <dgm:pt modelId="{EA6A0F3D-B50B-49E9-89BB-F0F543EAAF96}">
      <dgm:prSet phldrT="[Texte]"/>
      <dgm:spPr/>
      <dgm:t>
        <a:bodyPr/>
        <a:lstStyle/>
        <a:p>
          <a:r>
            <a:rPr lang="fr-FR" dirty="0"/>
            <a:t>Penser aux interfaces du DT afin de faciliter et de répondre aux besoins des différents acteurs</a:t>
          </a:r>
        </a:p>
      </dgm:t>
    </dgm:pt>
    <dgm:pt modelId="{7ABBF4B4-DE97-40CE-8148-D266CEF25468}" type="parTrans" cxnId="{FB3A1D2D-9512-4AD9-AC06-E0AB1D5DE44F}">
      <dgm:prSet/>
      <dgm:spPr/>
      <dgm:t>
        <a:bodyPr/>
        <a:lstStyle/>
        <a:p>
          <a:endParaRPr lang="fr-FR"/>
        </a:p>
      </dgm:t>
    </dgm:pt>
    <dgm:pt modelId="{55557692-FD6B-47AF-AC01-990CF292733F}" type="sibTrans" cxnId="{FB3A1D2D-9512-4AD9-AC06-E0AB1D5DE44F}">
      <dgm:prSet/>
      <dgm:spPr/>
      <dgm:t>
        <a:bodyPr/>
        <a:lstStyle/>
        <a:p>
          <a:endParaRPr lang="fr-FR"/>
        </a:p>
      </dgm:t>
    </dgm:pt>
    <dgm:pt modelId="{C0E85609-46DB-4483-A24A-94238A098FE9}">
      <dgm:prSet phldrT="[Texte]"/>
      <dgm:spPr/>
      <dgm:t>
        <a:bodyPr/>
        <a:lstStyle/>
        <a:p>
          <a:r>
            <a:rPr lang="fr-FR" dirty="0"/>
            <a:t>L'analyse et la prédiction de séries temporelles multivariées et multi-temporelles</a:t>
          </a:r>
        </a:p>
      </dgm:t>
    </dgm:pt>
    <dgm:pt modelId="{98DF0516-8D31-457F-8D0D-6F2B398FF040}" type="parTrans" cxnId="{819D645F-7013-46A4-A5CF-891AE721B8D3}">
      <dgm:prSet/>
      <dgm:spPr/>
    </dgm:pt>
    <dgm:pt modelId="{281935C5-54F5-4629-AD66-ABE6B8FBBF4B}" type="sibTrans" cxnId="{819D645F-7013-46A4-A5CF-891AE721B8D3}">
      <dgm:prSet/>
      <dgm:spPr/>
    </dgm:pt>
    <dgm:pt modelId="{0DC885C5-BDC4-492A-9F75-DFD3E7E4A67F}">
      <dgm:prSet phldrT="[Texte]"/>
      <dgm:spPr/>
      <dgm:t>
        <a:bodyPr/>
        <a:lstStyle/>
        <a:p>
          <a:r>
            <a:rPr lang="fr-FR" dirty="0"/>
            <a:t>Réaliser une architecture distribuée, autonome et collaborative du DT</a:t>
          </a:r>
        </a:p>
      </dgm:t>
    </dgm:pt>
    <dgm:pt modelId="{D5A31950-1494-4C83-BE9C-85F05D29AD78}" type="sibTrans" cxnId="{595F8DB9-3D1A-4D92-84E5-4C50B50BADD7}">
      <dgm:prSet/>
      <dgm:spPr/>
      <dgm:t>
        <a:bodyPr/>
        <a:lstStyle/>
        <a:p>
          <a:endParaRPr lang="fr-FR"/>
        </a:p>
      </dgm:t>
    </dgm:pt>
    <dgm:pt modelId="{D5DA787A-F8EA-446C-A395-767C0CA1D857}" type="parTrans" cxnId="{595F8DB9-3D1A-4D92-84E5-4C50B50BADD7}">
      <dgm:prSet/>
      <dgm:spPr/>
      <dgm:t>
        <a:bodyPr/>
        <a:lstStyle/>
        <a:p>
          <a:endParaRPr lang="fr-FR"/>
        </a:p>
      </dgm:t>
    </dgm:pt>
    <dgm:pt modelId="{D7BAFA60-B558-4717-9D72-D009C82F5A29}" type="pres">
      <dgm:prSet presAssocID="{A4A10F6A-913B-4C9E-A1DB-D0E1B16035AB}" presName="linear" presStyleCnt="0">
        <dgm:presLayoutVars>
          <dgm:dir/>
          <dgm:resizeHandles val="exact"/>
        </dgm:presLayoutVars>
      </dgm:prSet>
      <dgm:spPr/>
    </dgm:pt>
    <dgm:pt modelId="{847F9D89-17C5-40F0-8F36-C79E1B802C7F}" type="pres">
      <dgm:prSet presAssocID="{07FA0E39-F260-4077-9A0D-EF7625929AD1}" presName="comp" presStyleCnt="0"/>
      <dgm:spPr/>
    </dgm:pt>
    <dgm:pt modelId="{CC86F0BC-105A-4453-90F9-E78B4CEA5423}" type="pres">
      <dgm:prSet presAssocID="{07FA0E39-F260-4077-9A0D-EF7625929AD1}" presName="box" presStyleLbl="node1" presStyleIdx="0" presStyleCnt="3" custLinFactNeighborX="-4331" custLinFactNeighborY="-60818"/>
      <dgm:spPr/>
    </dgm:pt>
    <dgm:pt modelId="{BCA2DB34-EC05-42C7-B1F6-E56C113EECCD}" type="pres">
      <dgm:prSet presAssocID="{07FA0E39-F260-4077-9A0D-EF7625929AD1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</dgm:spPr>
    </dgm:pt>
    <dgm:pt modelId="{D3E69A9B-DF93-4DB5-9B0D-C33D48EFBFA3}" type="pres">
      <dgm:prSet presAssocID="{07FA0E39-F260-4077-9A0D-EF7625929AD1}" presName="text" presStyleLbl="node1" presStyleIdx="0" presStyleCnt="3">
        <dgm:presLayoutVars>
          <dgm:bulletEnabled val="1"/>
        </dgm:presLayoutVars>
      </dgm:prSet>
      <dgm:spPr/>
    </dgm:pt>
    <dgm:pt modelId="{CCB84064-84F6-407F-8322-F00786BFE336}" type="pres">
      <dgm:prSet presAssocID="{434BA45D-8DA0-471B-95D4-06A24F27B6FF}" presName="spacer" presStyleCnt="0"/>
      <dgm:spPr/>
    </dgm:pt>
    <dgm:pt modelId="{6F868C09-08B3-499D-BFE1-039716CD9AC7}" type="pres">
      <dgm:prSet presAssocID="{2F4EFDF1-E926-4F16-8E89-A33FDC0BFFE4}" presName="comp" presStyleCnt="0"/>
      <dgm:spPr/>
    </dgm:pt>
    <dgm:pt modelId="{269B0218-DFF5-4CA9-982A-DE6790E167F2}" type="pres">
      <dgm:prSet presAssocID="{2F4EFDF1-E926-4F16-8E89-A33FDC0BFFE4}" presName="box" presStyleLbl="node1" presStyleIdx="1" presStyleCnt="3"/>
      <dgm:spPr/>
    </dgm:pt>
    <dgm:pt modelId="{7AB187F0-A9C4-4B42-BD22-3AF9538F534A}" type="pres">
      <dgm:prSet presAssocID="{2F4EFDF1-E926-4F16-8E89-A33FDC0BFFE4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0D8EE079-0A5D-4CC9-8408-6484C9902F6A}" type="pres">
      <dgm:prSet presAssocID="{2F4EFDF1-E926-4F16-8E89-A33FDC0BFFE4}" presName="text" presStyleLbl="node1" presStyleIdx="1" presStyleCnt="3">
        <dgm:presLayoutVars>
          <dgm:bulletEnabled val="1"/>
        </dgm:presLayoutVars>
      </dgm:prSet>
      <dgm:spPr/>
    </dgm:pt>
    <dgm:pt modelId="{7AA9405B-EEC5-437B-89AB-CB829E1B1C1E}" type="pres">
      <dgm:prSet presAssocID="{E9B83514-0BB6-4835-ACFD-754E96D0B262}" presName="spacer" presStyleCnt="0"/>
      <dgm:spPr/>
    </dgm:pt>
    <dgm:pt modelId="{6ECB5E6D-E976-4190-9BB8-04966F46C307}" type="pres">
      <dgm:prSet presAssocID="{A65CF286-F3D8-4CC2-AD20-2B7D162C78F1}" presName="comp" presStyleCnt="0"/>
      <dgm:spPr/>
    </dgm:pt>
    <dgm:pt modelId="{499AED3B-E1CF-4548-ABAB-01EFF8434253}" type="pres">
      <dgm:prSet presAssocID="{A65CF286-F3D8-4CC2-AD20-2B7D162C78F1}" presName="box" presStyleLbl="node1" presStyleIdx="2" presStyleCnt="3"/>
      <dgm:spPr/>
    </dgm:pt>
    <dgm:pt modelId="{6EA0AC63-1D4F-409F-A529-F05C016D34C2}" type="pres">
      <dgm:prSet presAssocID="{A65CF286-F3D8-4CC2-AD20-2B7D162C78F1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</dgm:pt>
    <dgm:pt modelId="{2AAD5991-3FAE-4470-91E1-E2269B77D702}" type="pres">
      <dgm:prSet presAssocID="{A65CF286-F3D8-4CC2-AD20-2B7D162C78F1}" presName="text" presStyleLbl="node1" presStyleIdx="2" presStyleCnt="3">
        <dgm:presLayoutVars>
          <dgm:bulletEnabled val="1"/>
        </dgm:presLayoutVars>
      </dgm:prSet>
      <dgm:spPr/>
    </dgm:pt>
  </dgm:ptLst>
  <dgm:cxnLst>
    <dgm:cxn modelId="{BE9CF802-CD5F-4D9D-886E-D01CB42FEC1F}" type="presOf" srcId="{C0E85609-46DB-4483-A24A-94238A098FE9}" destId="{CC86F0BC-105A-4453-90F9-E78B4CEA5423}" srcOrd="0" destOrd="2" presId="urn:microsoft.com/office/officeart/2005/8/layout/vList4"/>
    <dgm:cxn modelId="{A8F56216-B2E2-4AF5-9B81-44EA6A7140ED}" type="presOf" srcId="{A65CF286-F3D8-4CC2-AD20-2B7D162C78F1}" destId="{2AAD5991-3FAE-4470-91E1-E2269B77D702}" srcOrd="1" destOrd="0" presId="urn:microsoft.com/office/officeart/2005/8/layout/vList4"/>
    <dgm:cxn modelId="{B07C961F-6110-47CA-B982-CF79999AF0A0}" srcId="{07FA0E39-F260-4077-9A0D-EF7625929AD1}" destId="{CCB0AB6A-1859-4743-947A-4D62FDF63551}" srcOrd="0" destOrd="0" parTransId="{8619E9AD-2765-4973-9531-CEE6F0B11F70}" sibTransId="{5E555C1E-3D67-420D-BAFD-0F3A26D3C46B}"/>
    <dgm:cxn modelId="{FB3A1D2D-9512-4AD9-AC06-E0AB1D5DE44F}" srcId="{A65CF286-F3D8-4CC2-AD20-2B7D162C78F1}" destId="{EA6A0F3D-B50B-49E9-89BB-F0F543EAAF96}" srcOrd="1" destOrd="0" parTransId="{7ABBF4B4-DE97-40CE-8148-D266CEF25468}" sibTransId="{55557692-FD6B-47AF-AC01-990CF292733F}"/>
    <dgm:cxn modelId="{7654413F-F7CE-42D8-A6B3-1B097723CE2C}" type="presOf" srcId="{0DC885C5-BDC4-492A-9F75-DFD3E7E4A67F}" destId="{499AED3B-E1CF-4548-ABAB-01EFF8434253}" srcOrd="0" destOrd="1" presId="urn:microsoft.com/office/officeart/2005/8/layout/vList4"/>
    <dgm:cxn modelId="{819D645F-7013-46A4-A5CF-891AE721B8D3}" srcId="{07FA0E39-F260-4077-9A0D-EF7625929AD1}" destId="{C0E85609-46DB-4483-A24A-94238A098FE9}" srcOrd="1" destOrd="0" parTransId="{98DF0516-8D31-457F-8D0D-6F2B398FF040}" sibTransId="{281935C5-54F5-4629-AD66-ABE6B8FBBF4B}"/>
    <dgm:cxn modelId="{ACEF1564-D597-496E-98B2-AC425A090D0A}" type="presOf" srcId="{A65CF286-F3D8-4CC2-AD20-2B7D162C78F1}" destId="{499AED3B-E1CF-4548-ABAB-01EFF8434253}" srcOrd="0" destOrd="0" presId="urn:microsoft.com/office/officeart/2005/8/layout/vList4"/>
    <dgm:cxn modelId="{846A3D4F-5B6F-47DE-9BE3-CD7C97481B5A}" srcId="{A4A10F6A-913B-4C9E-A1DB-D0E1B16035AB}" destId="{A65CF286-F3D8-4CC2-AD20-2B7D162C78F1}" srcOrd="2" destOrd="0" parTransId="{350DB6F1-C625-4C9C-9400-6C872D1BA0E1}" sibTransId="{E1D91849-4BA8-4EB9-9389-D604A5582BE0}"/>
    <dgm:cxn modelId="{B19CCB57-4433-44F6-9021-074A05A33672}" type="presOf" srcId="{EA6A0F3D-B50B-49E9-89BB-F0F543EAAF96}" destId="{2AAD5991-3FAE-4470-91E1-E2269B77D702}" srcOrd="1" destOrd="2" presId="urn:microsoft.com/office/officeart/2005/8/layout/vList4"/>
    <dgm:cxn modelId="{6F686581-4EDB-40CE-874D-24BA65016CBD}" type="presOf" srcId="{2F4EFDF1-E926-4F16-8E89-A33FDC0BFFE4}" destId="{269B0218-DFF5-4CA9-982A-DE6790E167F2}" srcOrd="0" destOrd="0" presId="urn:microsoft.com/office/officeart/2005/8/layout/vList4"/>
    <dgm:cxn modelId="{7A6E3D8C-29B7-4436-A2A5-BE81850BA578}" srcId="{2F4EFDF1-E926-4F16-8E89-A33FDC0BFFE4}" destId="{801B820C-4C9D-4CF4-973B-C07EFA05CF65}" srcOrd="0" destOrd="0" parTransId="{4E8FDAB3-E72F-4443-AE18-C0572842F563}" sibTransId="{9B238B58-1DBB-4E3E-A4E2-6342EF80BC37}"/>
    <dgm:cxn modelId="{7347DF91-EFBB-4D79-88FF-E55222335210}" type="presOf" srcId="{C0E85609-46DB-4483-A24A-94238A098FE9}" destId="{D3E69A9B-DF93-4DB5-9B0D-C33D48EFBFA3}" srcOrd="1" destOrd="2" presId="urn:microsoft.com/office/officeart/2005/8/layout/vList4"/>
    <dgm:cxn modelId="{7CAE0A98-765D-49F7-94B6-F530FFCBCDCE}" type="presOf" srcId="{CCB0AB6A-1859-4743-947A-4D62FDF63551}" destId="{D3E69A9B-DF93-4DB5-9B0D-C33D48EFBFA3}" srcOrd="1" destOrd="1" presId="urn:microsoft.com/office/officeart/2005/8/layout/vList4"/>
    <dgm:cxn modelId="{1E5D03A8-8455-4130-9C20-C6C498F61AED}" type="presOf" srcId="{A4A10F6A-913B-4C9E-A1DB-D0E1B16035AB}" destId="{D7BAFA60-B558-4717-9D72-D009C82F5A29}" srcOrd="0" destOrd="0" presId="urn:microsoft.com/office/officeart/2005/8/layout/vList4"/>
    <dgm:cxn modelId="{595F8DB9-3D1A-4D92-84E5-4C50B50BADD7}" srcId="{A65CF286-F3D8-4CC2-AD20-2B7D162C78F1}" destId="{0DC885C5-BDC4-492A-9F75-DFD3E7E4A67F}" srcOrd="0" destOrd="0" parTransId="{D5DA787A-F8EA-446C-A395-767C0CA1D857}" sibTransId="{D5A31950-1494-4C83-BE9C-85F05D29AD78}"/>
    <dgm:cxn modelId="{C628B0BC-ACB6-4A4A-86AD-00E26C33780D}" type="presOf" srcId="{CCB0AB6A-1859-4743-947A-4D62FDF63551}" destId="{CC86F0BC-105A-4453-90F9-E78B4CEA5423}" srcOrd="0" destOrd="1" presId="urn:microsoft.com/office/officeart/2005/8/layout/vList4"/>
    <dgm:cxn modelId="{4ACBBBBD-DF7A-4E4A-A1F9-B517A589B911}" type="presOf" srcId="{07FA0E39-F260-4077-9A0D-EF7625929AD1}" destId="{D3E69A9B-DF93-4DB5-9B0D-C33D48EFBFA3}" srcOrd="1" destOrd="0" presId="urn:microsoft.com/office/officeart/2005/8/layout/vList4"/>
    <dgm:cxn modelId="{444EAFC1-FC82-4B8D-9D6B-6CD81194E93F}" srcId="{A4A10F6A-913B-4C9E-A1DB-D0E1B16035AB}" destId="{07FA0E39-F260-4077-9A0D-EF7625929AD1}" srcOrd="0" destOrd="0" parTransId="{D458C115-D948-42BE-BFF7-F46314769276}" sibTransId="{434BA45D-8DA0-471B-95D4-06A24F27B6FF}"/>
    <dgm:cxn modelId="{62D006C5-BE62-4B9E-9F61-788A5613CA95}" type="presOf" srcId="{07FA0E39-F260-4077-9A0D-EF7625929AD1}" destId="{CC86F0BC-105A-4453-90F9-E78B4CEA5423}" srcOrd="0" destOrd="0" presId="urn:microsoft.com/office/officeart/2005/8/layout/vList4"/>
    <dgm:cxn modelId="{D1281FC6-439F-4909-A02E-C4485AAB1000}" type="presOf" srcId="{0DC885C5-BDC4-492A-9F75-DFD3E7E4A67F}" destId="{2AAD5991-3FAE-4470-91E1-E2269B77D702}" srcOrd="1" destOrd="1" presId="urn:microsoft.com/office/officeart/2005/8/layout/vList4"/>
    <dgm:cxn modelId="{B1EF0BDB-15C7-4414-B5A6-35F690882DEE}" type="presOf" srcId="{801B820C-4C9D-4CF4-973B-C07EFA05CF65}" destId="{269B0218-DFF5-4CA9-982A-DE6790E167F2}" srcOrd="0" destOrd="1" presId="urn:microsoft.com/office/officeart/2005/8/layout/vList4"/>
    <dgm:cxn modelId="{6C7F03F0-08CD-4500-B941-1F255FA29407}" type="presOf" srcId="{EA6A0F3D-B50B-49E9-89BB-F0F543EAAF96}" destId="{499AED3B-E1CF-4548-ABAB-01EFF8434253}" srcOrd="0" destOrd="2" presId="urn:microsoft.com/office/officeart/2005/8/layout/vList4"/>
    <dgm:cxn modelId="{C7F830F5-DC70-43D8-8779-B5A8252671A9}" srcId="{A4A10F6A-913B-4C9E-A1DB-D0E1B16035AB}" destId="{2F4EFDF1-E926-4F16-8E89-A33FDC0BFFE4}" srcOrd="1" destOrd="0" parTransId="{D542B862-5C34-4A8A-B4A6-2D2B8E14B954}" sibTransId="{E9B83514-0BB6-4835-ACFD-754E96D0B262}"/>
    <dgm:cxn modelId="{039509F7-5661-4EA7-98A5-1D4BA7F52CA2}" type="presOf" srcId="{801B820C-4C9D-4CF4-973B-C07EFA05CF65}" destId="{0D8EE079-0A5D-4CC9-8408-6484C9902F6A}" srcOrd="1" destOrd="1" presId="urn:microsoft.com/office/officeart/2005/8/layout/vList4"/>
    <dgm:cxn modelId="{11C931F7-D9A3-4FC3-8FDB-B162660B69EF}" type="presOf" srcId="{2F4EFDF1-E926-4F16-8E89-A33FDC0BFFE4}" destId="{0D8EE079-0A5D-4CC9-8408-6484C9902F6A}" srcOrd="1" destOrd="0" presId="urn:microsoft.com/office/officeart/2005/8/layout/vList4"/>
    <dgm:cxn modelId="{D5702D9F-9FF5-4D3C-B343-253CEC65FF38}" type="presParOf" srcId="{D7BAFA60-B558-4717-9D72-D009C82F5A29}" destId="{847F9D89-17C5-40F0-8F36-C79E1B802C7F}" srcOrd="0" destOrd="0" presId="urn:microsoft.com/office/officeart/2005/8/layout/vList4"/>
    <dgm:cxn modelId="{2021AFC8-582E-44D3-BA9B-263AAEFE7E20}" type="presParOf" srcId="{847F9D89-17C5-40F0-8F36-C79E1B802C7F}" destId="{CC86F0BC-105A-4453-90F9-E78B4CEA5423}" srcOrd="0" destOrd="0" presId="urn:microsoft.com/office/officeart/2005/8/layout/vList4"/>
    <dgm:cxn modelId="{47E7EC24-37DE-44D4-BCD3-EAC51212CB21}" type="presParOf" srcId="{847F9D89-17C5-40F0-8F36-C79E1B802C7F}" destId="{BCA2DB34-EC05-42C7-B1F6-E56C113EECCD}" srcOrd="1" destOrd="0" presId="urn:microsoft.com/office/officeart/2005/8/layout/vList4"/>
    <dgm:cxn modelId="{4A3856E6-FF87-415D-84F3-EB59C85BAD7B}" type="presParOf" srcId="{847F9D89-17C5-40F0-8F36-C79E1B802C7F}" destId="{D3E69A9B-DF93-4DB5-9B0D-C33D48EFBFA3}" srcOrd="2" destOrd="0" presId="urn:microsoft.com/office/officeart/2005/8/layout/vList4"/>
    <dgm:cxn modelId="{BF6B0365-A926-45E2-9937-F428C84A7A15}" type="presParOf" srcId="{D7BAFA60-B558-4717-9D72-D009C82F5A29}" destId="{CCB84064-84F6-407F-8322-F00786BFE336}" srcOrd="1" destOrd="0" presId="urn:microsoft.com/office/officeart/2005/8/layout/vList4"/>
    <dgm:cxn modelId="{4451E15D-AE3A-48A3-9DB9-72CD0CACD01B}" type="presParOf" srcId="{D7BAFA60-B558-4717-9D72-D009C82F5A29}" destId="{6F868C09-08B3-499D-BFE1-039716CD9AC7}" srcOrd="2" destOrd="0" presId="urn:microsoft.com/office/officeart/2005/8/layout/vList4"/>
    <dgm:cxn modelId="{E0B12CA1-9B6A-43F6-A6A2-39BF2D32FC7C}" type="presParOf" srcId="{6F868C09-08B3-499D-BFE1-039716CD9AC7}" destId="{269B0218-DFF5-4CA9-982A-DE6790E167F2}" srcOrd="0" destOrd="0" presId="urn:microsoft.com/office/officeart/2005/8/layout/vList4"/>
    <dgm:cxn modelId="{23C744BE-6C5F-4290-8459-FB02EA475648}" type="presParOf" srcId="{6F868C09-08B3-499D-BFE1-039716CD9AC7}" destId="{7AB187F0-A9C4-4B42-BD22-3AF9538F534A}" srcOrd="1" destOrd="0" presId="urn:microsoft.com/office/officeart/2005/8/layout/vList4"/>
    <dgm:cxn modelId="{61812EBC-2116-4631-9EC4-8FD0BE4A9465}" type="presParOf" srcId="{6F868C09-08B3-499D-BFE1-039716CD9AC7}" destId="{0D8EE079-0A5D-4CC9-8408-6484C9902F6A}" srcOrd="2" destOrd="0" presId="urn:microsoft.com/office/officeart/2005/8/layout/vList4"/>
    <dgm:cxn modelId="{D8B19777-D667-4678-88D8-149E919BC65A}" type="presParOf" srcId="{D7BAFA60-B558-4717-9D72-D009C82F5A29}" destId="{7AA9405B-EEC5-437B-89AB-CB829E1B1C1E}" srcOrd="3" destOrd="0" presId="urn:microsoft.com/office/officeart/2005/8/layout/vList4"/>
    <dgm:cxn modelId="{B5DA5768-5C3A-4ED2-9EE4-B8B93BFCE671}" type="presParOf" srcId="{D7BAFA60-B558-4717-9D72-D009C82F5A29}" destId="{6ECB5E6D-E976-4190-9BB8-04966F46C307}" srcOrd="4" destOrd="0" presId="urn:microsoft.com/office/officeart/2005/8/layout/vList4"/>
    <dgm:cxn modelId="{4321EEB4-7E37-48B9-A1C7-06F3F766E0BB}" type="presParOf" srcId="{6ECB5E6D-E976-4190-9BB8-04966F46C307}" destId="{499AED3B-E1CF-4548-ABAB-01EFF8434253}" srcOrd="0" destOrd="0" presId="urn:microsoft.com/office/officeart/2005/8/layout/vList4"/>
    <dgm:cxn modelId="{72E25B24-7393-435D-B886-3D97639A1DA8}" type="presParOf" srcId="{6ECB5E6D-E976-4190-9BB8-04966F46C307}" destId="{6EA0AC63-1D4F-409F-A529-F05C016D34C2}" srcOrd="1" destOrd="0" presId="urn:microsoft.com/office/officeart/2005/8/layout/vList4"/>
    <dgm:cxn modelId="{96AAC479-981D-4010-8A1D-5DDF546E013D}" type="presParOf" srcId="{6ECB5E6D-E976-4190-9BB8-04966F46C307}" destId="{2AAD5991-3FAE-4470-91E1-E2269B77D70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6A3E2D-1FD6-4A35-9010-D3F60429D39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5DB8F2F-6DFB-4C85-A682-A6575AA10E01}">
      <dgm:prSet phldrT="[Texte]"/>
      <dgm:spPr/>
      <dgm:t>
        <a:bodyPr/>
        <a:lstStyle/>
        <a:p>
          <a:r>
            <a:rPr lang="fr-FR" dirty="0"/>
            <a:t>Données d’entrainement</a:t>
          </a:r>
        </a:p>
      </dgm:t>
    </dgm:pt>
    <dgm:pt modelId="{63A8B116-0BCB-4923-BC1D-AD5145F87361}" type="parTrans" cxnId="{AF5335F8-D4EF-462C-886B-261A7E8940CF}">
      <dgm:prSet/>
      <dgm:spPr/>
      <dgm:t>
        <a:bodyPr/>
        <a:lstStyle/>
        <a:p>
          <a:endParaRPr lang="fr-FR"/>
        </a:p>
      </dgm:t>
    </dgm:pt>
    <dgm:pt modelId="{703F26F8-FC18-490B-A235-DC0A2E58025E}" type="sibTrans" cxnId="{AF5335F8-D4EF-462C-886B-261A7E8940CF}">
      <dgm:prSet/>
      <dgm:spPr/>
      <dgm:t>
        <a:bodyPr/>
        <a:lstStyle/>
        <a:p>
          <a:endParaRPr lang="fr-FR" dirty="0"/>
        </a:p>
      </dgm:t>
    </dgm:pt>
    <dgm:pt modelId="{AD52B866-B533-4CEE-B76C-EFE515CED07E}">
      <dgm:prSet phldrT="[Texte]"/>
      <dgm:spPr/>
      <dgm:t>
        <a:bodyPr/>
        <a:lstStyle/>
        <a:p>
          <a:r>
            <a:rPr lang="fr-FR" dirty="0"/>
            <a:t>Modèle statistique</a:t>
          </a:r>
        </a:p>
      </dgm:t>
    </dgm:pt>
    <dgm:pt modelId="{35609884-13FD-4873-B9EF-F563011E8834}" type="parTrans" cxnId="{F671B677-B06C-4C31-9BBE-62DA25BF9F95}">
      <dgm:prSet/>
      <dgm:spPr/>
      <dgm:t>
        <a:bodyPr/>
        <a:lstStyle/>
        <a:p>
          <a:endParaRPr lang="fr-FR"/>
        </a:p>
      </dgm:t>
    </dgm:pt>
    <dgm:pt modelId="{4015DBE2-010C-474D-B669-CF5081187903}" type="sibTrans" cxnId="{F671B677-B06C-4C31-9BBE-62DA25BF9F95}">
      <dgm:prSet/>
      <dgm:spPr/>
      <dgm:t>
        <a:bodyPr/>
        <a:lstStyle/>
        <a:p>
          <a:endParaRPr lang="fr-FR" dirty="0"/>
        </a:p>
      </dgm:t>
    </dgm:pt>
    <dgm:pt modelId="{B723290F-D472-41AE-8C20-C94180EC693A}">
      <dgm:prSet phldrT="[Texte]"/>
      <dgm:spPr/>
      <dgm:t>
        <a:bodyPr/>
        <a:lstStyle/>
        <a:p>
          <a:r>
            <a:rPr lang="fr-FR" dirty="0"/>
            <a:t>Analyse d’erreur</a:t>
          </a:r>
        </a:p>
      </dgm:t>
    </dgm:pt>
    <dgm:pt modelId="{8DDBF574-F949-4B90-896D-989A8C12AAC2}" type="parTrans" cxnId="{BCC1F933-6BCD-4F36-A48E-C993E8AEC2DA}">
      <dgm:prSet/>
      <dgm:spPr/>
      <dgm:t>
        <a:bodyPr/>
        <a:lstStyle/>
        <a:p>
          <a:endParaRPr lang="fr-FR"/>
        </a:p>
      </dgm:t>
    </dgm:pt>
    <dgm:pt modelId="{22D2D07E-2F94-4827-8BB1-EBA223CB97A9}" type="sibTrans" cxnId="{BCC1F933-6BCD-4F36-A48E-C993E8AEC2DA}">
      <dgm:prSet/>
      <dgm:spPr/>
      <dgm:t>
        <a:bodyPr/>
        <a:lstStyle/>
        <a:p>
          <a:endParaRPr lang="fr-FR"/>
        </a:p>
      </dgm:t>
    </dgm:pt>
    <dgm:pt modelId="{AF00A2E6-0C74-4CDA-B736-A720550423B0}" type="pres">
      <dgm:prSet presAssocID="{9D6A3E2D-1FD6-4A35-9010-D3F60429D390}" presName="Name0" presStyleCnt="0">
        <dgm:presLayoutVars>
          <dgm:dir/>
          <dgm:resizeHandles val="exact"/>
        </dgm:presLayoutVars>
      </dgm:prSet>
      <dgm:spPr/>
    </dgm:pt>
    <dgm:pt modelId="{09FF96CB-EBA3-4E0E-96A7-8EA91B3F71C8}" type="pres">
      <dgm:prSet presAssocID="{35DB8F2F-6DFB-4C85-A682-A6575AA10E01}" presName="node" presStyleLbl="node1" presStyleIdx="0" presStyleCnt="3">
        <dgm:presLayoutVars>
          <dgm:bulletEnabled val="1"/>
        </dgm:presLayoutVars>
      </dgm:prSet>
      <dgm:spPr/>
    </dgm:pt>
    <dgm:pt modelId="{FA291316-5526-47A7-A314-0874199BF79F}" type="pres">
      <dgm:prSet presAssocID="{703F26F8-FC18-490B-A235-DC0A2E58025E}" presName="sibTrans" presStyleLbl="sibTrans2D1" presStyleIdx="0" presStyleCnt="2"/>
      <dgm:spPr/>
    </dgm:pt>
    <dgm:pt modelId="{99B5A284-9840-4267-94A9-A6E0F1F42BFC}" type="pres">
      <dgm:prSet presAssocID="{703F26F8-FC18-490B-A235-DC0A2E58025E}" presName="connectorText" presStyleLbl="sibTrans2D1" presStyleIdx="0" presStyleCnt="2"/>
      <dgm:spPr/>
    </dgm:pt>
    <dgm:pt modelId="{685B3451-B4D8-492D-B94B-771F1E61B8DF}" type="pres">
      <dgm:prSet presAssocID="{AD52B866-B533-4CEE-B76C-EFE515CED07E}" presName="node" presStyleLbl="node1" presStyleIdx="1" presStyleCnt="3">
        <dgm:presLayoutVars>
          <dgm:bulletEnabled val="1"/>
        </dgm:presLayoutVars>
      </dgm:prSet>
      <dgm:spPr/>
    </dgm:pt>
    <dgm:pt modelId="{C3A9827C-0924-4E3A-9DEE-60319B47F244}" type="pres">
      <dgm:prSet presAssocID="{4015DBE2-010C-474D-B669-CF5081187903}" presName="sibTrans" presStyleLbl="sibTrans2D1" presStyleIdx="1" presStyleCnt="2"/>
      <dgm:spPr/>
    </dgm:pt>
    <dgm:pt modelId="{C36B9AE5-C435-48BE-A08D-93C70F259BC0}" type="pres">
      <dgm:prSet presAssocID="{4015DBE2-010C-474D-B669-CF5081187903}" presName="connectorText" presStyleLbl="sibTrans2D1" presStyleIdx="1" presStyleCnt="2"/>
      <dgm:spPr/>
    </dgm:pt>
    <dgm:pt modelId="{9011B8B4-DDD2-46F6-B38B-AB5F88E1F1A5}" type="pres">
      <dgm:prSet presAssocID="{B723290F-D472-41AE-8C20-C94180EC693A}" presName="node" presStyleLbl="node1" presStyleIdx="2" presStyleCnt="3">
        <dgm:presLayoutVars>
          <dgm:bulletEnabled val="1"/>
        </dgm:presLayoutVars>
      </dgm:prSet>
      <dgm:spPr/>
    </dgm:pt>
  </dgm:ptLst>
  <dgm:cxnLst>
    <dgm:cxn modelId="{BCC1F933-6BCD-4F36-A48E-C993E8AEC2DA}" srcId="{9D6A3E2D-1FD6-4A35-9010-D3F60429D390}" destId="{B723290F-D472-41AE-8C20-C94180EC693A}" srcOrd="2" destOrd="0" parTransId="{8DDBF574-F949-4B90-896D-989A8C12AAC2}" sibTransId="{22D2D07E-2F94-4827-8BB1-EBA223CB97A9}"/>
    <dgm:cxn modelId="{DAB98240-8686-4C2F-81AA-F4933898BDA7}" type="presOf" srcId="{703F26F8-FC18-490B-A235-DC0A2E58025E}" destId="{FA291316-5526-47A7-A314-0874199BF79F}" srcOrd="0" destOrd="0" presId="urn:microsoft.com/office/officeart/2005/8/layout/process1"/>
    <dgm:cxn modelId="{6AA3D573-05E8-4584-B30A-06CC76ACE913}" type="presOf" srcId="{B723290F-D472-41AE-8C20-C94180EC693A}" destId="{9011B8B4-DDD2-46F6-B38B-AB5F88E1F1A5}" srcOrd="0" destOrd="0" presId="urn:microsoft.com/office/officeart/2005/8/layout/process1"/>
    <dgm:cxn modelId="{F671B677-B06C-4C31-9BBE-62DA25BF9F95}" srcId="{9D6A3E2D-1FD6-4A35-9010-D3F60429D390}" destId="{AD52B866-B533-4CEE-B76C-EFE515CED07E}" srcOrd="1" destOrd="0" parTransId="{35609884-13FD-4873-B9EF-F563011E8834}" sibTransId="{4015DBE2-010C-474D-B669-CF5081187903}"/>
    <dgm:cxn modelId="{55B799AE-7D9C-4C3E-98AF-0954D055B46E}" type="presOf" srcId="{4015DBE2-010C-474D-B669-CF5081187903}" destId="{C36B9AE5-C435-48BE-A08D-93C70F259BC0}" srcOrd="1" destOrd="0" presId="urn:microsoft.com/office/officeart/2005/8/layout/process1"/>
    <dgm:cxn modelId="{2B3DFFB5-302E-4FD5-9FA5-0F73FCCF7F11}" type="presOf" srcId="{9D6A3E2D-1FD6-4A35-9010-D3F60429D390}" destId="{AF00A2E6-0C74-4CDA-B736-A720550423B0}" srcOrd="0" destOrd="0" presId="urn:microsoft.com/office/officeart/2005/8/layout/process1"/>
    <dgm:cxn modelId="{2CBFF2BC-39D2-42CD-8A2A-FDF6A9AC21ED}" type="presOf" srcId="{703F26F8-FC18-490B-A235-DC0A2E58025E}" destId="{99B5A284-9840-4267-94A9-A6E0F1F42BFC}" srcOrd="1" destOrd="0" presId="urn:microsoft.com/office/officeart/2005/8/layout/process1"/>
    <dgm:cxn modelId="{BB2D1EE6-B5F9-41EC-A0E9-BB5C6B3F8B62}" type="presOf" srcId="{4015DBE2-010C-474D-B669-CF5081187903}" destId="{C3A9827C-0924-4E3A-9DEE-60319B47F244}" srcOrd="0" destOrd="0" presId="urn:microsoft.com/office/officeart/2005/8/layout/process1"/>
    <dgm:cxn modelId="{8A2866F2-399A-41EC-B4FE-2BD2FAF0B964}" type="presOf" srcId="{35DB8F2F-6DFB-4C85-A682-A6575AA10E01}" destId="{09FF96CB-EBA3-4E0E-96A7-8EA91B3F71C8}" srcOrd="0" destOrd="0" presId="urn:microsoft.com/office/officeart/2005/8/layout/process1"/>
    <dgm:cxn modelId="{849C46F7-D74F-4AA8-8637-3288E2FDC65E}" type="presOf" srcId="{AD52B866-B533-4CEE-B76C-EFE515CED07E}" destId="{685B3451-B4D8-492D-B94B-771F1E61B8DF}" srcOrd="0" destOrd="0" presId="urn:microsoft.com/office/officeart/2005/8/layout/process1"/>
    <dgm:cxn modelId="{AF5335F8-D4EF-462C-886B-261A7E8940CF}" srcId="{9D6A3E2D-1FD6-4A35-9010-D3F60429D390}" destId="{35DB8F2F-6DFB-4C85-A682-A6575AA10E01}" srcOrd="0" destOrd="0" parTransId="{63A8B116-0BCB-4923-BC1D-AD5145F87361}" sibTransId="{703F26F8-FC18-490B-A235-DC0A2E58025E}"/>
    <dgm:cxn modelId="{2157FC59-518F-4DF4-AD16-19411BFDB5D8}" type="presParOf" srcId="{AF00A2E6-0C74-4CDA-B736-A720550423B0}" destId="{09FF96CB-EBA3-4E0E-96A7-8EA91B3F71C8}" srcOrd="0" destOrd="0" presId="urn:microsoft.com/office/officeart/2005/8/layout/process1"/>
    <dgm:cxn modelId="{411C8007-D95B-4749-A3C0-055C32A6E62C}" type="presParOf" srcId="{AF00A2E6-0C74-4CDA-B736-A720550423B0}" destId="{FA291316-5526-47A7-A314-0874199BF79F}" srcOrd="1" destOrd="0" presId="urn:microsoft.com/office/officeart/2005/8/layout/process1"/>
    <dgm:cxn modelId="{3F85ABC7-8C46-4E1B-8067-AC759BA56010}" type="presParOf" srcId="{FA291316-5526-47A7-A314-0874199BF79F}" destId="{99B5A284-9840-4267-94A9-A6E0F1F42BFC}" srcOrd="0" destOrd="0" presId="urn:microsoft.com/office/officeart/2005/8/layout/process1"/>
    <dgm:cxn modelId="{8CA4010B-CFA9-4777-8427-35111AB8A4E5}" type="presParOf" srcId="{AF00A2E6-0C74-4CDA-B736-A720550423B0}" destId="{685B3451-B4D8-492D-B94B-771F1E61B8DF}" srcOrd="2" destOrd="0" presId="urn:microsoft.com/office/officeart/2005/8/layout/process1"/>
    <dgm:cxn modelId="{01386610-85DC-48AF-8F75-23C04A26F64D}" type="presParOf" srcId="{AF00A2E6-0C74-4CDA-B736-A720550423B0}" destId="{C3A9827C-0924-4E3A-9DEE-60319B47F244}" srcOrd="3" destOrd="0" presId="urn:microsoft.com/office/officeart/2005/8/layout/process1"/>
    <dgm:cxn modelId="{FEF9DF08-A375-4130-BD80-1DEB234BB7C6}" type="presParOf" srcId="{C3A9827C-0924-4E3A-9DEE-60319B47F244}" destId="{C36B9AE5-C435-48BE-A08D-93C70F259BC0}" srcOrd="0" destOrd="0" presId="urn:microsoft.com/office/officeart/2005/8/layout/process1"/>
    <dgm:cxn modelId="{F6F229FC-7C2F-4067-908D-09F884B6DE80}" type="presParOf" srcId="{AF00A2E6-0C74-4CDA-B736-A720550423B0}" destId="{9011B8B4-DDD2-46F6-B38B-AB5F88E1F1A5}" srcOrd="4" destOrd="0" presId="urn:microsoft.com/office/officeart/2005/8/layout/process1"/>
  </dgm:cxnLst>
  <dgm:bg/>
  <dgm:whole>
    <a:ln w="19050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7889259-F225-4506-99A7-17C9F4D4CFD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E965FB4-9731-4D31-8B53-D9064008A5B1}">
      <dgm:prSet phldrT="[Texte]"/>
      <dgm:spPr/>
      <dgm:t>
        <a:bodyPr/>
        <a:lstStyle/>
        <a:p>
          <a:r>
            <a:rPr lang="fr-FR" dirty="0"/>
            <a:t>Nouvelle Données</a:t>
          </a:r>
        </a:p>
      </dgm:t>
    </dgm:pt>
    <dgm:pt modelId="{CBD310B5-3B6E-4ABA-92F7-A36181DA02BE}" type="parTrans" cxnId="{DF67526A-458F-4814-B30C-34FBCD32EE72}">
      <dgm:prSet/>
      <dgm:spPr/>
      <dgm:t>
        <a:bodyPr/>
        <a:lstStyle/>
        <a:p>
          <a:endParaRPr lang="fr-FR"/>
        </a:p>
      </dgm:t>
    </dgm:pt>
    <dgm:pt modelId="{9160F47B-270B-4877-B21B-1E4A38E97791}" type="sibTrans" cxnId="{DF67526A-458F-4814-B30C-34FBCD32EE72}">
      <dgm:prSet/>
      <dgm:spPr/>
      <dgm:t>
        <a:bodyPr/>
        <a:lstStyle/>
        <a:p>
          <a:endParaRPr lang="fr-FR" dirty="0"/>
        </a:p>
      </dgm:t>
    </dgm:pt>
    <dgm:pt modelId="{DFC3D5FA-0486-44BC-80B8-EF4588834423}">
      <dgm:prSet phldrT="[Texte]"/>
      <dgm:spPr/>
      <dgm:t>
        <a:bodyPr/>
        <a:lstStyle/>
        <a:p>
          <a:r>
            <a:rPr lang="fr-FR" dirty="0"/>
            <a:t>Modèle statistique entrainé</a:t>
          </a:r>
        </a:p>
      </dgm:t>
    </dgm:pt>
    <dgm:pt modelId="{28C426AA-48ED-4C69-B31C-87C1041A7CD8}" type="parTrans" cxnId="{E0586B86-9349-4FBD-B3D5-966CBDC80CE8}">
      <dgm:prSet/>
      <dgm:spPr/>
      <dgm:t>
        <a:bodyPr/>
        <a:lstStyle/>
        <a:p>
          <a:endParaRPr lang="fr-FR"/>
        </a:p>
      </dgm:t>
    </dgm:pt>
    <dgm:pt modelId="{46B69D60-50AA-412D-9B97-EDBBDF3CCDE0}" type="sibTrans" cxnId="{E0586B86-9349-4FBD-B3D5-966CBDC80CE8}">
      <dgm:prSet/>
      <dgm:spPr/>
      <dgm:t>
        <a:bodyPr/>
        <a:lstStyle/>
        <a:p>
          <a:endParaRPr lang="fr-FR" dirty="0"/>
        </a:p>
      </dgm:t>
    </dgm:pt>
    <dgm:pt modelId="{A83B4714-1B02-48CE-8AD9-C30C2C03DE8B}">
      <dgm:prSet phldrT="[Texte]"/>
      <dgm:spPr/>
      <dgm:t>
        <a:bodyPr/>
        <a:lstStyle/>
        <a:p>
          <a:r>
            <a:rPr lang="fr-FR" dirty="0"/>
            <a:t>Prédiction/recommandation</a:t>
          </a:r>
        </a:p>
      </dgm:t>
    </dgm:pt>
    <dgm:pt modelId="{1616075E-9A86-4F76-BCCB-A47B84B1F966}" type="parTrans" cxnId="{07DC838E-3BC7-4615-AC24-ED8751844A6B}">
      <dgm:prSet/>
      <dgm:spPr/>
      <dgm:t>
        <a:bodyPr/>
        <a:lstStyle/>
        <a:p>
          <a:endParaRPr lang="fr-FR"/>
        </a:p>
      </dgm:t>
    </dgm:pt>
    <dgm:pt modelId="{5E087FBB-A17E-44F2-8D92-E48CAE6E7706}" type="sibTrans" cxnId="{07DC838E-3BC7-4615-AC24-ED8751844A6B}">
      <dgm:prSet/>
      <dgm:spPr/>
      <dgm:t>
        <a:bodyPr/>
        <a:lstStyle/>
        <a:p>
          <a:endParaRPr lang="fr-FR"/>
        </a:p>
      </dgm:t>
    </dgm:pt>
    <dgm:pt modelId="{39BAE348-9520-4366-8DA8-CC48301DEFDB}" type="pres">
      <dgm:prSet presAssocID="{37889259-F225-4506-99A7-17C9F4D4CFDF}" presName="Name0" presStyleCnt="0">
        <dgm:presLayoutVars>
          <dgm:dir/>
          <dgm:resizeHandles val="exact"/>
        </dgm:presLayoutVars>
      </dgm:prSet>
      <dgm:spPr/>
    </dgm:pt>
    <dgm:pt modelId="{E9039CD3-A5D6-42A6-9C1B-7022609F381B}" type="pres">
      <dgm:prSet presAssocID="{3E965FB4-9731-4D31-8B53-D9064008A5B1}" presName="node" presStyleLbl="node1" presStyleIdx="0" presStyleCnt="3">
        <dgm:presLayoutVars>
          <dgm:bulletEnabled val="1"/>
        </dgm:presLayoutVars>
      </dgm:prSet>
      <dgm:spPr/>
    </dgm:pt>
    <dgm:pt modelId="{FAD26EB9-62B9-49EC-9EC9-42CC0681F749}" type="pres">
      <dgm:prSet presAssocID="{9160F47B-270B-4877-B21B-1E4A38E97791}" presName="sibTrans" presStyleLbl="sibTrans2D1" presStyleIdx="0" presStyleCnt="2"/>
      <dgm:spPr/>
    </dgm:pt>
    <dgm:pt modelId="{1B105242-CC33-423A-B080-F5BFA7178C54}" type="pres">
      <dgm:prSet presAssocID="{9160F47B-270B-4877-B21B-1E4A38E97791}" presName="connectorText" presStyleLbl="sibTrans2D1" presStyleIdx="0" presStyleCnt="2"/>
      <dgm:spPr/>
    </dgm:pt>
    <dgm:pt modelId="{B67960A3-77DE-4549-8C89-356B404ACA0F}" type="pres">
      <dgm:prSet presAssocID="{DFC3D5FA-0486-44BC-80B8-EF4588834423}" presName="node" presStyleLbl="node1" presStyleIdx="1" presStyleCnt="3">
        <dgm:presLayoutVars>
          <dgm:bulletEnabled val="1"/>
        </dgm:presLayoutVars>
      </dgm:prSet>
      <dgm:spPr/>
    </dgm:pt>
    <dgm:pt modelId="{21CB9AE2-E2F4-4539-B37C-0DC681AFD772}" type="pres">
      <dgm:prSet presAssocID="{46B69D60-50AA-412D-9B97-EDBBDF3CCDE0}" presName="sibTrans" presStyleLbl="sibTrans2D1" presStyleIdx="1" presStyleCnt="2"/>
      <dgm:spPr/>
    </dgm:pt>
    <dgm:pt modelId="{9CAC0545-A2A4-434C-86F0-31C84BB50446}" type="pres">
      <dgm:prSet presAssocID="{46B69D60-50AA-412D-9B97-EDBBDF3CCDE0}" presName="connectorText" presStyleLbl="sibTrans2D1" presStyleIdx="1" presStyleCnt="2"/>
      <dgm:spPr/>
    </dgm:pt>
    <dgm:pt modelId="{C1A1235A-7FC3-43CA-BC9C-A4206B196EFB}" type="pres">
      <dgm:prSet presAssocID="{A83B4714-1B02-48CE-8AD9-C30C2C03DE8B}" presName="node" presStyleLbl="node1" presStyleIdx="2" presStyleCnt="3">
        <dgm:presLayoutVars>
          <dgm:bulletEnabled val="1"/>
        </dgm:presLayoutVars>
      </dgm:prSet>
      <dgm:spPr/>
    </dgm:pt>
  </dgm:ptLst>
  <dgm:cxnLst>
    <dgm:cxn modelId="{7DB11F29-E89B-4E99-B32A-388D3CD30F9D}" type="presOf" srcId="{37889259-F225-4506-99A7-17C9F4D4CFDF}" destId="{39BAE348-9520-4366-8DA8-CC48301DEFDB}" srcOrd="0" destOrd="0" presId="urn:microsoft.com/office/officeart/2005/8/layout/process1"/>
    <dgm:cxn modelId="{35605F5F-4BBB-4C5D-8A64-223AD7002414}" type="presOf" srcId="{DFC3D5FA-0486-44BC-80B8-EF4588834423}" destId="{B67960A3-77DE-4549-8C89-356B404ACA0F}" srcOrd="0" destOrd="0" presId="urn:microsoft.com/office/officeart/2005/8/layout/process1"/>
    <dgm:cxn modelId="{F922B469-D929-4357-BB08-F37C12C42B48}" type="presOf" srcId="{A83B4714-1B02-48CE-8AD9-C30C2C03DE8B}" destId="{C1A1235A-7FC3-43CA-BC9C-A4206B196EFB}" srcOrd="0" destOrd="0" presId="urn:microsoft.com/office/officeart/2005/8/layout/process1"/>
    <dgm:cxn modelId="{DF67526A-458F-4814-B30C-34FBCD32EE72}" srcId="{37889259-F225-4506-99A7-17C9F4D4CFDF}" destId="{3E965FB4-9731-4D31-8B53-D9064008A5B1}" srcOrd="0" destOrd="0" parTransId="{CBD310B5-3B6E-4ABA-92F7-A36181DA02BE}" sibTransId="{9160F47B-270B-4877-B21B-1E4A38E97791}"/>
    <dgm:cxn modelId="{A104486E-CB9C-4180-96E1-71AC190B403C}" type="presOf" srcId="{46B69D60-50AA-412D-9B97-EDBBDF3CCDE0}" destId="{9CAC0545-A2A4-434C-86F0-31C84BB50446}" srcOrd="1" destOrd="0" presId="urn:microsoft.com/office/officeart/2005/8/layout/process1"/>
    <dgm:cxn modelId="{5D3A5B50-4BD5-4778-B8B0-BD1A4EB92915}" type="presOf" srcId="{46B69D60-50AA-412D-9B97-EDBBDF3CCDE0}" destId="{21CB9AE2-E2F4-4539-B37C-0DC681AFD772}" srcOrd="0" destOrd="0" presId="urn:microsoft.com/office/officeart/2005/8/layout/process1"/>
    <dgm:cxn modelId="{C0F8BA84-8578-4E5B-83EA-5E4A4FE7E8E4}" type="presOf" srcId="{3E965FB4-9731-4D31-8B53-D9064008A5B1}" destId="{E9039CD3-A5D6-42A6-9C1B-7022609F381B}" srcOrd="0" destOrd="0" presId="urn:microsoft.com/office/officeart/2005/8/layout/process1"/>
    <dgm:cxn modelId="{E0586B86-9349-4FBD-B3D5-966CBDC80CE8}" srcId="{37889259-F225-4506-99A7-17C9F4D4CFDF}" destId="{DFC3D5FA-0486-44BC-80B8-EF4588834423}" srcOrd="1" destOrd="0" parTransId="{28C426AA-48ED-4C69-B31C-87C1041A7CD8}" sibTransId="{46B69D60-50AA-412D-9B97-EDBBDF3CCDE0}"/>
    <dgm:cxn modelId="{07DC838E-3BC7-4615-AC24-ED8751844A6B}" srcId="{37889259-F225-4506-99A7-17C9F4D4CFDF}" destId="{A83B4714-1B02-48CE-8AD9-C30C2C03DE8B}" srcOrd="2" destOrd="0" parTransId="{1616075E-9A86-4F76-BCCB-A47B84B1F966}" sibTransId="{5E087FBB-A17E-44F2-8D92-E48CAE6E7706}"/>
    <dgm:cxn modelId="{E55CCBB5-98F2-406F-98FF-09B61E2DA817}" type="presOf" srcId="{9160F47B-270B-4877-B21B-1E4A38E97791}" destId="{1B105242-CC33-423A-B080-F5BFA7178C54}" srcOrd="1" destOrd="0" presId="urn:microsoft.com/office/officeart/2005/8/layout/process1"/>
    <dgm:cxn modelId="{736104E3-C22E-4B91-8A14-554567A7B94C}" type="presOf" srcId="{9160F47B-270B-4877-B21B-1E4A38E97791}" destId="{FAD26EB9-62B9-49EC-9EC9-42CC0681F749}" srcOrd="0" destOrd="0" presId="urn:microsoft.com/office/officeart/2005/8/layout/process1"/>
    <dgm:cxn modelId="{4106B8A2-C38F-450D-AE07-2DABDDAD2649}" type="presParOf" srcId="{39BAE348-9520-4366-8DA8-CC48301DEFDB}" destId="{E9039CD3-A5D6-42A6-9C1B-7022609F381B}" srcOrd="0" destOrd="0" presId="urn:microsoft.com/office/officeart/2005/8/layout/process1"/>
    <dgm:cxn modelId="{BC1130C2-0B71-4953-A0C6-CDF3EB28D49C}" type="presParOf" srcId="{39BAE348-9520-4366-8DA8-CC48301DEFDB}" destId="{FAD26EB9-62B9-49EC-9EC9-42CC0681F749}" srcOrd="1" destOrd="0" presId="urn:microsoft.com/office/officeart/2005/8/layout/process1"/>
    <dgm:cxn modelId="{0F9D663A-B12A-4D99-9BF5-664969B4A14C}" type="presParOf" srcId="{FAD26EB9-62B9-49EC-9EC9-42CC0681F749}" destId="{1B105242-CC33-423A-B080-F5BFA7178C54}" srcOrd="0" destOrd="0" presId="urn:microsoft.com/office/officeart/2005/8/layout/process1"/>
    <dgm:cxn modelId="{9E5796F5-87F6-4C9F-8E55-2EAF84A8CD36}" type="presParOf" srcId="{39BAE348-9520-4366-8DA8-CC48301DEFDB}" destId="{B67960A3-77DE-4549-8C89-356B404ACA0F}" srcOrd="2" destOrd="0" presId="urn:microsoft.com/office/officeart/2005/8/layout/process1"/>
    <dgm:cxn modelId="{FC04A9F9-ADFA-4A41-9672-D23282A1AB52}" type="presParOf" srcId="{39BAE348-9520-4366-8DA8-CC48301DEFDB}" destId="{21CB9AE2-E2F4-4539-B37C-0DC681AFD772}" srcOrd="3" destOrd="0" presId="urn:microsoft.com/office/officeart/2005/8/layout/process1"/>
    <dgm:cxn modelId="{28FF83A2-C799-4EAC-8C72-2B916E56848B}" type="presParOf" srcId="{21CB9AE2-E2F4-4539-B37C-0DC681AFD772}" destId="{9CAC0545-A2A4-434C-86F0-31C84BB50446}" srcOrd="0" destOrd="0" presId="urn:microsoft.com/office/officeart/2005/8/layout/process1"/>
    <dgm:cxn modelId="{C6EABA7B-E87E-4F6F-80CA-D4CC8F95913C}" type="presParOf" srcId="{39BAE348-9520-4366-8DA8-CC48301DEFDB}" destId="{C1A1235A-7FC3-43CA-BC9C-A4206B196EFB}" srcOrd="4" destOrd="0" presId="urn:microsoft.com/office/officeart/2005/8/layout/process1"/>
  </dgm:cxnLst>
  <dgm:bg/>
  <dgm:whole>
    <a:ln w="19050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E854F8-B2D9-49B4-AC4E-AC0D57A2F95F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2C347D5-B844-411F-88E6-7B880F41F948}">
      <dgm:prSet phldrT="[Texte]" custT="1"/>
      <dgm:spPr/>
      <dgm:t>
        <a:bodyPr/>
        <a:lstStyle/>
        <a:p>
          <a:r>
            <a:rPr lang="fr-FR" sz="1400" dirty="0"/>
            <a:t>Données d’entraînement</a:t>
          </a:r>
        </a:p>
      </dgm:t>
    </dgm:pt>
    <dgm:pt modelId="{8D8A61E7-D0E4-4BB6-A869-A662D75B762D}" type="parTrans" cxnId="{175E3FEC-B1C3-44E6-B510-6CD5DEAF950E}">
      <dgm:prSet/>
      <dgm:spPr/>
      <dgm:t>
        <a:bodyPr/>
        <a:lstStyle/>
        <a:p>
          <a:endParaRPr lang="fr-FR"/>
        </a:p>
      </dgm:t>
    </dgm:pt>
    <dgm:pt modelId="{321DD226-DA8A-45A5-8C1E-ACD9DE01B9B0}" type="sibTrans" cxnId="{175E3FEC-B1C3-44E6-B510-6CD5DEAF950E}">
      <dgm:prSet/>
      <dgm:spPr/>
      <dgm:t>
        <a:bodyPr/>
        <a:lstStyle/>
        <a:p>
          <a:endParaRPr lang="fr-FR"/>
        </a:p>
      </dgm:t>
    </dgm:pt>
    <dgm:pt modelId="{9BF212DB-BC20-4370-82AF-DABF678A8ECD}">
      <dgm:prSet phldrT="[Texte]" custT="1"/>
      <dgm:spPr/>
      <dgm:t>
        <a:bodyPr/>
        <a:lstStyle/>
        <a:p>
          <a:r>
            <a:rPr lang="fr-FR" sz="1400" dirty="0"/>
            <a:t>Nouvelles données</a:t>
          </a:r>
        </a:p>
      </dgm:t>
    </dgm:pt>
    <dgm:pt modelId="{EB2F1333-370F-411B-9291-13A8667EB8B8}" type="parTrans" cxnId="{6752F315-DB03-4C90-9B7B-1349C785DCFE}">
      <dgm:prSet/>
      <dgm:spPr/>
      <dgm:t>
        <a:bodyPr/>
        <a:lstStyle/>
        <a:p>
          <a:endParaRPr lang="fr-FR"/>
        </a:p>
      </dgm:t>
    </dgm:pt>
    <dgm:pt modelId="{882A4A37-E82F-4E63-A73D-CCF74C155561}" type="sibTrans" cxnId="{6752F315-DB03-4C90-9B7B-1349C785DCFE}">
      <dgm:prSet/>
      <dgm:spPr/>
      <dgm:t>
        <a:bodyPr/>
        <a:lstStyle/>
        <a:p>
          <a:endParaRPr lang="fr-FR"/>
        </a:p>
      </dgm:t>
    </dgm:pt>
    <dgm:pt modelId="{013FF19A-C577-41C5-AF71-951310797186}">
      <dgm:prSet phldrT="[Texte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1400" dirty="0"/>
            <a:t>Généraliser le modèle</a:t>
          </a:r>
        </a:p>
      </dgm:t>
    </dgm:pt>
    <dgm:pt modelId="{6962D4A8-9F2B-40BA-AB4F-C298560D78D2}" type="parTrans" cxnId="{9CD79B69-512B-43BD-A810-F11D5CCF5598}">
      <dgm:prSet/>
      <dgm:spPr/>
      <dgm:t>
        <a:bodyPr/>
        <a:lstStyle/>
        <a:p>
          <a:endParaRPr lang="fr-FR"/>
        </a:p>
      </dgm:t>
    </dgm:pt>
    <dgm:pt modelId="{93715E5A-1651-4CDC-AF3E-FA9C4DA45638}" type="sibTrans" cxnId="{9CD79B69-512B-43BD-A810-F11D5CCF5598}">
      <dgm:prSet/>
      <dgm:spPr/>
      <dgm:t>
        <a:bodyPr/>
        <a:lstStyle/>
        <a:p>
          <a:endParaRPr lang="fr-FR"/>
        </a:p>
      </dgm:t>
    </dgm:pt>
    <dgm:pt modelId="{81CC9F7D-C762-4B14-9BAA-9D23DECE9CFE}">
      <dgm:prSet phldrT="[Texte]" custT="1"/>
      <dgm:spPr/>
      <dgm:t>
        <a:bodyPr/>
        <a:lstStyle/>
        <a:p>
          <a:r>
            <a:rPr lang="fr-FR" sz="1400" dirty="0"/>
            <a:t>Tâche de l’algorithme</a:t>
          </a:r>
        </a:p>
      </dgm:t>
    </dgm:pt>
    <dgm:pt modelId="{A20D2C0F-5BBA-4004-94FA-43B05C1F6898}" type="parTrans" cxnId="{A68790E5-3B8A-41E6-BCBB-80B4823117EA}">
      <dgm:prSet/>
      <dgm:spPr/>
      <dgm:t>
        <a:bodyPr/>
        <a:lstStyle/>
        <a:p>
          <a:endParaRPr lang="fr-FR"/>
        </a:p>
      </dgm:t>
    </dgm:pt>
    <dgm:pt modelId="{A5CED2A5-2C11-46B7-B358-8FA5C14FEED6}" type="sibTrans" cxnId="{A68790E5-3B8A-41E6-BCBB-80B4823117EA}">
      <dgm:prSet/>
      <dgm:spPr/>
      <dgm:t>
        <a:bodyPr/>
        <a:lstStyle/>
        <a:p>
          <a:endParaRPr lang="fr-FR"/>
        </a:p>
      </dgm:t>
    </dgm:pt>
    <dgm:pt modelId="{84D9BDD7-1068-4347-8889-9853C839EA78}">
      <dgm:prSet phldrT="[Texte]" custT="1"/>
      <dgm:spPr/>
      <dgm:t>
        <a:bodyPr/>
        <a:lstStyle/>
        <a:p>
          <a:r>
            <a:rPr lang="fr-FR" sz="1400" dirty="0"/>
            <a:t>Prédire</a:t>
          </a:r>
        </a:p>
      </dgm:t>
    </dgm:pt>
    <dgm:pt modelId="{2188CD8B-9399-4256-B615-514366C34FD2}" type="parTrans" cxnId="{F33AC496-D53E-409C-8E04-5CE823D2EDF2}">
      <dgm:prSet/>
      <dgm:spPr/>
      <dgm:t>
        <a:bodyPr/>
        <a:lstStyle/>
        <a:p>
          <a:endParaRPr lang="fr-FR"/>
        </a:p>
      </dgm:t>
    </dgm:pt>
    <dgm:pt modelId="{4C3AA776-0E91-4467-85B2-91300FADA8D9}" type="sibTrans" cxnId="{F33AC496-D53E-409C-8E04-5CE823D2EDF2}">
      <dgm:prSet/>
      <dgm:spPr/>
      <dgm:t>
        <a:bodyPr/>
        <a:lstStyle/>
        <a:p>
          <a:endParaRPr lang="fr-FR"/>
        </a:p>
      </dgm:t>
    </dgm:pt>
    <dgm:pt modelId="{EC525E1D-A755-4429-A783-12E10BEDEB70}">
      <dgm:prSet phldrT="[Texte]" custT="1"/>
      <dgm:spPr/>
      <dgm:t>
        <a:bodyPr/>
        <a:lstStyle/>
        <a:p>
          <a:r>
            <a:rPr lang="fr-FR" sz="1400" dirty="0"/>
            <a:t>Recommander</a:t>
          </a:r>
        </a:p>
      </dgm:t>
    </dgm:pt>
    <dgm:pt modelId="{70086BD5-71C6-415E-8E3C-82A898F9CEB0}" type="parTrans" cxnId="{1F93AE58-A022-4C7F-8118-90D31A88BAB5}">
      <dgm:prSet/>
      <dgm:spPr/>
      <dgm:t>
        <a:bodyPr/>
        <a:lstStyle/>
        <a:p>
          <a:endParaRPr lang="fr-FR"/>
        </a:p>
      </dgm:t>
    </dgm:pt>
    <dgm:pt modelId="{B72E5D45-6CA9-459C-B23E-9EFD57946F2B}" type="sibTrans" cxnId="{1F93AE58-A022-4C7F-8118-90D31A88BAB5}">
      <dgm:prSet/>
      <dgm:spPr/>
      <dgm:t>
        <a:bodyPr/>
        <a:lstStyle/>
        <a:p>
          <a:endParaRPr lang="fr-FR"/>
        </a:p>
      </dgm:t>
    </dgm:pt>
    <dgm:pt modelId="{650F7455-432F-4CC8-8177-EC6F10CECADC}">
      <dgm:prSet phldrT="[Texte]" custT="1"/>
      <dgm:spPr/>
      <dgm:t>
        <a:bodyPr/>
        <a:lstStyle/>
        <a:p>
          <a:r>
            <a:rPr lang="fr-FR" sz="1400" dirty="0"/>
            <a:t>Prendre une décision</a:t>
          </a:r>
        </a:p>
      </dgm:t>
    </dgm:pt>
    <dgm:pt modelId="{41E658CA-AB7B-4ADD-BF88-C3656E67A541}" type="parTrans" cxnId="{2ED24378-1BCE-4E58-85B1-9F9898AEAA5C}">
      <dgm:prSet/>
      <dgm:spPr/>
      <dgm:t>
        <a:bodyPr/>
        <a:lstStyle/>
        <a:p>
          <a:endParaRPr lang="fr-FR"/>
        </a:p>
      </dgm:t>
    </dgm:pt>
    <dgm:pt modelId="{B1C0CF1D-641A-4E46-9B4E-41D54CF466FC}" type="sibTrans" cxnId="{2ED24378-1BCE-4E58-85B1-9F9898AEAA5C}">
      <dgm:prSet/>
      <dgm:spPr/>
      <dgm:t>
        <a:bodyPr/>
        <a:lstStyle/>
        <a:p>
          <a:endParaRPr lang="fr-FR"/>
        </a:p>
      </dgm:t>
    </dgm:pt>
    <dgm:pt modelId="{68B6D012-4D56-48E1-BCED-89F510E2CE0F}">
      <dgm:prSet custT="1"/>
      <dgm:spPr/>
      <dgm:t>
        <a:bodyPr/>
        <a:lstStyle/>
        <a:p>
          <a:r>
            <a:rPr lang="fr-FR" sz="1400" dirty="0"/>
            <a:t>Algorithme d’apprentissage</a:t>
          </a:r>
        </a:p>
      </dgm:t>
    </dgm:pt>
    <dgm:pt modelId="{BC477BB7-2727-4525-895F-E149ACC9C36C}" type="parTrans" cxnId="{FA1FF22C-C7EA-4EAC-B664-A9FF5F18A212}">
      <dgm:prSet/>
      <dgm:spPr/>
      <dgm:t>
        <a:bodyPr/>
        <a:lstStyle/>
        <a:p>
          <a:endParaRPr lang="fr-FR"/>
        </a:p>
      </dgm:t>
    </dgm:pt>
    <dgm:pt modelId="{FCF98307-E1E5-4E33-ABEA-1009FA6C6222}" type="sibTrans" cxnId="{FA1FF22C-C7EA-4EAC-B664-A9FF5F18A212}">
      <dgm:prSet/>
      <dgm:spPr/>
      <dgm:t>
        <a:bodyPr/>
        <a:lstStyle/>
        <a:p>
          <a:endParaRPr lang="fr-FR"/>
        </a:p>
      </dgm:t>
    </dgm:pt>
    <dgm:pt modelId="{E9B1D456-217B-4ED8-A43E-5B8FF1B67264}">
      <dgm:prSet/>
      <dgm:spPr/>
      <dgm:t>
        <a:bodyPr/>
        <a:lstStyle/>
        <a:p>
          <a:r>
            <a:rPr lang="fr-FR" dirty="0"/>
            <a:t>Analyse d’erreur</a:t>
          </a:r>
        </a:p>
      </dgm:t>
    </dgm:pt>
    <dgm:pt modelId="{32A0ED96-CAFF-4E1D-A9FC-4AEE36F645F7}" type="parTrans" cxnId="{418BB6F6-B53B-4F67-81F0-0A840D6A70A5}">
      <dgm:prSet/>
      <dgm:spPr/>
      <dgm:t>
        <a:bodyPr/>
        <a:lstStyle/>
        <a:p>
          <a:endParaRPr lang="fr-FR"/>
        </a:p>
      </dgm:t>
    </dgm:pt>
    <dgm:pt modelId="{C9684D1C-6EC4-4397-BE62-D9FDF628926D}" type="sibTrans" cxnId="{418BB6F6-B53B-4F67-81F0-0A840D6A70A5}">
      <dgm:prSet/>
      <dgm:spPr/>
      <dgm:t>
        <a:bodyPr/>
        <a:lstStyle/>
        <a:p>
          <a:endParaRPr lang="fr-FR"/>
        </a:p>
      </dgm:t>
    </dgm:pt>
    <dgm:pt modelId="{B4C5C1AD-0A49-44DE-A23B-C934C5F10635}">
      <dgm:prSet custT="1"/>
      <dgm:spPr/>
      <dgm:t>
        <a:bodyPr/>
        <a:lstStyle/>
        <a:p>
          <a:r>
            <a:rPr lang="fr-FR" sz="1400" dirty="0"/>
            <a:t>Mesurer les performances</a:t>
          </a:r>
        </a:p>
      </dgm:t>
    </dgm:pt>
    <dgm:pt modelId="{D4FB5BB4-DC0F-4C84-B3A1-96926B5C46BC}" type="parTrans" cxnId="{42AF1AD1-1C47-4371-BF09-EE35634A34DC}">
      <dgm:prSet/>
      <dgm:spPr/>
      <dgm:t>
        <a:bodyPr/>
        <a:lstStyle/>
        <a:p>
          <a:endParaRPr lang="fr-FR"/>
        </a:p>
      </dgm:t>
    </dgm:pt>
    <dgm:pt modelId="{0F023182-48B1-4557-89A0-29BE76A08C57}" type="sibTrans" cxnId="{42AF1AD1-1C47-4371-BF09-EE35634A34DC}">
      <dgm:prSet/>
      <dgm:spPr/>
      <dgm:t>
        <a:bodyPr/>
        <a:lstStyle/>
        <a:p>
          <a:endParaRPr lang="fr-FR"/>
        </a:p>
      </dgm:t>
    </dgm:pt>
    <dgm:pt modelId="{45C39688-B792-4694-BF46-567C882CFB28}">
      <dgm:prSet custT="1"/>
      <dgm:spPr/>
      <dgm:t>
        <a:bodyPr/>
        <a:lstStyle/>
        <a:p>
          <a:endParaRPr lang="fr-FR" sz="1600" dirty="0"/>
        </a:p>
        <a:p>
          <a:endParaRPr lang="fr-FR" sz="1600" dirty="0"/>
        </a:p>
        <a:p>
          <a:r>
            <a:rPr lang="fr-FR" sz="1600" dirty="0"/>
            <a:t>Supervisé</a:t>
          </a:r>
        </a:p>
        <a:p>
          <a:r>
            <a:rPr lang="fr-FR" sz="1600" dirty="0"/>
            <a:t>Non supervisé</a:t>
          </a:r>
        </a:p>
        <a:p>
          <a:r>
            <a:rPr lang="fr-FR" sz="1600" dirty="0"/>
            <a:t>Semi supervisé</a:t>
          </a:r>
        </a:p>
        <a:p>
          <a:r>
            <a:rPr lang="fr-FR" sz="1600" dirty="0"/>
            <a:t>Renforcement</a:t>
          </a:r>
        </a:p>
        <a:p>
          <a:endParaRPr lang="fr-FR" sz="1600" dirty="0"/>
        </a:p>
        <a:p>
          <a:endParaRPr lang="fr-FR" sz="500" dirty="0"/>
        </a:p>
      </dgm:t>
    </dgm:pt>
    <dgm:pt modelId="{8F34B6C4-B2A0-454A-99F3-E2D31B8345E2}" type="parTrans" cxnId="{98DDC75D-ABC7-4B23-BAE0-53038958A07A}">
      <dgm:prSet/>
      <dgm:spPr/>
      <dgm:t>
        <a:bodyPr/>
        <a:lstStyle/>
        <a:p>
          <a:endParaRPr lang="fr-FR"/>
        </a:p>
      </dgm:t>
    </dgm:pt>
    <dgm:pt modelId="{9D178323-0A2C-4508-B380-57F1288AA715}" type="sibTrans" cxnId="{98DDC75D-ABC7-4B23-BAE0-53038958A07A}">
      <dgm:prSet/>
      <dgm:spPr/>
      <dgm:t>
        <a:bodyPr/>
        <a:lstStyle/>
        <a:p>
          <a:endParaRPr lang="fr-FR"/>
        </a:p>
      </dgm:t>
    </dgm:pt>
    <dgm:pt modelId="{C2E10F01-975F-4834-9A51-14536D7E7F51}" type="pres">
      <dgm:prSet presAssocID="{D6E854F8-B2D9-49B4-AC4E-AC0D57A2F95F}" presName="theList" presStyleCnt="0">
        <dgm:presLayoutVars>
          <dgm:dir/>
          <dgm:animLvl val="lvl"/>
          <dgm:resizeHandles val="exact"/>
        </dgm:presLayoutVars>
      </dgm:prSet>
      <dgm:spPr/>
    </dgm:pt>
    <dgm:pt modelId="{6B5FF13B-7526-4359-98B0-696CACDFB160}" type="pres">
      <dgm:prSet presAssocID="{A2C347D5-B844-411F-88E6-7B880F41F948}" presName="compNode" presStyleCnt="0"/>
      <dgm:spPr/>
    </dgm:pt>
    <dgm:pt modelId="{5C5E2E59-56F5-4EF8-92F5-30DBBE843F1E}" type="pres">
      <dgm:prSet presAssocID="{A2C347D5-B844-411F-88E6-7B880F41F948}" presName="noGeometry" presStyleCnt="0"/>
      <dgm:spPr/>
    </dgm:pt>
    <dgm:pt modelId="{E0A64A89-D39F-453F-B34F-3D333BF9370E}" type="pres">
      <dgm:prSet presAssocID="{A2C347D5-B844-411F-88E6-7B880F41F948}" presName="childTextVisible" presStyleLbl="bgAccFollowNode1" presStyleIdx="0" presStyleCnt="5" custScaleX="157979" custScaleY="86846" custLinFactX="21652" custLinFactY="-50138" custLinFactNeighborX="100000" custLinFactNeighborY="-100000">
        <dgm:presLayoutVars>
          <dgm:bulletEnabled val="1"/>
        </dgm:presLayoutVars>
      </dgm:prSet>
      <dgm:spPr/>
    </dgm:pt>
    <dgm:pt modelId="{B721AEC0-B828-4757-B9E9-735BE4F66732}" type="pres">
      <dgm:prSet presAssocID="{A2C347D5-B844-411F-88E6-7B880F41F948}" presName="childTextHidden" presStyleLbl="bgAccFollowNode1" presStyleIdx="0" presStyleCnt="5"/>
      <dgm:spPr/>
    </dgm:pt>
    <dgm:pt modelId="{479FAE9F-313A-4E09-916A-65E14FD367B4}" type="pres">
      <dgm:prSet presAssocID="{A2C347D5-B844-411F-88E6-7B880F41F948}" presName="parentText" presStyleLbl="node1" presStyleIdx="0" presStyleCnt="5" custScaleX="412976" custScaleY="235724" custLinFactY="-100000" custLinFactNeighborX="30811" custLinFactNeighborY="-165624">
        <dgm:presLayoutVars>
          <dgm:chMax val="1"/>
          <dgm:bulletEnabled val="1"/>
        </dgm:presLayoutVars>
      </dgm:prSet>
      <dgm:spPr/>
    </dgm:pt>
    <dgm:pt modelId="{8B108392-9046-4E15-9F6F-4FD6CEA04E6D}" type="pres">
      <dgm:prSet presAssocID="{A2C347D5-B844-411F-88E6-7B880F41F948}" presName="aSpace" presStyleCnt="0"/>
      <dgm:spPr/>
    </dgm:pt>
    <dgm:pt modelId="{B0F69B03-4895-483B-A978-69FDBD608662}" type="pres">
      <dgm:prSet presAssocID="{9BF212DB-BC20-4370-82AF-DABF678A8ECD}" presName="compNode" presStyleCnt="0"/>
      <dgm:spPr/>
    </dgm:pt>
    <dgm:pt modelId="{0B438F39-30B9-4B8C-9A3B-F755ECFEE17D}" type="pres">
      <dgm:prSet presAssocID="{9BF212DB-BC20-4370-82AF-DABF678A8ECD}" presName="noGeometry" presStyleCnt="0"/>
      <dgm:spPr/>
    </dgm:pt>
    <dgm:pt modelId="{C898AADA-7AB1-4A6B-B050-5BF67B172D71}" type="pres">
      <dgm:prSet presAssocID="{9BF212DB-BC20-4370-82AF-DABF678A8ECD}" presName="childTextVisible" presStyleLbl="bgAccFollowNode1" presStyleIdx="1" presStyleCnt="5" custScaleX="229696" custScaleY="112953" custLinFactX="100000" custLinFactY="-51444" custLinFactNeighborX="104664" custLinFactNeighborY="-100000">
        <dgm:presLayoutVars>
          <dgm:bulletEnabled val="1"/>
        </dgm:presLayoutVars>
      </dgm:prSet>
      <dgm:spPr/>
    </dgm:pt>
    <dgm:pt modelId="{3AF0A51C-84F5-4C34-8941-5A10A48A8818}" type="pres">
      <dgm:prSet presAssocID="{9BF212DB-BC20-4370-82AF-DABF678A8ECD}" presName="childTextHidden" presStyleLbl="bgAccFollowNode1" presStyleIdx="1" presStyleCnt="5"/>
      <dgm:spPr/>
    </dgm:pt>
    <dgm:pt modelId="{9827D123-2675-45B5-95A8-2495EF8B3067}" type="pres">
      <dgm:prSet presAssocID="{9BF212DB-BC20-4370-82AF-DABF678A8ECD}" presName="parentText" presStyleLbl="node1" presStyleIdx="1" presStyleCnt="5" custScaleX="302725" custScaleY="207629" custLinFactX="100000" custLinFactY="-100000" custLinFactNeighborX="147289" custLinFactNeighborY="-168335">
        <dgm:presLayoutVars>
          <dgm:chMax val="1"/>
          <dgm:bulletEnabled val="1"/>
        </dgm:presLayoutVars>
      </dgm:prSet>
      <dgm:spPr/>
    </dgm:pt>
    <dgm:pt modelId="{98F61ABE-4741-4B26-9467-4BBF0C04489B}" type="pres">
      <dgm:prSet presAssocID="{9BF212DB-BC20-4370-82AF-DABF678A8ECD}" presName="aSpace" presStyleCnt="0"/>
      <dgm:spPr/>
    </dgm:pt>
    <dgm:pt modelId="{B9F7829C-B741-4578-BE82-E2D6212029C6}" type="pres">
      <dgm:prSet presAssocID="{81CC9F7D-C762-4B14-9BAA-9D23DECE9CFE}" presName="compNode" presStyleCnt="0"/>
      <dgm:spPr/>
    </dgm:pt>
    <dgm:pt modelId="{2A998BA5-E7B9-49B5-A67A-F87FC9F873E7}" type="pres">
      <dgm:prSet presAssocID="{81CC9F7D-C762-4B14-9BAA-9D23DECE9CFE}" presName="noGeometry" presStyleCnt="0"/>
      <dgm:spPr/>
    </dgm:pt>
    <dgm:pt modelId="{49E0C20A-92D7-4DF7-89F4-83B5F5AD2B4A}" type="pres">
      <dgm:prSet presAssocID="{81CC9F7D-C762-4B14-9BAA-9D23DECE9CFE}" presName="childTextVisible" presStyleLbl="bgAccFollowNode1" presStyleIdx="2" presStyleCnt="5" custAng="1497624" custScaleX="268037" custScaleY="143348" custLinFactX="149332" custLinFactNeighborX="200000" custLinFactNeighborY="-79817">
        <dgm:presLayoutVars>
          <dgm:bulletEnabled val="1"/>
        </dgm:presLayoutVars>
      </dgm:prSet>
      <dgm:spPr/>
    </dgm:pt>
    <dgm:pt modelId="{599E43AC-AB55-4F3A-80E2-032ED2B97BFA}" type="pres">
      <dgm:prSet presAssocID="{81CC9F7D-C762-4B14-9BAA-9D23DECE9CFE}" presName="childTextHidden" presStyleLbl="bgAccFollowNode1" presStyleIdx="2" presStyleCnt="5"/>
      <dgm:spPr/>
    </dgm:pt>
    <dgm:pt modelId="{3CB3C589-D086-4FD6-83BF-0FA6F15D465F}" type="pres">
      <dgm:prSet presAssocID="{81CC9F7D-C762-4B14-9BAA-9D23DECE9CFE}" presName="parentText" presStyleLbl="node1" presStyleIdx="2" presStyleCnt="5" custScaleX="354676" custScaleY="229557" custLinFactX="200000" custLinFactY="-100000" custLinFactNeighborX="258801" custLinFactNeighborY="-168373">
        <dgm:presLayoutVars>
          <dgm:chMax val="1"/>
          <dgm:bulletEnabled val="1"/>
        </dgm:presLayoutVars>
      </dgm:prSet>
      <dgm:spPr/>
    </dgm:pt>
    <dgm:pt modelId="{53687EDF-3B7C-4C78-9F48-094128975DC5}" type="pres">
      <dgm:prSet presAssocID="{81CC9F7D-C762-4B14-9BAA-9D23DECE9CFE}" presName="aSpace" presStyleCnt="0"/>
      <dgm:spPr/>
    </dgm:pt>
    <dgm:pt modelId="{866DB35A-B5CD-4032-9A23-0960B9A44610}" type="pres">
      <dgm:prSet presAssocID="{68B6D012-4D56-48E1-BCED-89F510E2CE0F}" presName="compNode" presStyleCnt="0"/>
      <dgm:spPr/>
    </dgm:pt>
    <dgm:pt modelId="{062FE158-F1EB-44FF-907B-5E5C0FE58A8F}" type="pres">
      <dgm:prSet presAssocID="{68B6D012-4D56-48E1-BCED-89F510E2CE0F}" presName="noGeometry" presStyleCnt="0"/>
      <dgm:spPr/>
    </dgm:pt>
    <dgm:pt modelId="{6F28E213-EB0C-4221-A6D5-18D6E93060DA}" type="pres">
      <dgm:prSet presAssocID="{68B6D012-4D56-48E1-BCED-89F510E2CE0F}" presName="childTextVisible" presStyleLbl="bgAccFollowNode1" presStyleIdx="3" presStyleCnt="5" custAng="10800000" custFlipVert="1" custScaleX="397658" custScaleY="255835" custLinFactY="28551" custLinFactNeighborX="-74210" custLinFactNeighborY="100000">
        <dgm:presLayoutVars>
          <dgm:bulletEnabled val="1"/>
        </dgm:presLayoutVars>
      </dgm:prSet>
      <dgm:spPr/>
    </dgm:pt>
    <dgm:pt modelId="{8C8A6A4B-A1EC-4AD1-9290-69256BB5CEF2}" type="pres">
      <dgm:prSet presAssocID="{68B6D012-4D56-48E1-BCED-89F510E2CE0F}" presName="childTextHidden" presStyleLbl="bgAccFollowNode1" presStyleIdx="3" presStyleCnt="5"/>
      <dgm:spPr/>
    </dgm:pt>
    <dgm:pt modelId="{CE644052-FE1C-49FE-A7C5-D420DD2B7291}" type="pres">
      <dgm:prSet presAssocID="{68B6D012-4D56-48E1-BCED-89F510E2CE0F}" presName="parentText" presStyleLbl="node1" presStyleIdx="3" presStyleCnt="5" custScaleX="453109" custScaleY="293013" custLinFactX="200000" custLinFactY="100000" custLinFactNeighborX="247789" custLinFactNeighborY="117821">
        <dgm:presLayoutVars>
          <dgm:chMax val="1"/>
          <dgm:bulletEnabled val="1"/>
        </dgm:presLayoutVars>
      </dgm:prSet>
      <dgm:spPr/>
    </dgm:pt>
    <dgm:pt modelId="{148E45CE-80D5-49E5-A6DC-DADDBA13FC3A}" type="pres">
      <dgm:prSet presAssocID="{68B6D012-4D56-48E1-BCED-89F510E2CE0F}" presName="aSpace" presStyleCnt="0"/>
      <dgm:spPr/>
    </dgm:pt>
    <dgm:pt modelId="{5465AF8B-3C4C-4124-9C6F-7687F284326E}" type="pres">
      <dgm:prSet presAssocID="{E9B1D456-217B-4ED8-A43E-5B8FF1B67264}" presName="compNode" presStyleCnt="0"/>
      <dgm:spPr/>
    </dgm:pt>
    <dgm:pt modelId="{160A2F12-0B28-447C-84F9-7B495D0E383F}" type="pres">
      <dgm:prSet presAssocID="{E9B1D456-217B-4ED8-A43E-5B8FF1B67264}" presName="noGeometry" presStyleCnt="0"/>
      <dgm:spPr/>
    </dgm:pt>
    <dgm:pt modelId="{36749BFE-7C0D-4A64-BAEE-6FFFB6AE8106}" type="pres">
      <dgm:prSet presAssocID="{E9B1D456-217B-4ED8-A43E-5B8FF1B67264}" presName="childTextVisible" presStyleLbl="bgAccFollowNode1" presStyleIdx="4" presStyleCnt="5" custFlipHor="1" custScaleX="213466" custScaleY="100403" custLinFactX="-400000" custLinFactY="32728" custLinFactNeighborX="-462570" custLinFactNeighborY="100000">
        <dgm:presLayoutVars>
          <dgm:bulletEnabled val="1"/>
        </dgm:presLayoutVars>
      </dgm:prSet>
      <dgm:spPr/>
    </dgm:pt>
    <dgm:pt modelId="{E01F7EB1-EBFC-46C3-AE10-73D458EB829D}" type="pres">
      <dgm:prSet presAssocID="{E9B1D456-217B-4ED8-A43E-5B8FF1B67264}" presName="childTextHidden" presStyleLbl="bgAccFollowNode1" presStyleIdx="4" presStyleCnt="5"/>
      <dgm:spPr/>
    </dgm:pt>
    <dgm:pt modelId="{8BAE6E82-3AAE-42F5-B09A-83B7444A53DA}" type="pres">
      <dgm:prSet presAssocID="{E9B1D456-217B-4ED8-A43E-5B8FF1B67264}" presName="parentText" presStyleLbl="node1" presStyleIdx="4" presStyleCnt="5" custScaleX="278630" custScaleY="277940" custLinFactX="-600000" custLinFactY="100000" custLinFactNeighborX="-686892" custLinFactNeighborY="121219">
        <dgm:presLayoutVars>
          <dgm:chMax val="1"/>
          <dgm:bulletEnabled val="1"/>
        </dgm:presLayoutVars>
      </dgm:prSet>
      <dgm:spPr/>
    </dgm:pt>
  </dgm:ptLst>
  <dgm:cxnLst>
    <dgm:cxn modelId="{6752F315-DB03-4C90-9B7B-1349C785DCFE}" srcId="{D6E854F8-B2D9-49B4-AC4E-AC0D57A2F95F}" destId="{9BF212DB-BC20-4370-82AF-DABF678A8ECD}" srcOrd="1" destOrd="0" parTransId="{EB2F1333-370F-411B-9291-13A8667EB8B8}" sibTransId="{882A4A37-E82F-4E63-A73D-CCF74C155561}"/>
    <dgm:cxn modelId="{A6D86F17-65EA-4773-95E2-689439E06AB9}" type="presOf" srcId="{45C39688-B792-4694-BF46-567C882CFB28}" destId="{6F28E213-EB0C-4221-A6D5-18D6E93060DA}" srcOrd="0" destOrd="0" presId="urn:microsoft.com/office/officeart/2005/8/layout/hProcess6"/>
    <dgm:cxn modelId="{FA1FF22C-C7EA-4EAC-B664-A9FF5F18A212}" srcId="{D6E854F8-B2D9-49B4-AC4E-AC0D57A2F95F}" destId="{68B6D012-4D56-48E1-BCED-89F510E2CE0F}" srcOrd="3" destOrd="0" parTransId="{BC477BB7-2727-4525-895F-E149ACC9C36C}" sibTransId="{FCF98307-E1E5-4E33-ABEA-1009FA6C6222}"/>
    <dgm:cxn modelId="{D3EE412E-F609-48B5-930B-2DABFDCA7498}" type="presOf" srcId="{013FF19A-C577-41C5-AF71-951310797186}" destId="{C898AADA-7AB1-4A6B-B050-5BF67B172D71}" srcOrd="0" destOrd="0" presId="urn:microsoft.com/office/officeart/2005/8/layout/hProcess6"/>
    <dgm:cxn modelId="{E2047C30-35C1-43D9-BD75-B293F083A572}" type="presOf" srcId="{84D9BDD7-1068-4347-8889-9853C839EA78}" destId="{599E43AC-AB55-4F3A-80E2-032ED2B97BFA}" srcOrd="1" destOrd="0" presId="urn:microsoft.com/office/officeart/2005/8/layout/hProcess6"/>
    <dgm:cxn modelId="{98DDC75D-ABC7-4B23-BAE0-53038958A07A}" srcId="{68B6D012-4D56-48E1-BCED-89F510E2CE0F}" destId="{45C39688-B792-4694-BF46-567C882CFB28}" srcOrd="0" destOrd="0" parTransId="{8F34B6C4-B2A0-454A-99F3-E2D31B8345E2}" sibTransId="{9D178323-0A2C-4508-B380-57F1288AA715}"/>
    <dgm:cxn modelId="{A9B2C460-5772-4F42-8C55-C2C6CB7B816A}" type="presOf" srcId="{EC525E1D-A755-4429-A783-12E10BEDEB70}" destId="{599E43AC-AB55-4F3A-80E2-032ED2B97BFA}" srcOrd="1" destOrd="1" presId="urn:microsoft.com/office/officeart/2005/8/layout/hProcess6"/>
    <dgm:cxn modelId="{9CD79B69-512B-43BD-A810-F11D5CCF5598}" srcId="{9BF212DB-BC20-4370-82AF-DABF678A8ECD}" destId="{013FF19A-C577-41C5-AF71-951310797186}" srcOrd="0" destOrd="0" parTransId="{6962D4A8-9F2B-40BA-AB4F-C298560D78D2}" sibTransId="{93715E5A-1651-4CDC-AF3E-FA9C4DA45638}"/>
    <dgm:cxn modelId="{69D1564C-CA06-4240-9DE1-F6C5142381C5}" type="presOf" srcId="{013FF19A-C577-41C5-AF71-951310797186}" destId="{3AF0A51C-84F5-4C34-8941-5A10A48A8818}" srcOrd="1" destOrd="0" presId="urn:microsoft.com/office/officeart/2005/8/layout/hProcess6"/>
    <dgm:cxn modelId="{DB121070-317F-45F6-A744-2F876C304C59}" type="presOf" srcId="{E9B1D456-217B-4ED8-A43E-5B8FF1B67264}" destId="{8BAE6E82-3AAE-42F5-B09A-83B7444A53DA}" srcOrd="0" destOrd="0" presId="urn:microsoft.com/office/officeart/2005/8/layout/hProcess6"/>
    <dgm:cxn modelId="{2ED24378-1BCE-4E58-85B1-9F9898AEAA5C}" srcId="{81CC9F7D-C762-4B14-9BAA-9D23DECE9CFE}" destId="{650F7455-432F-4CC8-8177-EC6F10CECADC}" srcOrd="2" destOrd="0" parTransId="{41E658CA-AB7B-4ADD-BF88-C3656E67A541}" sibTransId="{B1C0CF1D-641A-4E46-9B4E-41D54CF466FC}"/>
    <dgm:cxn modelId="{1F93AE58-A022-4C7F-8118-90D31A88BAB5}" srcId="{81CC9F7D-C762-4B14-9BAA-9D23DECE9CFE}" destId="{EC525E1D-A755-4429-A783-12E10BEDEB70}" srcOrd="1" destOrd="0" parTransId="{70086BD5-71C6-415E-8E3C-82A898F9CEB0}" sibTransId="{B72E5D45-6CA9-459C-B23E-9EFD57946F2B}"/>
    <dgm:cxn modelId="{5AD87E7D-F22C-429E-B000-77A33AB703F9}" type="presOf" srcId="{650F7455-432F-4CC8-8177-EC6F10CECADC}" destId="{49E0C20A-92D7-4DF7-89F4-83B5F5AD2B4A}" srcOrd="0" destOrd="2" presId="urn:microsoft.com/office/officeart/2005/8/layout/hProcess6"/>
    <dgm:cxn modelId="{182BD58A-FCEA-4E29-830F-634B3FB2C772}" type="presOf" srcId="{B4C5C1AD-0A49-44DE-A23B-C934C5F10635}" destId="{36749BFE-7C0D-4A64-BAEE-6FFFB6AE8106}" srcOrd="0" destOrd="0" presId="urn:microsoft.com/office/officeart/2005/8/layout/hProcess6"/>
    <dgm:cxn modelId="{F33AC496-D53E-409C-8E04-5CE823D2EDF2}" srcId="{81CC9F7D-C762-4B14-9BAA-9D23DECE9CFE}" destId="{84D9BDD7-1068-4347-8889-9853C839EA78}" srcOrd="0" destOrd="0" parTransId="{2188CD8B-9399-4256-B615-514366C34FD2}" sibTransId="{4C3AA776-0E91-4467-85B2-91300FADA8D9}"/>
    <dgm:cxn modelId="{7D42B1A3-8D02-4908-B8D2-BB69598BD782}" type="presOf" srcId="{650F7455-432F-4CC8-8177-EC6F10CECADC}" destId="{599E43AC-AB55-4F3A-80E2-032ED2B97BFA}" srcOrd="1" destOrd="2" presId="urn:microsoft.com/office/officeart/2005/8/layout/hProcess6"/>
    <dgm:cxn modelId="{74E53CAB-F783-48E7-B405-F1C568AAB934}" type="presOf" srcId="{B4C5C1AD-0A49-44DE-A23B-C934C5F10635}" destId="{E01F7EB1-EBFC-46C3-AE10-73D458EB829D}" srcOrd="1" destOrd="0" presId="urn:microsoft.com/office/officeart/2005/8/layout/hProcess6"/>
    <dgm:cxn modelId="{5BCC63AB-3E55-41B3-83A3-EB30708D23D3}" type="presOf" srcId="{D6E854F8-B2D9-49B4-AC4E-AC0D57A2F95F}" destId="{C2E10F01-975F-4834-9A51-14536D7E7F51}" srcOrd="0" destOrd="0" presId="urn:microsoft.com/office/officeart/2005/8/layout/hProcess6"/>
    <dgm:cxn modelId="{7AFFCAAB-2B6C-4514-96B5-A333595258C5}" type="presOf" srcId="{45C39688-B792-4694-BF46-567C882CFB28}" destId="{8C8A6A4B-A1EC-4AD1-9290-69256BB5CEF2}" srcOrd="1" destOrd="0" presId="urn:microsoft.com/office/officeart/2005/8/layout/hProcess6"/>
    <dgm:cxn modelId="{53D9C2BA-598B-49D2-9173-7800878FC447}" type="presOf" srcId="{81CC9F7D-C762-4B14-9BAA-9D23DECE9CFE}" destId="{3CB3C589-D086-4FD6-83BF-0FA6F15D465F}" srcOrd="0" destOrd="0" presId="urn:microsoft.com/office/officeart/2005/8/layout/hProcess6"/>
    <dgm:cxn modelId="{CFBCABC1-2392-413B-878B-A2CA3EE8FD0C}" type="presOf" srcId="{84D9BDD7-1068-4347-8889-9853C839EA78}" destId="{49E0C20A-92D7-4DF7-89F4-83B5F5AD2B4A}" srcOrd="0" destOrd="0" presId="urn:microsoft.com/office/officeart/2005/8/layout/hProcess6"/>
    <dgm:cxn modelId="{42AF1AD1-1C47-4371-BF09-EE35634A34DC}" srcId="{E9B1D456-217B-4ED8-A43E-5B8FF1B67264}" destId="{B4C5C1AD-0A49-44DE-A23B-C934C5F10635}" srcOrd="0" destOrd="0" parTransId="{D4FB5BB4-DC0F-4C84-B3A1-96926B5C46BC}" sibTransId="{0F023182-48B1-4557-89A0-29BE76A08C57}"/>
    <dgm:cxn modelId="{101ACFD1-BF55-440D-86AC-7FAD2DA97A46}" type="presOf" srcId="{68B6D012-4D56-48E1-BCED-89F510E2CE0F}" destId="{CE644052-FE1C-49FE-A7C5-D420DD2B7291}" srcOrd="0" destOrd="0" presId="urn:microsoft.com/office/officeart/2005/8/layout/hProcess6"/>
    <dgm:cxn modelId="{38958DDC-DF2D-4A5E-AF58-15247B4F7A40}" type="presOf" srcId="{9BF212DB-BC20-4370-82AF-DABF678A8ECD}" destId="{9827D123-2675-45B5-95A8-2495EF8B3067}" srcOrd="0" destOrd="0" presId="urn:microsoft.com/office/officeart/2005/8/layout/hProcess6"/>
    <dgm:cxn modelId="{A68790E5-3B8A-41E6-BCBB-80B4823117EA}" srcId="{D6E854F8-B2D9-49B4-AC4E-AC0D57A2F95F}" destId="{81CC9F7D-C762-4B14-9BAA-9D23DECE9CFE}" srcOrd="2" destOrd="0" parTransId="{A20D2C0F-5BBA-4004-94FA-43B05C1F6898}" sibTransId="{A5CED2A5-2C11-46B7-B358-8FA5C14FEED6}"/>
    <dgm:cxn modelId="{C8D6DAEA-864A-4D01-88D0-65533B8E5750}" type="presOf" srcId="{A2C347D5-B844-411F-88E6-7B880F41F948}" destId="{479FAE9F-313A-4E09-916A-65E14FD367B4}" srcOrd="0" destOrd="0" presId="urn:microsoft.com/office/officeart/2005/8/layout/hProcess6"/>
    <dgm:cxn modelId="{175E3FEC-B1C3-44E6-B510-6CD5DEAF950E}" srcId="{D6E854F8-B2D9-49B4-AC4E-AC0D57A2F95F}" destId="{A2C347D5-B844-411F-88E6-7B880F41F948}" srcOrd="0" destOrd="0" parTransId="{8D8A61E7-D0E4-4BB6-A869-A662D75B762D}" sibTransId="{321DD226-DA8A-45A5-8C1E-ACD9DE01B9B0}"/>
    <dgm:cxn modelId="{418BB6F6-B53B-4F67-81F0-0A840D6A70A5}" srcId="{D6E854F8-B2D9-49B4-AC4E-AC0D57A2F95F}" destId="{E9B1D456-217B-4ED8-A43E-5B8FF1B67264}" srcOrd="4" destOrd="0" parTransId="{32A0ED96-CAFF-4E1D-A9FC-4AEE36F645F7}" sibTransId="{C9684D1C-6EC4-4397-BE62-D9FDF628926D}"/>
    <dgm:cxn modelId="{3D58F3FB-0679-4241-BB48-4C8EBA93670A}" type="presOf" srcId="{EC525E1D-A755-4429-A783-12E10BEDEB70}" destId="{49E0C20A-92D7-4DF7-89F4-83B5F5AD2B4A}" srcOrd="0" destOrd="1" presId="urn:microsoft.com/office/officeart/2005/8/layout/hProcess6"/>
    <dgm:cxn modelId="{0C734927-188D-49E8-AEE1-97026F1CDBAB}" type="presParOf" srcId="{C2E10F01-975F-4834-9A51-14536D7E7F51}" destId="{6B5FF13B-7526-4359-98B0-696CACDFB160}" srcOrd="0" destOrd="0" presId="urn:microsoft.com/office/officeart/2005/8/layout/hProcess6"/>
    <dgm:cxn modelId="{B81D13C7-D7BC-4DE0-8BE9-858A79EF7932}" type="presParOf" srcId="{6B5FF13B-7526-4359-98B0-696CACDFB160}" destId="{5C5E2E59-56F5-4EF8-92F5-30DBBE843F1E}" srcOrd="0" destOrd="0" presId="urn:microsoft.com/office/officeart/2005/8/layout/hProcess6"/>
    <dgm:cxn modelId="{39609F9E-FED9-4B7A-BB40-3552C6F66440}" type="presParOf" srcId="{6B5FF13B-7526-4359-98B0-696CACDFB160}" destId="{E0A64A89-D39F-453F-B34F-3D333BF9370E}" srcOrd="1" destOrd="0" presId="urn:microsoft.com/office/officeart/2005/8/layout/hProcess6"/>
    <dgm:cxn modelId="{4EE4628A-ABE8-46AE-AE2B-DD578C6FB17F}" type="presParOf" srcId="{6B5FF13B-7526-4359-98B0-696CACDFB160}" destId="{B721AEC0-B828-4757-B9E9-735BE4F66732}" srcOrd="2" destOrd="0" presId="urn:microsoft.com/office/officeart/2005/8/layout/hProcess6"/>
    <dgm:cxn modelId="{94F20C11-F5E7-4D60-9276-E62EE038F010}" type="presParOf" srcId="{6B5FF13B-7526-4359-98B0-696CACDFB160}" destId="{479FAE9F-313A-4E09-916A-65E14FD367B4}" srcOrd="3" destOrd="0" presId="urn:microsoft.com/office/officeart/2005/8/layout/hProcess6"/>
    <dgm:cxn modelId="{64FAA710-3310-421D-85EB-048B53DA7633}" type="presParOf" srcId="{C2E10F01-975F-4834-9A51-14536D7E7F51}" destId="{8B108392-9046-4E15-9F6F-4FD6CEA04E6D}" srcOrd="1" destOrd="0" presId="urn:microsoft.com/office/officeart/2005/8/layout/hProcess6"/>
    <dgm:cxn modelId="{2F089D3B-0EEB-4E74-843B-C68AE909B924}" type="presParOf" srcId="{C2E10F01-975F-4834-9A51-14536D7E7F51}" destId="{B0F69B03-4895-483B-A978-69FDBD608662}" srcOrd="2" destOrd="0" presId="urn:microsoft.com/office/officeart/2005/8/layout/hProcess6"/>
    <dgm:cxn modelId="{13D736DA-8958-42A9-8D39-8B46B76E0FBC}" type="presParOf" srcId="{B0F69B03-4895-483B-A978-69FDBD608662}" destId="{0B438F39-30B9-4B8C-9A3B-F755ECFEE17D}" srcOrd="0" destOrd="0" presId="urn:microsoft.com/office/officeart/2005/8/layout/hProcess6"/>
    <dgm:cxn modelId="{A34F5934-C824-4EB4-B5E6-DB0E5006B573}" type="presParOf" srcId="{B0F69B03-4895-483B-A978-69FDBD608662}" destId="{C898AADA-7AB1-4A6B-B050-5BF67B172D71}" srcOrd="1" destOrd="0" presId="urn:microsoft.com/office/officeart/2005/8/layout/hProcess6"/>
    <dgm:cxn modelId="{4244E40E-5099-4251-A8C9-81D2C1B88819}" type="presParOf" srcId="{B0F69B03-4895-483B-A978-69FDBD608662}" destId="{3AF0A51C-84F5-4C34-8941-5A10A48A8818}" srcOrd="2" destOrd="0" presId="urn:microsoft.com/office/officeart/2005/8/layout/hProcess6"/>
    <dgm:cxn modelId="{60A8524C-82E0-49F0-9C36-1268316F9185}" type="presParOf" srcId="{B0F69B03-4895-483B-A978-69FDBD608662}" destId="{9827D123-2675-45B5-95A8-2495EF8B3067}" srcOrd="3" destOrd="0" presId="urn:microsoft.com/office/officeart/2005/8/layout/hProcess6"/>
    <dgm:cxn modelId="{A80D0F2A-7E86-4C33-8EEA-21F8330F6329}" type="presParOf" srcId="{C2E10F01-975F-4834-9A51-14536D7E7F51}" destId="{98F61ABE-4741-4B26-9467-4BBF0C04489B}" srcOrd="3" destOrd="0" presId="urn:microsoft.com/office/officeart/2005/8/layout/hProcess6"/>
    <dgm:cxn modelId="{E4406B18-6259-436A-B8C6-DC03E01D48A5}" type="presParOf" srcId="{C2E10F01-975F-4834-9A51-14536D7E7F51}" destId="{B9F7829C-B741-4578-BE82-E2D6212029C6}" srcOrd="4" destOrd="0" presId="urn:microsoft.com/office/officeart/2005/8/layout/hProcess6"/>
    <dgm:cxn modelId="{5C34E1AB-2974-4316-8EB0-6EB3B7ED81C7}" type="presParOf" srcId="{B9F7829C-B741-4578-BE82-E2D6212029C6}" destId="{2A998BA5-E7B9-49B5-A67A-F87FC9F873E7}" srcOrd="0" destOrd="0" presId="urn:microsoft.com/office/officeart/2005/8/layout/hProcess6"/>
    <dgm:cxn modelId="{9C1135BA-ED7A-4D51-B467-35BAD8B45BC3}" type="presParOf" srcId="{B9F7829C-B741-4578-BE82-E2D6212029C6}" destId="{49E0C20A-92D7-4DF7-89F4-83B5F5AD2B4A}" srcOrd="1" destOrd="0" presId="urn:microsoft.com/office/officeart/2005/8/layout/hProcess6"/>
    <dgm:cxn modelId="{E4C56D86-AE6C-40EF-9E39-1349CB188379}" type="presParOf" srcId="{B9F7829C-B741-4578-BE82-E2D6212029C6}" destId="{599E43AC-AB55-4F3A-80E2-032ED2B97BFA}" srcOrd="2" destOrd="0" presId="urn:microsoft.com/office/officeart/2005/8/layout/hProcess6"/>
    <dgm:cxn modelId="{4570E6FC-E3F6-48CF-BFC6-4ADB06A213EE}" type="presParOf" srcId="{B9F7829C-B741-4578-BE82-E2D6212029C6}" destId="{3CB3C589-D086-4FD6-83BF-0FA6F15D465F}" srcOrd="3" destOrd="0" presId="urn:microsoft.com/office/officeart/2005/8/layout/hProcess6"/>
    <dgm:cxn modelId="{3F347116-5EF0-41F8-BB8B-837B7C58FCB0}" type="presParOf" srcId="{C2E10F01-975F-4834-9A51-14536D7E7F51}" destId="{53687EDF-3B7C-4C78-9F48-094128975DC5}" srcOrd="5" destOrd="0" presId="urn:microsoft.com/office/officeart/2005/8/layout/hProcess6"/>
    <dgm:cxn modelId="{85A654DA-8ACB-4CDD-9124-4A693AE939C3}" type="presParOf" srcId="{C2E10F01-975F-4834-9A51-14536D7E7F51}" destId="{866DB35A-B5CD-4032-9A23-0960B9A44610}" srcOrd="6" destOrd="0" presId="urn:microsoft.com/office/officeart/2005/8/layout/hProcess6"/>
    <dgm:cxn modelId="{33037C7A-F097-4A08-AEBE-73B82E28B47F}" type="presParOf" srcId="{866DB35A-B5CD-4032-9A23-0960B9A44610}" destId="{062FE158-F1EB-44FF-907B-5E5C0FE58A8F}" srcOrd="0" destOrd="0" presId="urn:microsoft.com/office/officeart/2005/8/layout/hProcess6"/>
    <dgm:cxn modelId="{B5077853-CEF8-4C02-A947-ED0354201F69}" type="presParOf" srcId="{866DB35A-B5CD-4032-9A23-0960B9A44610}" destId="{6F28E213-EB0C-4221-A6D5-18D6E93060DA}" srcOrd="1" destOrd="0" presId="urn:microsoft.com/office/officeart/2005/8/layout/hProcess6"/>
    <dgm:cxn modelId="{05303920-0E27-4184-A523-B12B573394B4}" type="presParOf" srcId="{866DB35A-B5CD-4032-9A23-0960B9A44610}" destId="{8C8A6A4B-A1EC-4AD1-9290-69256BB5CEF2}" srcOrd="2" destOrd="0" presId="urn:microsoft.com/office/officeart/2005/8/layout/hProcess6"/>
    <dgm:cxn modelId="{82BB4F8C-B21C-4E70-A54F-D84C7C34AEDF}" type="presParOf" srcId="{866DB35A-B5CD-4032-9A23-0960B9A44610}" destId="{CE644052-FE1C-49FE-A7C5-D420DD2B7291}" srcOrd="3" destOrd="0" presId="urn:microsoft.com/office/officeart/2005/8/layout/hProcess6"/>
    <dgm:cxn modelId="{A7E1536B-A665-4C57-A9C3-F978FB2A5F23}" type="presParOf" srcId="{C2E10F01-975F-4834-9A51-14536D7E7F51}" destId="{148E45CE-80D5-49E5-A6DC-DADDBA13FC3A}" srcOrd="7" destOrd="0" presId="urn:microsoft.com/office/officeart/2005/8/layout/hProcess6"/>
    <dgm:cxn modelId="{4D9F0800-F230-4ECC-B77C-590B9AB9BCB1}" type="presParOf" srcId="{C2E10F01-975F-4834-9A51-14536D7E7F51}" destId="{5465AF8B-3C4C-4124-9C6F-7687F284326E}" srcOrd="8" destOrd="0" presId="urn:microsoft.com/office/officeart/2005/8/layout/hProcess6"/>
    <dgm:cxn modelId="{6E7D2D85-C7ED-4691-9840-44D751BC0EA1}" type="presParOf" srcId="{5465AF8B-3C4C-4124-9C6F-7687F284326E}" destId="{160A2F12-0B28-447C-84F9-7B495D0E383F}" srcOrd="0" destOrd="0" presId="urn:microsoft.com/office/officeart/2005/8/layout/hProcess6"/>
    <dgm:cxn modelId="{7C03DCD7-06FE-434D-B7A7-36441E4928BB}" type="presParOf" srcId="{5465AF8B-3C4C-4124-9C6F-7687F284326E}" destId="{36749BFE-7C0D-4A64-BAEE-6FFFB6AE8106}" srcOrd="1" destOrd="0" presId="urn:microsoft.com/office/officeart/2005/8/layout/hProcess6"/>
    <dgm:cxn modelId="{7988E7D9-2FEA-4589-B74C-0D3E302D7D11}" type="presParOf" srcId="{5465AF8B-3C4C-4124-9C6F-7687F284326E}" destId="{E01F7EB1-EBFC-46C3-AE10-73D458EB829D}" srcOrd="2" destOrd="0" presId="urn:microsoft.com/office/officeart/2005/8/layout/hProcess6"/>
    <dgm:cxn modelId="{25A96826-E1A5-4444-9138-90D6B7E4FC9F}" type="presParOf" srcId="{5465AF8B-3C4C-4124-9C6F-7687F284326E}" destId="{8BAE6E82-3AAE-42F5-B09A-83B7444A53D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25ACD20-9D55-4348-8009-AF539FF5D3D3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81FA1C9-950E-46C9-8F90-7DE44A5DAE60}">
      <dgm:prSet phldrT="[Texte]"/>
      <dgm:spPr/>
      <dgm:t>
        <a:bodyPr/>
        <a:lstStyle/>
        <a:p>
          <a:r>
            <a:rPr lang="fr-FR" dirty="0"/>
            <a:t>Machine</a:t>
          </a:r>
        </a:p>
        <a:p>
          <a:r>
            <a:rPr lang="fr-FR" dirty="0"/>
            <a:t>Learning</a:t>
          </a:r>
        </a:p>
      </dgm:t>
    </dgm:pt>
    <dgm:pt modelId="{820EFAC6-8BC6-4866-A0F0-0A176FD3FA81}" type="parTrans" cxnId="{6F31BE39-8D44-4E61-81B2-3C1B073C8499}">
      <dgm:prSet/>
      <dgm:spPr/>
      <dgm:t>
        <a:bodyPr/>
        <a:lstStyle/>
        <a:p>
          <a:endParaRPr lang="fr-FR"/>
        </a:p>
      </dgm:t>
    </dgm:pt>
    <dgm:pt modelId="{ECE03B54-F166-48AC-B33F-803FEFFBACEB}" type="sibTrans" cxnId="{6F31BE39-8D44-4E61-81B2-3C1B073C8499}">
      <dgm:prSet/>
      <dgm:spPr/>
      <dgm:t>
        <a:bodyPr/>
        <a:lstStyle/>
        <a:p>
          <a:endParaRPr lang="fr-FR"/>
        </a:p>
      </dgm:t>
    </dgm:pt>
    <dgm:pt modelId="{2AE949CD-45E3-405F-9512-99C7DD4278CD}">
      <dgm:prSet phldrT="[Texte]"/>
      <dgm:spPr/>
      <dgm:t>
        <a:bodyPr/>
        <a:lstStyle/>
        <a:p>
          <a:r>
            <a:rPr lang="fr-FR" dirty="0"/>
            <a:t>Apprentissage</a:t>
          </a:r>
        </a:p>
        <a:p>
          <a:r>
            <a:rPr lang="fr-FR" dirty="0"/>
            <a:t>Supervisé</a:t>
          </a:r>
        </a:p>
      </dgm:t>
    </dgm:pt>
    <dgm:pt modelId="{722399F9-EEB3-48EB-87EF-21AFE1CB2628}" type="parTrans" cxnId="{A32B2506-9C8F-4754-89FA-426AB0C82234}">
      <dgm:prSet/>
      <dgm:spPr/>
      <dgm:t>
        <a:bodyPr/>
        <a:lstStyle/>
        <a:p>
          <a:endParaRPr lang="fr-FR"/>
        </a:p>
      </dgm:t>
    </dgm:pt>
    <dgm:pt modelId="{911CB441-223C-4649-8A5F-67B1D2B09092}" type="sibTrans" cxnId="{A32B2506-9C8F-4754-89FA-426AB0C82234}">
      <dgm:prSet/>
      <dgm:spPr/>
      <dgm:t>
        <a:bodyPr/>
        <a:lstStyle/>
        <a:p>
          <a:endParaRPr lang="fr-FR"/>
        </a:p>
      </dgm:t>
    </dgm:pt>
    <dgm:pt modelId="{CBF38488-8600-4108-B6D7-1D05A1E51960}">
      <dgm:prSet phldrT="[Texte]"/>
      <dgm:spPr/>
      <dgm:t>
        <a:bodyPr/>
        <a:lstStyle/>
        <a:p>
          <a:r>
            <a:rPr lang="fr-FR" dirty="0"/>
            <a:t>Apprentissage </a:t>
          </a:r>
        </a:p>
        <a:p>
          <a:r>
            <a:rPr lang="fr-FR" dirty="0"/>
            <a:t>Non supervisé</a:t>
          </a:r>
        </a:p>
      </dgm:t>
    </dgm:pt>
    <dgm:pt modelId="{504267B4-96BD-4629-9F94-6E89D902EE1F}" type="parTrans" cxnId="{575E510C-AC9F-48F2-B9C5-8CA98A185C7E}">
      <dgm:prSet/>
      <dgm:spPr/>
      <dgm:t>
        <a:bodyPr/>
        <a:lstStyle/>
        <a:p>
          <a:endParaRPr lang="fr-FR"/>
        </a:p>
      </dgm:t>
    </dgm:pt>
    <dgm:pt modelId="{6A7A8D79-C3C6-4F93-AC20-7E1BDBD11EBB}" type="sibTrans" cxnId="{575E510C-AC9F-48F2-B9C5-8CA98A185C7E}">
      <dgm:prSet/>
      <dgm:spPr/>
      <dgm:t>
        <a:bodyPr/>
        <a:lstStyle/>
        <a:p>
          <a:endParaRPr lang="fr-FR"/>
        </a:p>
      </dgm:t>
    </dgm:pt>
    <dgm:pt modelId="{199C37CD-23A8-41AB-A312-4189C8773AD2}">
      <dgm:prSet phldrT="[Texte]"/>
      <dgm:spPr/>
      <dgm:t>
        <a:bodyPr/>
        <a:lstStyle/>
        <a:p>
          <a:r>
            <a:rPr lang="fr-FR" dirty="0"/>
            <a:t>Apprentissage</a:t>
          </a:r>
        </a:p>
        <a:p>
          <a:r>
            <a:rPr lang="fr-FR" dirty="0"/>
            <a:t>Semi supervisé</a:t>
          </a:r>
        </a:p>
      </dgm:t>
    </dgm:pt>
    <dgm:pt modelId="{19D2E227-75FE-4980-9896-4DEF9D12F75D}" type="parTrans" cxnId="{F68FB734-8D79-41BA-94BE-3685C59F4DC7}">
      <dgm:prSet/>
      <dgm:spPr/>
      <dgm:t>
        <a:bodyPr/>
        <a:lstStyle/>
        <a:p>
          <a:endParaRPr lang="fr-FR"/>
        </a:p>
      </dgm:t>
    </dgm:pt>
    <dgm:pt modelId="{02E7BA64-F72A-4D7A-A3A4-5EE42D3FAFA0}" type="sibTrans" cxnId="{F68FB734-8D79-41BA-94BE-3685C59F4DC7}">
      <dgm:prSet/>
      <dgm:spPr/>
      <dgm:t>
        <a:bodyPr/>
        <a:lstStyle/>
        <a:p>
          <a:endParaRPr lang="fr-FR"/>
        </a:p>
      </dgm:t>
    </dgm:pt>
    <dgm:pt modelId="{D9876FD9-F6EA-4080-AE8B-C0A37B1E9E33}">
      <dgm:prSet phldrT="[Texte]"/>
      <dgm:spPr/>
      <dgm:t>
        <a:bodyPr/>
        <a:lstStyle/>
        <a:p>
          <a:r>
            <a:rPr lang="fr-FR" dirty="0"/>
            <a:t>Apprentissage</a:t>
          </a:r>
        </a:p>
        <a:p>
          <a:r>
            <a:rPr lang="fr-FR" dirty="0"/>
            <a:t>par</a:t>
          </a:r>
        </a:p>
        <a:p>
          <a:r>
            <a:rPr lang="fr-FR" dirty="0"/>
            <a:t>Renforcement</a:t>
          </a:r>
        </a:p>
      </dgm:t>
    </dgm:pt>
    <dgm:pt modelId="{0DFBF212-F52E-4356-BA2B-ADBEF8A9DE0D}" type="parTrans" cxnId="{02530AFB-F1AF-42D6-AF0A-FAE009FF7F30}">
      <dgm:prSet/>
      <dgm:spPr/>
      <dgm:t>
        <a:bodyPr/>
        <a:lstStyle/>
        <a:p>
          <a:endParaRPr lang="fr-FR"/>
        </a:p>
      </dgm:t>
    </dgm:pt>
    <dgm:pt modelId="{98D48256-77A3-43CE-BF25-87414D978345}" type="sibTrans" cxnId="{02530AFB-F1AF-42D6-AF0A-FAE009FF7F30}">
      <dgm:prSet/>
      <dgm:spPr/>
      <dgm:t>
        <a:bodyPr/>
        <a:lstStyle/>
        <a:p>
          <a:endParaRPr lang="fr-FR"/>
        </a:p>
      </dgm:t>
    </dgm:pt>
    <dgm:pt modelId="{EAD5387D-49E3-4919-ACF8-FDC6AE65C60C}" type="pres">
      <dgm:prSet presAssocID="{725ACD20-9D55-4348-8009-AF539FF5D3D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5E68DEF-E0B1-46D0-BD03-FBF26EEB9A12}" type="pres">
      <dgm:prSet presAssocID="{D81FA1C9-950E-46C9-8F90-7DE44A5DAE60}" presName="centerShape" presStyleLbl="node0" presStyleIdx="0" presStyleCnt="1"/>
      <dgm:spPr/>
    </dgm:pt>
    <dgm:pt modelId="{907F3D1B-1CF3-463A-A83C-8888202FD87F}" type="pres">
      <dgm:prSet presAssocID="{722399F9-EEB3-48EB-87EF-21AFE1CB2628}" presName="parTrans" presStyleLbl="sibTrans2D1" presStyleIdx="0" presStyleCnt="4"/>
      <dgm:spPr/>
    </dgm:pt>
    <dgm:pt modelId="{3A2B77E7-878D-4165-9F71-0708C62C4CF5}" type="pres">
      <dgm:prSet presAssocID="{722399F9-EEB3-48EB-87EF-21AFE1CB2628}" presName="connectorText" presStyleLbl="sibTrans2D1" presStyleIdx="0" presStyleCnt="4"/>
      <dgm:spPr/>
    </dgm:pt>
    <dgm:pt modelId="{627D0C7D-B542-4576-A1BF-D73EA42E5FE5}" type="pres">
      <dgm:prSet presAssocID="{2AE949CD-45E3-405F-9512-99C7DD4278CD}" presName="node" presStyleLbl="node1" presStyleIdx="0" presStyleCnt="4">
        <dgm:presLayoutVars>
          <dgm:bulletEnabled val="1"/>
        </dgm:presLayoutVars>
      </dgm:prSet>
      <dgm:spPr/>
    </dgm:pt>
    <dgm:pt modelId="{57A6B9CF-2AE6-44CC-9F1D-D182841D5100}" type="pres">
      <dgm:prSet presAssocID="{504267B4-96BD-4629-9F94-6E89D902EE1F}" presName="parTrans" presStyleLbl="sibTrans2D1" presStyleIdx="1" presStyleCnt="4"/>
      <dgm:spPr/>
    </dgm:pt>
    <dgm:pt modelId="{AEDDF53E-0C3C-453C-805F-99F97530A9E6}" type="pres">
      <dgm:prSet presAssocID="{504267B4-96BD-4629-9F94-6E89D902EE1F}" presName="connectorText" presStyleLbl="sibTrans2D1" presStyleIdx="1" presStyleCnt="4"/>
      <dgm:spPr/>
    </dgm:pt>
    <dgm:pt modelId="{5365F3FB-22B2-4EFF-99DF-0E4B5A7D4BD7}" type="pres">
      <dgm:prSet presAssocID="{CBF38488-8600-4108-B6D7-1D05A1E51960}" presName="node" presStyleLbl="node1" presStyleIdx="1" presStyleCnt="4">
        <dgm:presLayoutVars>
          <dgm:bulletEnabled val="1"/>
        </dgm:presLayoutVars>
      </dgm:prSet>
      <dgm:spPr/>
    </dgm:pt>
    <dgm:pt modelId="{978F5CF1-6360-4C76-B489-1C4F562061A7}" type="pres">
      <dgm:prSet presAssocID="{19D2E227-75FE-4980-9896-4DEF9D12F75D}" presName="parTrans" presStyleLbl="sibTrans2D1" presStyleIdx="2" presStyleCnt="4"/>
      <dgm:spPr/>
    </dgm:pt>
    <dgm:pt modelId="{7E489A34-00D4-4C6F-9843-1B3537393988}" type="pres">
      <dgm:prSet presAssocID="{19D2E227-75FE-4980-9896-4DEF9D12F75D}" presName="connectorText" presStyleLbl="sibTrans2D1" presStyleIdx="2" presStyleCnt="4"/>
      <dgm:spPr/>
    </dgm:pt>
    <dgm:pt modelId="{1081D3BD-9D50-49E9-8B2E-998B407340E0}" type="pres">
      <dgm:prSet presAssocID="{199C37CD-23A8-41AB-A312-4189C8773AD2}" presName="node" presStyleLbl="node1" presStyleIdx="2" presStyleCnt="4">
        <dgm:presLayoutVars>
          <dgm:bulletEnabled val="1"/>
        </dgm:presLayoutVars>
      </dgm:prSet>
      <dgm:spPr/>
    </dgm:pt>
    <dgm:pt modelId="{3B8CAE9E-5CEC-44BC-B985-53CCACD64C2C}" type="pres">
      <dgm:prSet presAssocID="{0DFBF212-F52E-4356-BA2B-ADBEF8A9DE0D}" presName="parTrans" presStyleLbl="sibTrans2D1" presStyleIdx="3" presStyleCnt="4"/>
      <dgm:spPr/>
    </dgm:pt>
    <dgm:pt modelId="{20DB5064-59DE-49F2-B0CD-D7B940B86157}" type="pres">
      <dgm:prSet presAssocID="{0DFBF212-F52E-4356-BA2B-ADBEF8A9DE0D}" presName="connectorText" presStyleLbl="sibTrans2D1" presStyleIdx="3" presStyleCnt="4"/>
      <dgm:spPr/>
    </dgm:pt>
    <dgm:pt modelId="{30EBA6E8-F10C-48A0-9A58-C975104684B2}" type="pres">
      <dgm:prSet presAssocID="{D9876FD9-F6EA-4080-AE8B-C0A37B1E9E33}" presName="node" presStyleLbl="node1" presStyleIdx="3" presStyleCnt="4">
        <dgm:presLayoutVars>
          <dgm:bulletEnabled val="1"/>
        </dgm:presLayoutVars>
      </dgm:prSet>
      <dgm:spPr/>
    </dgm:pt>
  </dgm:ptLst>
  <dgm:cxnLst>
    <dgm:cxn modelId="{519C6D04-506E-448B-9DFE-01EC959AB5DD}" type="presOf" srcId="{D81FA1C9-950E-46C9-8F90-7DE44A5DAE60}" destId="{05E68DEF-E0B1-46D0-BD03-FBF26EEB9A12}" srcOrd="0" destOrd="0" presId="urn:microsoft.com/office/officeart/2005/8/layout/radial5"/>
    <dgm:cxn modelId="{A32B2506-9C8F-4754-89FA-426AB0C82234}" srcId="{D81FA1C9-950E-46C9-8F90-7DE44A5DAE60}" destId="{2AE949CD-45E3-405F-9512-99C7DD4278CD}" srcOrd="0" destOrd="0" parTransId="{722399F9-EEB3-48EB-87EF-21AFE1CB2628}" sibTransId="{911CB441-223C-4649-8A5F-67B1D2B09092}"/>
    <dgm:cxn modelId="{575E510C-AC9F-48F2-B9C5-8CA98A185C7E}" srcId="{D81FA1C9-950E-46C9-8F90-7DE44A5DAE60}" destId="{CBF38488-8600-4108-B6D7-1D05A1E51960}" srcOrd="1" destOrd="0" parTransId="{504267B4-96BD-4629-9F94-6E89D902EE1F}" sibTransId="{6A7A8D79-C3C6-4F93-AC20-7E1BDBD11EBB}"/>
    <dgm:cxn modelId="{564D2628-2925-49AB-A8F6-49864DABB9EF}" type="presOf" srcId="{504267B4-96BD-4629-9F94-6E89D902EE1F}" destId="{AEDDF53E-0C3C-453C-805F-99F97530A9E6}" srcOrd="1" destOrd="0" presId="urn:microsoft.com/office/officeart/2005/8/layout/radial5"/>
    <dgm:cxn modelId="{F68FB734-8D79-41BA-94BE-3685C59F4DC7}" srcId="{D81FA1C9-950E-46C9-8F90-7DE44A5DAE60}" destId="{199C37CD-23A8-41AB-A312-4189C8773AD2}" srcOrd="2" destOrd="0" parTransId="{19D2E227-75FE-4980-9896-4DEF9D12F75D}" sibTransId="{02E7BA64-F72A-4D7A-A3A4-5EE42D3FAFA0}"/>
    <dgm:cxn modelId="{F4BF3735-2BCC-48C2-98C4-FD6F05FB6106}" type="presOf" srcId="{19D2E227-75FE-4980-9896-4DEF9D12F75D}" destId="{978F5CF1-6360-4C76-B489-1C4F562061A7}" srcOrd="0" destOrd="0" presId="urn:microsoft.com/office/officeart/2005/8/layout/radial5"/>
    <dgm:cxn modelId="{6F31BE39-8D44-4E61-81B2-3C1B073C8499}" srcId="{725ACD20-9D55-4348-8009-AF539FF5D3D3}" destId="{D81FA1C9-950E-46C9-8F90-7DE44A5DAE60}" srcOrd="0" destOrd="0" parTransId="{820EFAC6-8BC6-4866-A0F0-0A176FD3FA81}" sibTransId="{ECE03B54-F166-48AC-B33F-803FEFFBACEB}"/>
    <dgm:cxn modelId="{09D48269-FA6B-438E-83E3-0FD031DEE2ED}" type="presOf" srcId="{0DFBF212-F52E-4356-BA2B-ADBEF8A9DE0D}" destId="{20DB5064-59DE-49F2-B0CD-D7B940B86157}" srcOrd="1" destOrd="0" presId="urn:microsoft.com/office/officeart/2005/8/layout/radial5"/>
    <dgm:cxn modelId="{1E928272-F6C7-4409-ACF7-EAF68699710E}" type="presOf" srcId="{722399F9-EEB3-48EB-87EF-21AFE1CB2628}" destId="{3A2B77E7-878D-4165-9F71-0708C62C4CF5}" srcOrd="1" destOrd="0" presId="urn:microsoft.com/office/officeart/2005/8/layout/radial5"/>
    <dgm:cxn modelId="{F34B058D-0FB5-4ECC-817C-26B51BED0BC6}" type="presOf" srcId="{19D2E227-75FE-4980-9896-4DEF9D12F75D}" destId="{7E489A34-00D4-4C6F-9843-1B3537393988}" srcOrd="1" destOrd="0" presId="urn:microsoft.com/office/officeart/2005/8/layout/radial5"/>
    <dgm:cxn modelId="{8A44CC9B-108C-4CD2-AAAD-E7CF92979A45}" type="presOf" srcId="{0DFBF212-F52E-4356-BA2B-ADBEF8A9DE0D}" destId="{3B8CAE9E-5CEC-44BC-B985-53CCACD64C2C}" srcOrd="0" destOrd="0" presId="urn:microsoft.com/office/officeart/2005/8/layout/radial5"/>
    <dgm:cxn modelId="{C2E942AA-5ED0-467A-B510-C3D8F53CC4A8}" type="presOf" srcId="{CBF38488-8600-4108-B6D7-1D05A1E51960}" destId="{5365F3FB-22B2-4EFF-99DF-0E4B5A7D4BD7}" srcOrd="0" destOrd="0" presId="urn:microsoft.com/office/officeart/2005/8/layout/radial5"/>
    <dgm:cxn modelId="{142C4EAB-79A1-4530-AEDD-23C69257F7E0}" type="presOf" srcId="{199C37CD-23A8-41AB-A312-4189C8773AD2}" destId="{1081D3BD-9D50-49E9-8B2E-998B407340E0}" srcOrd="0" destOrd="0" presId="urn:microsoft.com/office/officeart/2005/8/layout/radial5"/>
    <dgm:cxn modelId="{7F377CAE-6D3E-49C3-A710-4D17984243ED}" type="presOf" srcId="{725ACD20-9D55-4348-8009-AF539FF5D3D3}" destId="{EAD5387D-49E3-4919-ACF8-FDC6AE65C60C}" srcOrd="0" destOrd="0" presId="urn:microsoft.com/office/officeart/2005/8/layout/radial5"/>
    <dgm:cxn modelId="{A37A56B3-563B-410B-A1EE-00833F96365B}" type="presOf" srcId="{D9876FD9-F6EA-4080-AE8B-C0A37B1E9E33}" destId="{30EBA6E8-F10C-48A0-9A58-C975104684B2}" srcOrd="0" destOrd="0" presId="urn:microsoft.com/office/officeart/2005/8/layout/radial5"/>
    <dgm:cxn modelId="{F19C58B3-02F1-4D39-BDDB-5D9DF6A0B087}" type="presOf" srcId="{2AE949CD-45E3-405F-9512-99C7DD4278CD}" destId="{627D0C7D-B542-4576-A1BF-D73EA42E5FE5}" srcOrd="0" destOrd="0" presId="urn:microsoft.com/office/officeart/2005/8/layout/radial5"/>
    <dgm:cxn modelId="{805CE9B3-80A5-4EE2-BEDC-3632DB0D7A25}" type="presOf" srcId="{504267B4-96BD-4629-9F94-6E89D902EE1F}" destId="{57A6B9CF-2AE6-44CC-9F1D-D182841D5100}" srcOrd="0" destOrd="0" presId="urn:microsoft.com/office/officeart/2005/8/layout/radial5"/>
    <dgm:cxn modelId="{AA25CEE8-907F-4ABA-9393-41F18A8F0351}" type="presOf" srcId="{722399F9-EEB3-48EB-87EF-21AFE1CB2628}" destId="{907F3D1B-1CF3-463A-A83C-8888202FD87F}" srcOrd="0" destOrd="0" presId="urn:microsoft.com/office/officeart/2005/8/layout/radial5"/>
    <dgm:cxn modelId="{02530AFB-F1AF-42D6-AF0A-FAE009FF7F30}" srcId="{D81FA1C9-950E-46C9-8F90-7DE44A5DAE60}" destId="{D9876FD9-F6EA-4080-AE8B-C0A37B1E9E33}" srcOrd="3" destOrd="0" parTransId="{0DFBF212-F52E-4356-BA2B-ADBEF8A9DE0D}" sibTransId="{98D48256-77A3-43CE-BF25-87414D978345}"/>
    <dgm:cxn modelId="{C53DA424-27F8-416C-9A3F-25755A9047A7}" type="presParOf" srcId="{EAD5387D-49E3-4919-ACF8-FDC6AE65C60C}" destId="{05E68DEF-E0B1-46D0-BD03-FBF26EEB9A12}" srcOrd="0" destOrd="0" presId="urn:microsoft.com/office/officeart/2005/8/layout/radial5"/>
    <dgm:cxn modelId="{237CFD3A-DCD6-43D3-9026-47730DAE7431}" type="presParOf" srcId="{EAD5387D-49E3-4919-ACF8-FDC6AE65C60C}" destId="{907F3D1B-1CF3-463A-A83C-8888202FD87F}" srcOrd="1" destOrd="0" presId="urn:microsoft.com/office/officeart/2005/8/layout/radial5"/>
    <dgm:cxn modelId="{BC744895-1F3A-4BA9-818F-64B25A098640}" type="presParOf" srcId="{907F3D1B-1CF3-463A-A83C-8888202FD87F}" destId="{3A2B77E7-878D-4165-9F71-0708C62C4CF5}" srcOrd="0" destOrd="0" presId="urn:microsoft.com/office/officeart/2005/8/layout/radial5"/>
    <dgm:cxn modelId="{9150318A-8693-47C0-996C-97B52B5DDC9F}" type="presParOf" srcId="{EAD5387D-49E3-4919-ACF8-FDC6AE65C60C}" destId="{627D0C7D-B542-4576-A1BF-D73EA42E5FE5}" srcOrd="2" destOrd="0" presId="urn:microsoft.com/office/officeart/2005/8/layout/radial5"/>
    <dgm:cxn modelId="{0CB7DC6A-B343-4717-9435-C9E6C2497D10}" type="presParOf" srcId="{EAD5387D-49E3-4919-ACF8-FDC6AE65C60C}" destId="{57A6B9CF-2AE6-44CC-9F1D-D182841D5100}" srcOrd="3" destOrd="0" presId="urn:microsoft.com/office/officeart/2005/8/layout/radial5"/>
    <dgm:cxn modelId="{9C9F6062-2346-43B5-9E6C-A989F3112E05}" type="presParOf" srcId="{57A6B9CF-2AE6-44CC-9F1D-D182841D5100}" destId="{AEDDF53E-0C3C-453C-805F-99F97530A9E6}" srcOrd="0" destOrd="0" presId="urn:microsoft.com/office/officeart/2005/8/layout/radial5"/>
    <dgm:cxn modelId="{F0BE7125-AFFD-45E7-8A15-541D8CD6AA95}" type="presParOf" srcId="{EAD5387D-49E3-4919-ACF8-FDC6AE65C60C}" destId="{5365F3FB-22B2-4EFF-99DF-0E4B5A7D4BD7}" srcOrd="4" destOrd="0" presId="urn:microsoft.com/office/officeart/2005/8/layout/radial5"/>
    <dgm:cxn modelId="{DA3B622F-0517-4454-8CFE-3800E0E74F6E}" type="presParOf" srcId="{EAD5387D-49E3-4919-ACF8-FDC6AE65C60C}" destId="{978F5CF1-6360-4C76-B489-1C4F562061A7}" srcOrd="5" destOrd="0" presId="urn:microsoft.com/office/officeart/2005/8/layout/radial5"/>
    <dgm:cxn modelId="{D9BACCD4-C837-47D1-BB55-99FBE1D151EF}" type="presParOf" srcId="{978F5CF1-6360-4C76-B489-1C4F562061A7}" destId="{7E489A34-00D4-4C6F-9843-1B3537393988}" srcOrd="0" destOrd="0" presId="urn:microsoft.com/office/officeart/2005/8/layout/radial5"/>
    <dgm:cxn modelId="{6377AE82-75DD-4EE8-BACE-B3E3F1881751}" type="presParOf" srcId="{EAD5387D-49E3-4919-ACF8-FDC6AE65C60C}" destId="{1081D3BD-9D50-49E9-8B2E-998B407340E0}" srcOrd="6" destOrd="0" presId="urn:microsoft.com/office/officeart/2005/8/layout/radial5"/>
    <dgm:cxn modelId="{994E9455-FCD2-44F4-9621-728855029601}" type="presParOf" srcId="{EAD5387D-49E3-4919-ACF8-FDC6AE65C60C}" destId="{3B8CAE9E-5CEC-44BC-B985-53CCACD64C2C}" srcOrd="7" destOrd="0" presId="urn:microsoft.com/office/officeart/2005/8/layout/radial5"/>
    <dgm:cxn modelId="{A77418C2-A9B0-4DD7-A25A-B7F1C34BFCA5}" type="presParOf" srcId="{3B8CAE9E-5CEC-44BC-B985-53CCACD64C2C}" destId="{20DB5064-59DE-49F2-B0CD-D7B940B86157}" srcOrd="0" destOrd="0" presId="urn:microsoft.com/office/officeart/2005/8/layout/radial5"/>
    <dgm:cxn modelId="{5E273F84-81CF-4710-955B-F19AFF7CCDC0}" type="presParOf" srcId="{EAD5387D-49E3-4919-ACF8-FDC6AE65C60C}" destId="{30EBA6E8-F10C-48A0-9A58-C975104684B2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2BC19C0-FFC4-47EB-8FAD-B3142D4B62F7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2754A39-9606-4FD0-A31B-8D8AB41EC5A9}">
      <dgm:prSet phldrT="[Texte]"/>
      <dgm:spPr/>
      <dgm:t>
        <a:bodyPr/>
        <a:lstStyle/>
        <a:p>
          <a:r>
            <a:rPr lang="fr-FR" dirty="0"/>
            <a:t>ML Model</a:t>
          </a:r>
        </a:p>
      </dgm:t>
    </dgm:pt>
    <dgm:pt modelId="{6F0824B5-CFFF-4292-A081-C92F63E01A51}" type="parTrans" cxnId="{152C7FD0-8ED6-40C6-8AE1-BA155EAA883E}">
      <dgm:prSet/>
      <dgm:spPr/>
      <dgm:t>
        <a:bodyPr/>
        <a:lstStyle/>
        <a:p>
          <a:endParaRPr lang="fr-FR"/>
        </a:p>
      </dgm:t>
    </dgm:pt>
    <dgm:pt modelId="{84E3EBB5-43D9-4BDF-8617-89E0FC51E176}" type="sibTrans" cxnId="{152C7FD0-8ED6-40C6-8AE1-BA155EAA883E}">
      <dgm:prSet/>
      <dgm:spPr/>
      <dgm:t>
        <a:bodyPr/>
        <a:lstStyle/>
        <a:p>
          <a:endParaRPr lang="fr-FR"/>
        </a:p>
      </dgm:t>
    </dgm:pt>
    <dgm:pt modelId="{7A6FC780-19E2-487B-A508-2CD2651E8710}">
      <dgm:prSet phldrT="[Texte]"/>
      <dgm:spPr/>
      <dgm:t>
        <a:bodyPr/>
        <a:lstStyle/>
        <a:p>
          <a:r>
            <a:rPr lang="fr-FR" dirty="0"/>
            <a:t>Supervisé</a:t>
          </a:r>
        </a:p>
      </dgm:t>
    </dgm:pt>
    <dgm:pt modelId="{57594B48-6A58-4AF5-A16E-48B9056405CA}" type="parTrans" cxnId="{687B2385-6907-4493-B161-96995AC6F7A7}">
      <dgm:prSet/>
      <dgm:spPr/>
      <dgm:t>
        <a:bodyPr/>
        <a:lstStyle/>
        <a:p>
          <a:endParaRPr lang="fr-FR"/>
        </a:p>
      </dgm:t>
    </dgm:pt>
    <dgm:pt modelId="{6B099221-A2FA-428F-A2B3-3EBEBBAE786A}" type="sibTrans" cxnId="{687B2385-6907-4493-B161-96995AC6F7A7}">
      <dgm:prSet/>
      <dgm:spPr/>
      <dgm:t>
        <a:bodyPr/>
        <a:lstStyle/>
        <a:p>
          <a:endParaRPr lang="fr-FR"/>
        </a:p>
      </dgm:t>
    </dgm:pt>
    <dgm:pt modelId="{479E6CC7-7A2D-42F4-A8D6-395DEE8D6E1F}">
      <dgm:prSet phldrT="[Texte]"/>
      <dgm:spPr/>
      <dgm:t>
        <a:bodyPr/>
        <a:lstStyle/>
        <a:p>
          <a:r>
            <a:rPr lang="fr-FR" dirty="0"/>
            <a:t>Régression</a:t>
          </a:r>
        </a:p>
        <a:p>
          <a:r>
            <a:rPr lang="fr-FR" dirty="0"/>
            <a:t>Sortie: continus</a:t>
          </a:r>
        </a:p>
      </dgm:t>
    </dgm:pt>
    <dgm:pt modelId="{6C4FB96B-6282-4EC3-8BEE-CB893E5DF955}" type="parTrans" cxnId="{92C63ECE-0D68-4E52-8F7C-69E0654253EB}">
      <dgm:prSet/>
      <dgm:spPr/>
      <dgm:t>
        <a:bodyPr/>
        <a:lstStyle/>
        <a:p>
          <a:endParaRPr lang="fr-FR"/>
        </a:p>
      </dgm:t>
    </dgm:pt>
    <dgm:pt modelId="{E5A28F44-72CE-4F4E-B0E9-50999D9748A6}" type="sibTrans" cxnId="{92C63ECE-0D68-4E52-8F7C-69E0654253EB}">
      <dgm:prSet/>
      <dgm:spPr/>
      <dgm:t>
        <a:bodyPr/>
        <a:lstStyle/>
        <a:p>
          <a:endParaRPr lang="fr-FR"/>
        </a:p>
      </dgm:t>
    </dgm:pt>
    <dgm:pt modelId="{30A29CA9-0248-4E9F-892C-781AA288027C}">
      <dgm:prSet phldrT="[Texte]"/>
      <dgm:spPr/>
      <dgm:t>
        <a:bodyPr/>
        <a:lstStyle/>
        <a:p>
          <a:r>
            <a:rPr lang="fr-FR" dirty="0"/>
            <a:t>Classification: </a:t>
          </a:r>
        </a:p>
        <a:p>
          <a:r>
            <a:rPr lang="fr-FR" dirty="0"/>
            <a:t>Sortie: discrète</a:t>
          </a:r>
        </a:p>
      </dgm:t>
    </dgm:pt>
    <dgm:pt modelId="{040CE186-1E7A-4F13-BDEF-9EA90EF66F8B}" type="parTrans" cxnId="{BD4132A7-F174-4EA1-B952-5447822635B4}">
      <dgm:prSet/>
      <dgm:spPr/>
      <dgm:t>
        <a:bodyPr/>
        <a:lstStyle/>
        <a:p>
          <a:endParaRPr lang="fr-FR"/>
        </a:p>
      </dgm:t>
    </dgm:pt>
    <dgm:pt modelId="{D33332F8-F8F2-4062-97C6-BF46A6A5A835}" type="sibTrans" cxnId="{BD4132A7-F174-4EA1-B952-5447822635B4}">
      <dgm:prSet/>
      <dgm:spPr/>
      <dgm:t>
        <a:bodyPr/>
        <a:lstStyle/>
        <a:p>
          <a:endParaRPr lang="fr-FR"/>
        </a:p>
      </dgm:t>
    </dgm:pt>
    <dgm:pt modelId="{E6EA03C5-40E6-4778-8CDE-7AAFE37D6B9F}">
      <dgm:prSet phldrT="[Texte]"/>
      <dgm:spPr/>
      <dgm:t>
        <a:bodyPr/>
        <a:lstStyle/>
        <a:p>
          <a:r>
            <a:rPr lang="fr-FR" dirty="0"/>
            <a:t>Non supervisé</a:t>
          </a:r>
        </a:p>
      </dgm:t>
    </dgm:pt>
    <dgm:pt modelId="{959E966A-785B-485E-AB2B-299E5FD81F55}" type="parTrans" cxnId="{71474884-1177-4588-834D-E4EB97347C2F}">
      <dgm:prSet/>
      <dgm:spPr/>
      <dgm:t>
        <a:bodyPr/>
        <a:lstStyle/>
        <a:p>
          <a:endParaRPr lang="fr-FR"/>
        </a:p>
      </dgm:t>
    </dgm:pt>
    <dgm:pt modelId="{0DC7C349-13E7-472B-AC65-5DABA830FA48}" type="sibTrans" cxnId="{71474884-1177-4588-834D-E4EB97347C2F}">
      <dgm:prSet/>
      <dgm:spPr/>
      <dgm:t>
        <a:bodyPr/>
        <a:lstStyle/>
        <a:p>
          <a:endParaRPr lang="fr-FR"/>
        </a:p>
      </dgm:t>
    </dgm:pt>
    <dgm:pt modelId="{83E850FC-F023-4872-BC00-6EE60766862C}">
      <dgm:prSet phldrT="[Texte]"/>
      <dgm:spPr/>
      <dgm:t>
        <a:bodyPr/>
        <a:lstStyle/>
        <a:p>
          <a:r>
            <a:rPr lang="fr-FR" dirty="0"/>
            <a:t>Clustering</a:t>
          </a:r>
        </a:p>
      </dgm:t>
    </dgm:pt>
    <dgm:pt modelId="{9EB7C5F3-6ECC-4913-8343-6CD400EA982E}" type="parTrans" cxnId="{B85B36F5-E274-4F70-89B4-71448A9E360B}">
      <dgm:prSet/>
      <dgm:spPr/>
      <dgm:t>
        <a:bodyPr/>
        <a:lstStyle/>
        <a:p>
          <a:endParaRPr lang="fr-FR"/>
        </a:p>
      </dgm:t>
    </dgm:pt>
    <dgm:pt modelId="{E3CE04CD-C95D-4E89-87EF-009613D31DE8}" type="sibTrans" cxnId="{B85B36F5-E274-4F70-89B4-71448A9E360B}">
      <dgm:prSet/>
      <dgm:spPr/>
      <dgm:t>
        <a:bodyPr/>
        <a:lstStyle/>
        <a:p>
          <a:endParaRPr lang="fr-FR"/>
        </a:p>
      </dgm:t>
    </dgm:pt>
    <dgm:pt modelId="{F6584F88-0428-40EA-A088-5EC29F468F3C}">
      <dgm:prSet/>
      <dgm:spPr/>
      <dgm:t>
        <a:bodyPr/>
        <a:lstStyle/>
        <a:p>
          <a:r>
            <a:rPr lang="fr-FR" dirty="0"/>
            <a:t>Régression linéaire</a:t>
          </a:r>
        </a:p>
      </dgm:t>
    </dgm:pt>
    <dgm:pt modelId="{32EA1CF4-9E8E-497F-B743-CF74A0F3C678}" type="parTrans" cxnId="{A485616E-524E-4F8A-A56A-FDE0BD606635}">
      <dgm:prSet/>
      <dgm:spPr/>
      <dgm:t>
        <a:bodyPr/>
        <a:lstStyle/>
        <a:p>
          <a:endParaRPr lang="fr-FR"/>
        </a:p>
      </dgm:t>
    </dgm:pt>
    <dgm:pt modelId="{10839A98-9D23-40E2-ABFE-61AD29DBD91C}" type="sibTrans" cxnId="{A485616E-524E-4F8A-A56A-FDE0BD606635}">
      <dgm:prSet/>
      <dgm:spPr/>
      <dgm:t>
        <a:bodyPr/>
        <a:lstStyle/>
        <a:p>
          <a:endParaRPr lang="fr-FR"/>
        </a:p>
      </dgm:t>
    </dgm:pt>
    <dgm:pt modelId="{589EF568-F420-4E41-B3C6-E887989ADA35}">
      <dgm:prSet/>
      <dgm:spPr/>
      <dgm:t>
        <a:bodyPr/>
        <a:lstStyle/>
        <a:p>
          <a:r>
            <a:rPr lang="fr-FR"/>
            <a:t>Régression Linéaire Multiple</a:t>
          </a:r>
          <a:endParaRPr lang="fr-FR" dirty="0"/>
        </a:p>
      </dgm:t>
    </dgm:pt>
    <dgm:pt modelId="{A84C73B8-D40F-4D92-AD97-4B956DF26249}" type="parTrans" cxnId="{94423A7B-AACD-404F-8F1D-6BABD7AD78CD}">
      <dgm:prSet/>
      <dgm:spPr/>
      <dgm:t>
        <a:bodyPr/>
        <a:lstStyle/>
        <a:p>
          <a:endParaRPr lang="fr-FR"/>
        </a:p>
      </dgm:t>
    </dgm:pt>
    <dgm:pt modelId="{D9700289-CFB0-492D-8D2F-03B89E98C82B}" type="sibTrans" cxnId="{94423A7B-AACD-404F-8F1D-6BABD7AD78CD}">
      <dgm:prSet/>
      <dgm:spPr/>
      <dgm:t>
        <a:bodyPr/>
        <a:lstStyle/>
        <a:p>
          <a:endParaRPr lang="fr-FR"/>
        </a:p>
      </dgm:t>
    </dgm:pt>
    <dgm:pt modelId="{58335260-7078-46F7-A563-5AC317236FE2}">
      <dgm:prSet/>
      <dgm:spPr/>
      <dgm:t>
        <a:bodyPr/>
        <a:lstStyle/>
        <a:p>
          <a:r>
            <a:rPr lang="fr-FR" dirty="0"/>
            <a:t>Régression Polynomiale</a:t>
          </a:r>
        </a:p>
      </dgm:t>
    </dgm:pt>
    <dgm:pt modelId="{7F48ED3D-1A0D-451D-857E-B0B3859B0169}" type="parTrans" cxnId="{A780FAA6-0D92-4A5B-806F-C334C3453920}">
      <dgm:prSet/>
      <dgm:spPr/>
      <dgm:t>
        <a:bodyPr/>
        <a:lstStyle/>
        <a:p>
          <a:endParaRPr lang="fr-FR"/>
        </a:p>
      </dgm:t>
    </dgm:pt>
    <dgm:pt modelId="{73D3675B-33B1-48AE-A5EE-65878D4CE8F3}" type="sibTrans" cxnId="{A780FAA6-0D92-4A5B-806F-C334C3453920}">
      <dgm:prSet/>
      <dgm:spPr/>
      <dgm:t>
        <a:bodyPr/>
        <a:lstStyle/>
        <a:p>
          <a:endParaRPr lang="fr-FR"/>
        </a:p>
      </dgm:t>
    </dgm:pt>
    <dgm:pt modelId="{CEBB57D2-1E53-4859-9EB8-56EFCD3C98A4}">
      <dgm:prSet/>
      <dgm:spPr/>
      <dgm:t>
        <a:bodyPr/>
        <a:lstStyle/>
        <a:p>
          <a:r>
            <a:rPr lang="fr-FR" dirty="0"/>
            <a:t>Arbre de Décision</a:t>
          </a:r>
        </a:p>
      </dgm:t>
    </dgm:pt>
    <dgm:pt modelId="{24A0399F-2081-493D-BB37-BDA251229A03}" type="parTrans" cxnId="{37FF16BD-12D5-4DCE-8090-3FF2A1835E75}">
      <dgm:prSet/>
      <dgm:spPr/>
      <dgm:t>
        <a:bodyPr/>
        <a:lstStyle/>
        <a:p>
          <a:endParaRPr lang="fr-FR"/>
        </a:p>
      </dgm:t>
    </dgm:pt>
    <dgm:pt modelId="{ECFEFCBC-A9CC-4D7C-93EE-7DF578612DDA}" type="sibTrans" cxnId="{37FF16BD-12D5-4DCE-8090-3FF2A1835E75}">
      <dgm:prSet/>
      <dgm:spPr/>
      <dgm:t>
        <a:bodyPr/>
        <a:lstStyle/>
        <a:p>
          <a:endParaRPr lang="fr-FR"/>
        </a:p>
      </dgm:t>
    </dgm:pt>
    <dgm:pt modelId="{57F3A3BB-F1BC-4CE0-A93F-3A8C3346A697}">
      <dgm:prSet/>
      <dgm:spPr/>
      <dgm:t>
        <a:bodyPr/>
        <a:lstStyle/>
        <a:p>
          <a:r>
            <a:rPr lang="fr-FR" dirty="0"/>
            <a:t>Forêts Aléatoires</a:t>
          </a:r>
        </a:p>
      </dgm:t>
    </dgm:pt>
    <dgm:pt modelId="{D7512D38-3086-4149-8E29-B5419A7548F6}" type="parTrans" cxnId="{8C51542F-6650-4BA5-BCB5-EF643C3F093E}">
      <dgm:prSet/>
      <dgm:spPr/>
      <dgm:t>
        <a:bodyPr/>
        <a:lstStyle/>
        <a:p>
          <a:endParaRPr lang="fr-FR"/>
        </a:p>
      </dgm:t>
    </dgm:pt>
    <dgm:pt modelId="{8FAFBFC5-0688-4FF1-B6DD-E5ACB1A5B68D}" type="sibTrans" cxnId="{8C51542F-6650-4BA5-BCB5-EF643C3F093E}">
      <dgm:prSet/>
      <dgm:spPr/>
      <dgm:t>
        <a:bodyPr/>
        <a:lstStyle/>
        <a:p>
          <a:endParaRPr lang="fr-FR"/>
        </a:p>
      </dgm:t>
    </dgm:pt>
    <dgm:pt modelId="{D1C705AE-BD2A-4036-B6D1-1B5A237BDB8E}">
      <dgm:prSet/>
      <dgm:spPr/>
      <dgm:t>
        <a:bodyPr/>
        <a:lstStyle/>
        <a:p>
          <a:r>
            <a:rPr lang="fr-FR" dirty="0"/>
            <a:t>Réseaux de Neurones</a:t>
          </a:r>
        </a:p>
      </dgm:t>
    </dgm:pt>
    <dgm:pt modelId="{41D3A5B6-8E90-4472-A9D7-110925A72450}" type="parTrans" cxnId="{97311C97-1F88-475B-A9EA-945E029F5C4E}">
      <dgm:prSet/>
      <dgm:spPr/>
      <dgm:t>
        <a:bodyPr/>
        <a:lstStyle/>
        <a:p>
          <a:endParaRPr lang="fr-FR"/>
        </a:p>
      </dgm:t>
    </dgm:pt>
    <dgm:pt modelId="{9B6A5D6D-F038-4F80-B5AA-128C8BBA0DD2}" type="sibTrans" cxnId="{97311C97-1F88-475B-A9EA-945E029F5C4E}">
      <dgm:prSet/>
      <dgm:spPr/>
      <dgm:t>
        <a:bodyPr/>
        <a:lstStyle/>
        <a:p>
          <a:endParaRPr lang="fr-FR"/>
        </a:p>
      </dgm:t>
    </dgm:pt>
    <dgm:pt modelId="{5DFE3FE0-72AA-487B-8973-631E9E25C04A}">
      <dgm:prSet/>
      <dgm:spPr/>
      <dgm:t>
        <a:bodyPr/>
        <a:lstStyle/>
        <a:p>
          <a:r>
            <a:rPr lang="fr-FR" dirty="0"/>
            <a:t>Régression Logistique</a:t>
          </a:r>
        </a:p>
      </dgm:t>
    </dgm:pt>
    <dgm:pt modelId="{C69617CB-AED8-4872-8E68-D90B94DEC9CC}" type="parTrans" cxnId="{B99381CB-689C-4A2D-A04A-CCE5EB3557B5}">
      <dgm:prSet/>
      <dgm:spPr/>
      <dgm:t>
        <a:bodyPr/>
        <a:lstStyle/>
        <a:p>
          <a:endParaRPr lang="fr-FR"/>
        </a:p>
      </dgm:t>
    </dgm:pt>
    <dgm:pt modelId="{7179AD84-8B9A-47FA-9F33-FB82A544C340}" type="sibTrans" cxnId="{B99381CB-689C-4A2D-A04A-CCE5EB3557B5}">
      <dgm:prSet/>
      <dgm:spPr/>
      <dgm:t>
        <a:bodyPr/>
        <a:lstStyle/>
        <a:p>
          <a:endParaRPr lang="fr-FR"/>
        </a:p>
      </dgm:t>
    </dgm:pt>
    <dgm:pt modelId="{C1ABB589-73B4-4DCC-B6F7-E0793C93801D}">
      <dgm:prSet/>
      <dgm:spPr/>
      <dgm:t>
        <a:bodyPr/>
        <a:lstStyle/>
        <a:p>
          <a:r>
            <a:rPr lang="fr-FR" dirty="0"/>
            <a:t>SVM</a:t>
          </a:r>
        </a:p>
      </dgm:t>
    </dgm:pt>
    <dgm:pt modelId="{4AE74A26-BA60-4CFB-ABBB-F9788C28A741}" type="parTrans" cxnId="{DFBA86D6-E0CE-4C26-B1E6-5B9AEFF4559E}">
      <dgm:prSet/>
      <dgm:spPr/>
      <dgm:t>
        <a:bodyPr/>
        <a:lstStyle/>
        <a:p>
          <a:endParaRPr lang="fr-FR"/>
        </a:p>
      </dgm:t>
    </dgm:pt>
    <dgm:pt modelId="{5523A521-834E-4CD0-BD69-1BFD1CF38EF1}" type="sibTrans" cxnId="{DFBA86D6-E0CE-4C26-B1E6-5B9AEFF4559E}">
      <dgm:prSet/>
      <dgm:spPr/>
      <dgm:t>
        <a:bodyPr/>
        <a:lstStyle/>
        <a:p>
          <a:endParaRPr lang="fr-FR"/>
        </a:p>
      </dgm:t>
    </dgm:pt>
    <dgm:pt modelId="{6BFE9C2E-35B6-408B-8F51-9E25714133F9}">
      <dgm:prSet/>
      <dgm:spPr/>
      <dgm:t>
        <a:bodyPr/>
        <a:lstStyle/>
        <a:p>
          <a:r>
            <a:rPr lang="fr-FR" dirty="0"/>
            <a:t>Naïve Bayes</a:t>
          </a:r>
        </a:p>
      </dgm:t>
    </dgm:pt>
    <dgm:pt modelId="{35CF93E6-7393-41E1-B7C0-1A8A524D1ADB}" type="parTrans" cxnId="{81F4313E-43F0-4A97-84A1-9E95BB949BC1}">
      <dgm:prSet/>
      <dgm:spPr/>
      <dgm:t>
        <a:bodyPr/>
        <a:lstStyle/>
        <a:p>
          <a:endParaRPr lang="fr-FR"/>
        </a:p>
      </dgm:t>
    </dgm:pt>
    <dgm:pt modelId="{EF857B5C-BC50-4F57-827D-08E2D39FBF81}" type="sibTrans" cxnId="{81F4313E-43F0-4A97-84A1-9E95BB949BC1}">
      <dgm:prSet/>
      <dgm:spPr/>
      <dgm:t>
        <a:bodyPr/>
        <a:lstStyle/>
        <a:p>
          <a:endParaRPr lang="fr-FR"/>
        </a:p>
      </dgm:t>
    </dgm:pt>
    <dgm:pt modelId="{F9B1919B-347F-4BA8-B39E-2A843CA22856}">
      <dgm:prSet/>
      <dgm:spPr/>
      <dgm:t>
        <a:bodyPr/>
        <a:lstStyle/>
        <a:p>
          <a:r>
            <a:rPr lang="fr-FR"/>
            <a:t>Arbre de Décision</a:t>
          </a:r>
          <a:endParaRPr lang="fr-FR" dirty="0"/>
        </a:p>
      </dgm:t>
    </dgm:pt>
    <dgm:pt modelId="{D3F4023D-21F0-44BB-B471-146DDA5E2EF4}" type="parTrans" cxnId="{F1CB6232-1AF7-4F48-A411-FD85954BE28E}">
      <dgm:prSet/>
      <dgm:spPr/>
      <dgm:t>
        <a:bodyPr/>
        <a:lstStyle/>
        <a:p>
          <a:endParaRPr lang="fr-FR"/>
        </a:p>
      </dgm:t>
    </dgm:pt>
    <dgm:pt modelId="{22C231E2-9FB9-40C1-9AA4-D7B9E6F3596A}" type="sibTrans" cxnId="{F1CB6232-1AF7-4F48-A411-FD85954BE28E}">
      <dgm:prSet/>
      <dgm:spPr/>
      <dgm:t>
        <a:bodyPr/>
        <a:lstStyle/>
        <a:p>
          <a:endParaRPr lang="fr-FR"/>
        </a:p>
      </dgm:t>
    </dgm:pt>
    <dgm:pt modelId="{089DDC33-990B-43B3-8506-53DB2C1F8C4D}">
      <dgm:prSet/>
      <dgm:spPr/>
      <dgm:t>
        <a:bodyPr/>
        <a:lstStyle/>
        <a:p>
          <a:r>
            <a:rPr lang="fr-FR"/>
            <a:t>Forêts Aléatoires</a:t>
          </a:r>
          <a:endParaRPr lang="fr-FR" dirty="0"/>
        </a:p>
      </dgm:t>
    </dgm:pt>
    <dgm:pt modelId="{667576B7-051D-43F3-96EF-509EB1CC408D}" type="parTrans" cxnId="{568D0705-FD37-433D-8B46-0330E6BE17E1}">
      <dgm:prSet/>
      <dgm:spPr/>
      <dgm:t>
        <a:bodyPr/>
        <a:lstStyle/>
        <a:p>
          <a:endParaRPr lang="fr-FR"/>
        </a:p>
      </dgm:t>
    </dgm:pt>
    <dgm:pt modelId="{74C74B88-ED03-4AA6-8BB5-35FCB4997685}" type="sibTrans" cxnId="{568D0705-FD37-433D-8B46-0330E6BE17E1}">
      <dgm:prSet/>
      <dgm:spPr/>
      <dgm:t>
        <a:bodyPr/>
        <a:lstStyle/>
        <a:p>
          <a:endParaRPr lang="fr-FR"/>
        </a:p>
      </dgm:t>
    </dgm:pt>
    <dgm:pt modelId="{5F468E8F-06EC-4775-B9EB-44BAA0E3FC17}">
      <dgm:prSet/>
      <dgm:spPr/>
      <dgm:t>
        <a:bodyPr/>
        <a:lstStyle/>
        <a:p>
          <a:r>
            <a:rPr lang="fr-FR" dirty="0"/>
            <a:t>Réseaux de Neurones</a:t>
          </a:r>
        </a:p>
      </dgm:t>
    </dgm:pt>
    <dgm:pt modelId="{27FD5B07-98CE-40C1-BCB2-CAE95225FD46}" type="parTrans" cxnId="{E4362CCC-0A3D-427E-9880-09D6BC3ADC18}">
      <dgm:prSet/>
      <dgm:spPr/>
      <dgm:t>
        <a:bodyPr/>
        <a:lstStyle/>
        <a:p>
          <a:endParaRPr lang="fr-FR"/>
        </a:p>
      </dgm:t>
    </dgm:pt>
    <dgm:pt modelId="{7DCCCABC-0AB5-4879-98EC-1F46FA764D66}" type="sibTrans" cxnId="{E4362CCC-0A3D-427E-9880-09D6BC3ADC18}">
      <dgm:prSet/>
      <dgm:spPr/>
      <dgm:t>
        <a:bodyPr/>
        <a:lstStyle/>
        <a:p>
          <a:endParaRPr lang="fr-FR"/>
        </a:p>
      </dgm:t>
    </dgm:pt>
    <dgm:pt modelId="{FA36F06B-2C03-4485-A270-A7183D31823F}">
      <dgm:prSet/>
      <dgm:spPr/>
      <dgm:t>
        <a:bodyPr/>
        <a:lstStyle/>
        <a:p>
          <a:r>
            <a:rPr lang="fr-FR" dirty="0"/>
            <a:t>K-</a:t>
          </a:r>
          <a:r>
            <a:rPr lang="fr-FR" dirty="0" err="1"/>
            <a:t>means</a:t>
          </a:r>
          <a:endParaRPr lang="fr-FR" dirty="0"/>
        </a:p>
      </dgm:t>
    </dgm:pt>
    <dgm:pt modelId="{6E8F5A02-49A3-4714-B9BB-365D268625BF}" type="parTrans" cxnId="{BAA7188E-ABA1-47CA-8CAF-95FCE30BE48C}">
      <dgm:prSet/>
      <dgm:spPr/>
      <dgm:t>
        <a:bodyPr/>
        <a:lstStyle/>
        <a:p>
          <a:endParaRPr lang="fr-FR"/>
        </a:p>
      </dgm:t>
    </dgm:pt>
    <dgm:pt modelId="{F76CBE30-1B06-4110-85A5-CC60A9AE1482}" type="sibTrans" cxnId="{BAA7188E-ABA1-47CA-8CAF-95FCE30BE48C}">
      <dgm:prSet/>
      <dgm:spPr/>
      <dgm:t>
        <a:bodyPr/>
        <a:lstStyle/>
        <a:p>
          <a:endParaRPr lang="fr-FR"/>
        </a:p>
      </dgm:t>
    </dgm:pt>
    <dgm:pt modelId="{3F55D630-825F-4A93-BC30-240D2FA110CC}">
      <dgm:prSet/>
      <dgm:spPr/>
      <dgm:t>
        <a:bodyPr/>
        <a:lstStyle/>
        <a:p>
          <a:r>
            <a:rPr lang="fr-FR" dirty="0" err="1"/>
            <a:t>Hierarchical</a:t>
          </a:r>
          <a:endParaRPr lang="fr-FR" dirty="0"/>
        </a:p>
      </dgm:t>
    </dgm:pt>
    <dgm:pt modelId="{8E041D31-58A8-406C-A104-AC9409B5FC54}" type="parTrans" cxnId="{78F2738C-6D57-4BD1-9987-DE5F5BA5C095}">
      <dgm:prSet/>
      <dgm:spPr/>
      <dgm:t>
        <a:bodyPr/>
        <a:lstStyle/>
        <a:p>
          <a:endParaRPr lang="fr-FR"/>
        </a:p>
      </dgm:t>
    </dgm:pt>
    <dgm:pt modelId="{8A2955E4-A572-4953-9C23-A83D9ECA1C93}" type="sibTrans" cxnId="{78F2738C-6D57-4BD1-9987-DE5F5BA5C095}">
      <dgm:prSet/>
      <dgm:spPr/>
      <dgm:t>
        <a:bodyPr/>
        <a:lstStyle/>
        <a:p>
          <a:endParaRPr lang="fr-FR"/>
        </a:p>
      </dgm:t>
    </dgm:pt>
    <dgm:pt modelId="{C6ED4ADC-3280-47A4-B484-70869394B8A0}">
      <dgm:prSet/>
      <dgm:spPr/>
      <dgm:t>
        <a:bodyPr/>
        <a:lstStyle/>
        <a:p>
          <a:r>
            <a:rPr lang="fr-FR" dirty="0" err="1"/>
            <a:t>Mean</a:t>
          </a:r>
          <a:r>
            <a:rPr lang="fr-FR" dirty="0"/>
            <a:t> Shift</a:t>
          </a:r>
        </a:p>
      </dgm:t>
    </dgm:pt>
    <dgm:pt modelId="{38765BC5-66CE-434F-A71C-8DF11F1BCB7E}" type="parTrans" cxnId="{D85CCD2F-50D2-4AF8-AC39-E359C7B04A1F}">
      <dgm:prSet/>
      <dgm:spPr/>
      <dgm:t>
        <a:bodyPr/>
        <a:lstStyle/>
        <a:p>
          <a:endParaRPr lang="fr-FR"/>
        </a:p>
      </dgm:t>
    </dgm:pt>
    <dgm:pt modelId="{81308EA3-73CA-483D-A13A-0FCAA5F872E6}" type="sibTrans" cxnId="{D85CCD2F-50D2-4AF8-AC39-E359C7B04A1F}">
      <dgm:prSet/>
      <dgm:spPr/>
      <dgm:t>
        <a:bodyPr/>
        <a:lstStyle/>
        <a:p>
          <a:endParaRPr lang="fr-FR"/>
        </a:p>
      </dgm:t>
    </dgm:pt>
    <dgm:pt modelId="{22C9B01C-AF62-4494-9702-7C224A42EB1A}">
      <dgm:prSet/>
      <dgm:spPr/>
      <dgm:t>
        <a:bodyPr/>
        <a:lstStyle/>
        <a:p>
          <a:r>
            <a:rPr lang="fr-FR" dirty="0"/>
            <a:t>Density-</a:t>
          </a:r>
          <a:r>
            <a:rPr lang="fr-FR" dirty="0" err="1"/>
            <a:t>based</a:t>
          </a:r>
          <a:endParaRPr lang="fr-FR" dirty="0"/>
        </a:p>
      </dgm:t>
    </dgm:pt>
    <dgm:pt modelId="{FB42BA10-8769-444C-9B22-211825C814C3}" type="parTrans" cxnId="{AB162734-B191-421A-B657-286011A69C4D}">
      <dgm:prSet/>
      <dgm:spPr/>
      <dgm:t>
        <a:bodyPr/>
        <a:lstStyle/>
        <a:p>
          <a:endParaRPr lang="fr-FR"/>
        </a:p>
      </dgm:t>
    </dgm:pt>
    <dgm:pt modelId="{1B2B24A6-D5CE-4361-8616-069D377377B5}" type="sibTrans" cxnId="{AB162734-B191-421A-B657-286011A69C4D}">
      <dgm:prSet/>
      <dgm:spPr/>
      <dgm:t>
        <a:bodyPr/>
        <a:lstStyle/>
        <a:p>
          <a:endParaRPr lang="fr-FR"/>
        </a:p>
      </dgm:t>
    </dgm:pt>
    <dgm:pt modelId="{13683238-2EF6-4F91-A9F5-5EFBAB80EEAC}">
      <dgm:prSet/>
      <dgm:spPr/>
      <dgm:t>
        <a:bodyPr/>
        <a:lstStyle/>
        <a:p>
          <a:r>
            <a:rPr lang="fr-FR" dirty="0"/>
            <a:t>Réduction de dimensionnalité</a:t>
          </a:r>
        </a:p>
      </dgm:t>
    </dgm:pt>
    <dgm:pt modelId="{7A45EEC8-ADD8-48F3-972C-D154A12C8216}" type="parTrans" cxnId="{804FEDC5-E3FC-4303-9EF1-11F14CF908ED}">
      <dgm:prSet/>
      <dgm:spPr/>
      <dgm:t>
        <a:bodyPr/>
        <a:lstStyle/>
        <a:p>
          <a:endParaRPr lang="fr-FR"/>
        </a:p>
      </dgm:t>
    </dgm:pt>
    <dgm:pt modelId="{5C6CC925-1838-4806-9DC3-B9DBB7135DDA}" type="sibTrans" cxnId="{804FEDC5-E3FC-4303-9EF1-11F14CF908ED}">
      <dgm:prSet/>
      <dgm:spPr/>
      <dgm:t>
        <a:bodyPr/>
        <a:lstStyle/>
        <a:p>
          <a:endParaRPr lang="fr-FR"/>
        </a:p>
      </dgm:t>
    </dgm:pt>
    <dgm:pt modelId="{CCEC6DA9-B1B1-47CC-985F-2EB099F1C9A3}">
      <dgm:prSet/>
      <dgm:spPr/>
      <dgm:t>
        <a:bodyPr/>
        <a:lstStyle/>
        <a:p>
          <a:r>
            <a:rPr lang="fr-FR" dirty="0" err="1"/>
            <a:t>Feature</a:t>
          </a:r>
          <a:r>
            <a:rPr lang="fr-FR" dirty="0"/>
            <a:t> </a:t>
          </a:r>
          <a:r>
            <a:rPr lang="fr-FR" dirty="0" err="1"/>
            <a:t>elimination</a:t>
          </a:r>
          <a:endParaRPr lang="fr-FR" dirty="0"/>
        </a:p>
      </dgm:t>
    </dgm:pt>
    <dgm:pt modelId="{80C0F238-7D81-4352-B514-D24BD0BCCB12}" type="parTrans" cxnId="{640234A4-5676-4D29-ABBF-460807614E21}">
      <dgm:prSet/>
      <dgm:spPr/>
      <dgm:t>
        <a:bodyPr/>
        <a:lstStyle/>
        <a:p>
          <a:endParaRPr lang="fr-FR"/>
        </a:p>
      </dgm:t>
    </dgm:pt>
    <dgm:pt modelId="{FBA7582E-2B16-4326-9B9F-D837AD18C2DD}" type="sibTrans" cxnId="{640234A4-5676-4D29-ABBF-460807614E21}">
      <dgm:prSet/>
      <dgm:spPr/>
      <dgm:t>
        <a:bodyPr/>
        <a:lstStyle/>
        <a:p>
          <a:endParaRPr lang="fr-FR"/>
        </a:p>
      </dgm:t>
    </dgm:pt>
    <dgm:pt modelId="{AB9FE87F-A9CD-4083-97CC-D9301C8AADCF}">
      <dgm:prSet/>
      <dgm:spPr/>
      <dgm:t>
        <a:bodyPr/>
        <a:lstStyle/>
        <a:p>
          <a:r>
            <a:rPr lang="fr-FR" dirty="0" err="1"/>
            <a:t>Feature</a:t>
          </a:r>
          <a:r>
            <a:rPr lang="fr-FR" dirty="0"/>
            <a:t> extraction</a:t>
          </a:r>
        </a:p>
      </dgm:t>
    </dgm:pt>
    <dgm:pt modelId="{7692155E-96B7-465D-B3AE-D34BF22C7B24}" type="parTrans" cxnId="{B6D3AA8A-A08B-4D8A-94C9-757A271DD929}">
      <dgm:prSet/>
      <dgm:spPr/>
      <dgm:t>
        <a:bodyPr/>
        <a:lstStyle/>
        <a:p>
          <a:endParaRPr lang="fr-FR"/>
        </a:p>
      </dgm:t>
    </dgm:pt>
    <dgm:pt modelId="{10A3C358-5569-4E21-865A-4F70A1EDC683}" type="sibTrans" cxnId="{B6D3AA8A-A08B-4D8A-94C9-757A271DD929}">
      <dgm:prSet/>
      <dgm:spPr/>
      <dgm:t>
        <a:bodyPr/>
        <a:lstStyle/>
        <a:p>
          <a:endParaRPr lang="fr-FR"/>
        </a:p>
      </dgm:t>
    </dgm:pt>
    <dgm:pt modelId="{E7C02630-8991-4DAA-89CA-169B2F60DC48}" type="pres">
      <dgm:prSet presAssocID="{D2BC19C0-FFC4-47EB-8FAD-B3142D4B62F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31F54D6-2D30-44EC-9F4E-15B063C60BC3}" type="pres">
      <dgm:prSet presAssocID="{92754A39-9606-4FD0-A31B-8D8AB41EC5A9}" presName="vertOne" presStyleCnt="0"/>
      <dgm:spPr/>
    </dgm:pt>
    <dgm:pt modelId="{1F49F10E-1205-40F5-BF96-B1D8B90AE09E}" type="pres">
      <dgm:prSet presAssocID="{92754A39-9606-4FD0-A31B-8D8AB41EC5A9}" presName="txOne" presStyleLbl="node0" presStyleIdx="0" presStyleCnt="1">
        <dgm:presLayoutVars>
          <dgm:chPref val="3"/>
        </dgm:presLayoutVars>
      </dgm:prSet>
      <dgm:spPr/>
    </dgm:pt>
    <dgm:pt modelId="{5486981A-540B-447A-8E0A-D6C5B40C790B}" type="pres">
      <dgm:prSet presAssocID="{92754A39-9606-4FD0-A31B-8D8AB41EC5A9}" presName="parTransOne" presStyleCnt="0"/>
      <dgm:spPr/>
    </dgm:pt>
    <dgm:pt modelId="{2C3A71A3-A44D-4807-A31D-F2C9E361BEFB}" type="pres">
      <dgm:prSet presAssocID="{92754A39-9606-4FD0-A31B-8D8AB41EC5A9}" presName="horzOne" presStyleCnt="0"/>
      <dgm:spPr/>
    </dgm:pt>
    <dgm:pt modelId="{CB06B71F-BEE7-48D8-90F2-3C1C1D29E902}" type="pres">
      <dgm:prSet presAssocID="{7A6FC780-19E2-487B-A508-2CD2651E8710}" presName="vertTwo" presStyleCnt="0"/>
      <dgm:spPr/>
    </dgm:pt>
    <dgm:pt modelId="{8D133727-B4F0-4022-842C-9D89A233B024}" type="pres">
      <dgm:prSet presAssocID="{7A6FC780-19E2-487B-A508-2CD2651E8710}" presName="txTwo" presStyleLbl="node2" presStyleIdx="0" presStyleCnt="2">
        <dgm:presLayoutVars>
          <dgm:chPref val="3"/>
        </dgm:presLayoutVars>
      </dgm:prSet>
      <dgm:spPr/>
    </dgm:pt>
    <dgm:pt modelId="{304E1AAD-F2B5-4376-8496-73EC90787BA8}" type="pres">
      <dgm:prSet presAssocID="{7A6FC780-19E2-487B-A508-2CD2651E8710}" presName="parTransTwo" presStyleCnt="0"/>
      <dgm:spPr/>
    </dgm:pt>
    <dgm:pt modelId="{FC2C9E89-BE5F-444E-954A-2D29826B2649}" type="pres">
      <dgm:prSet presAssocID="{7A6FC780-19E2-487B-A508-2CD2651E8710}" presName="horzTwo" presStyleCnt="0"/>
      <dgm:spPr/>
    </dgm:pt>
    <dgm:pt modelId="{7173E467-F2F1-4255-A335-709D897DD2E7}" type="pres">
      <dgm:prSet presAssocID="{479E6CC7-7A2D-42F4-A8D6-395DEE8D6E1F}" presName="vertThree" presStyleCnt="0"/>
      <dgm:spPr/>
    </dgm:pt>
    <dgm:pt modelId="{B166033B-B875-4B2B-991F-4CA76F488433}" type="pres">
      <dgm:prSet presAssocID="{479E6CC7-7A2D-42F4-A8D6-395DEE8D6E1F}" presName="txThree" presStyleLbl="node3" presStyleIdx="0" presStyleCnt="4">
        <dgm:presLayoutVars>
          <dgm:chPref val="3"/>
        </dgm:presLayoutVars>
      </dgm:prSet>
      <dgm:spPr/>
    </dgm:pt>
    <dgm:pt modelId="{C45E97F7-EB71-4BF7-82AD-FE20DFAD6485}" type="pres">
      <dgm:prSet presAssocID="{479E6CC7-7A2D-42F4-A8D6-395DEE8D6E1F}" presName="parTransThree" presStyleCnt="0"/>
      <dgm:spPr/>
    </dgm:pt>
    <dgm:pt modelId="{EB20C2F5-9AEC-4F2A-87B1-2948AD24F5A9}" type="pres">
      <dgm:prSet presAssocID="{479E6CC7-7A2D-42F4-A8D6-395DEE8D6E1F}" presName="horzThree" presStyleCnt="0"/>
      <dgm:spPr/>
    </dgm:pt>
    <dgm:pt modelId="{13A077E6-97F8-42A4-91DA-5A891A2DFC31}" type="pres">
      <dgm:prSet presAssocID="{F6584F88-0428-40EA-A088-5EC29F468F3C}" presName="vertFour" presStyleCnt="0">
        <dgm:presLayoutVars>
          <dgm:chPref val="3"/>
        </dgm:presLayoutVars>
      </dgm:prSet>
      <dgm:spPr/>
    </dgm:pt>
    <dgm:pt modelId="{68C44F0B-A6C3-4719-8536-ECE9D0FCF66C}" type="pres">
      <dgm:prSet presAssocID="{F6584F88-0428-40EA-A088-5EC29F468F3C}" presName="txFour" presStyleLbl="node4" presStyleIdx="0" presStyleCnt="18">
        <dgm:presLayoutVars>
          <dgm:chPref val="3"/>
        </dgm:presLayoutVars>
      </dgm:prSet>
      <dgm:spPr/>
    </dgm:pt>
    <dgm:pt modelId="{22DB88A7-DB2A-415A-A61B-938162016822}" type="pres">
      <dgm:prSet presAssocID="{F6584F88-0428-40EA-A088-5EC29F468F3C}" presName="parTransFour" presStyleCnt="0"/>
      <dgm:spPr/>
    </dgm:pt>
    <dgm:pt modelId="{EFB79D29-E011-43DD-A944-0D5A413B7936}" type="pres">
      <dgm:prSet presAssocID="{F6584F88-0428-40EA-A088-5EC29F468F3C}" presName="horzFour" presStyleCnt="0"/>
      <dgm:spPr/>
    </dgm:pt>
    <dgm:pt modelId="{5EDF5CF7-CF62-47EE-90ED-BE994C9F3662}" type="pres">
      <dgm:prSet presAssocID="{589EF568-F420-4E41-B3C6-E887989ADA35}" presName="vertFour" presStyleCnt="0">
        <dgm:presLayoutVars>
          <dgm:chPref val="3"/>
        </dgm:presLayoutVars>
      </dgm:prSet>
      <dgm:spPr/>
    </dgm:pt>
    <dgm:pt modelId="{3174F748-DFA6-4E56-9754-5ACEA90F188F}" type="pres">
      <dgm:prSet presAssocID="{589EF568-F420-4E41-B3C6-E887989ADA35}" presName="txFour" presStyleLbl="node4" presStyleIdx="1" presStyleCnt="18">
        <dgm:presLayoutVars>
          <dgm:chPref val="3"/>
        </dgm:presLayoutVars>
      </dgm:prSet>
      <dgm:spPr/>
    </dgm:pt>
    <dgm:pt modelId="{0107EB51-4B32-4ABF-AD3D-06486C28BC83}" type="pres">
      <dgm:prSet presAssocID="{589EF568-F420-4E41-B3C6-E887989ADA35}" presName="horzFour" presStyleCnt="0"/>
      <dgm:spPr/>
    </dgm:pt>
    <dgm:pt modelId="{384552F1-1D3E-4EDD-B64C-B91072A6D160}" type="pres">
      <dgm:prSet presAssocID="{D9700289-CFB0-492D-8D2F-03B89E98C82B}" presName="sibSpaceFour" presStyleCnt="0"/>
      <dgm:spPr/>
    </dgm:pt>
    <dgm:pt modelId="{05EB24EB-FB94-4965-B9A3-9DCC7AB2363F}" type="pres">
      <dgm:prSet presAssocID="{58335260-7078-46F7-A563-5AC317236FE2}" presName="vertFour" presStyleCnt="0">
        <dgm:presLayoutVars>
          <dgm:chPref val="3"/>
        </dgm:presLayoutVars>
      </dgm:prSet>
      <dgm:spPr/>
    </dgm:pt>
    <dgm:pt modelId="{73A57F0F-E6E6-48C7-9EC3-007E2D0DAF89}" type="pres">
      <dgm:prSet presAssocID="{58335260-7078-46F7-A563-5AC317236FE2}" presName="txFour" presStyleLbl="node4" presStyleIdx="2" presStyleCnt="18">
        <dgm:presLayoutVars>
          <dgm:chPref val="3"/>
        </dgm:presLayoutVars>
      </dgm:prSet>
      <dgm:spPr/>
    </dgm:pt>
    <dgm:pt modelId="{9AAE1FA2-E269-4119-A791-17436F1F7050}" type="pres">
      <dgm:prSet presAssocID="{58335260-7078-46F7-A563-5AC317236FE2}" presName="horzFour" presStyleCnt="0"/>
      <dgm:spPr/>
    </dgm:pt>
    <dgm:pt modelId="{A447822C-4456-4AAD-A9B0-B5E720AFB741}" type="pres">
      <dgm:prSet presAssocID="{10839A98-9D23-40E2-ABFE-61AD29DBD91C}" presName="sibSpaceFour" presStyleCnt="0"/>
      <dgm:spPr/>
    </dgm:pt>
    <dgm:pt modelId="{7DB7AFE6-04CA-4B37-BFB6-1BFD16D11783}" type="pres">
      <dgm:prSet presAssocID="{CEBB57D2-1E53-4859-9EB8-56EFCD3C98A4}" presName="vertFour" presStyleCnt="0">
        <dgm:presLayoutVars>
          <dgm:chPref val="3"/>
        </dgm:presLayoutVars>
      </dgm:prSet>
      <dgm:spPr/>
    </dgm:pt>
    <dgm:pt modelId="{4A056452-30CD-4895-9D9B-98869989EB2C}" type="pres">
      <dgm:prSet presAssocID="{CEBB57D2-1E53-4859-9EB8-56EFCD3C98A4}" presName="txFour" presStyleLbl="node4" presStyleIdx="3" presStyleCnt="18">
        <dgm:presLayoutVars>
          <dgm:chPref val="3"/>
        </dgm:presLayoutVars>
      </dgm:prSet>
      <dgm:spPr/>
    </dgm:pt>
    <dgm:pt modelId="{56AB1655-D409-4B78-9D09-08DEF1083E5A}" type="pres">
      <dgm:prSet presAssocID="{CEBB57D2-1E53-4859-9EB8-56EFCD3C98A4}" presName="horzFour" presStyleCnt="0"/>
      <dgm:spPr/>
    </dgm:pt>
    <dgm:pt modelId="{C3D9C287-E70D-4862-BA58-E447535D3B10}" type="pres">
      <dgm:prSet presAssocID="{ECFEFCBC-A9CC-4D7C-93EE-7DF578612DDA}" presName="sibSpaceFour" presStyleCnt="0"/>
      <dgm:spPr/>
    </dgm:pt>
    <dgm:pt modelId="{5C30AF18-1DEF-4C59-97FC-31380B832EB2}" type="pres">
      <dgm:prSet presAssocID="{57F3A3BB-F1BC-4CE0-A93F-3A8C3346A697}" presName="vertFour" presStyleCnt="0">
        <dgm:presLayoutVars>
          <dgm:chPref val="3"/>
        </dgm:presLayoutVars>
      </dgm:prSet>
      <dgm:spPr/>
    </dgm:pt>
    <dgm:pt modelId="{4773B9B7-9E11-4702-A491-26A973883015}" type="pres">
      <dgm:prSet presAssocID="{57F3A3BB-F1BC-4CE0-A93F-3A8C3346A697}" presName="txFour" presStyleLbl="node4" presStyleIdx="4" presStyleCnt="18">
        <dgm:presLayoutVars>
          <dgm:chPref val="3"/>
        </dgm:presLayoutVars>
      </dgm:prSet>
      <dgm:spPr/>
    </dgm:pt>
    <dgm:pt modelId="{63292F31-7D37-4838-98AD-8C031766A8B5}" type="pres">
      <dgm:prSet presAssocID="{57F3A3BB-F1BC-4CE0-A93F-3A8C3346A697}" presName="horzFour" presStyleCnt="0"/>
      <dgm:spPr/>
    </dgm:pt>
    <dgm:pt modelId="{1E23C61E-3BEE-41DF-9885-3C638A0B6B17}" type="pres">
      <dgm:prSet presAssocID="{8FAFBFC5-0688-4FF1-B6DD-E5ACB1A5B68D}" presName="sibSpaceFour" presStyleCnt="0"/>
      <dgm:spPr/>
    </dgm:pt>
    <dgm:pt modelId="{6765582F-CD44-4AC4-ACA7-AA4481E4BEC0}" type="pres">
      <dgm:prSet presAssocID="{D1C705AE-BD2A-4036-B6D1-1B5A237BDB8E}" presName="vertFour" presStyleCnt="0">
        <dgm:presLayoutVars>
          <dgm:chPref val="3"/>
        </dgm:presLayoutVars>
      </dgm:prSet>
      <dgm:spPr/>
    </dgm:pt>
    <dgm:pt modelId="{A5A1617E-F1DD-49B6-9D2F-CF257268E48F}" type="pres">
      <dgm:prSet presAssocID="{D1C705AE-BD2A-4036-B6D1-1B5A237BDB8E}" presName="txFour" presStyleLbl="node4" presStyleIdx="5" presStyleCnt="18">
        <dgm:presLayoutVars>
          <dgm:chPref val="3"/>
        </dgm:presLayoutVars>
      </dgm:prSet>
      <dgm:spPr/>
    </dgm:pt>
    <dgm:pt modelId="{FD6B0FB3-A053-4627-B06E-7BC6AE6473D1}" type="pres">
      <dgm:prSet presAssocID="{D1C705AE-BD2A-4036-B6D1-1B5A237BDB8E}" presName="horzFour" presStyleCnt="0"/>
      <dgm:spPr/>
    </dgm:pt>
    <dgm:pt modelId="{A1699496-BBBA-4AB0-9A6E-D18654E2F2D2}" type="pres">
      <dgm:prSet presAssocID="{E5A28F44-72CE-4F4E-B0E9-50999D9748A6}" presName="sibSpaceThree" presStyleCnt="0"/>
      <dgm:spPr/>
    </dgm:pt>
    <dgm:pt modelId="{F38DC596-DB1D-4FEF-8C68-87575FB05A7F}" type="pres">
      <dgm:prSet presAssocID="{30A29CA9-0248-4E9F-892C-781AA288027C}" presName="vertThree" presStyleCnt="0"/>
      <dgm:spPr/>
    </dgm:pt>
    <dgm:pt modelId="{08F39FEC-DB94-4718-8364-D6727844CA6E}" type="pres">
      <dgm:prSet presAssocID="{30A29CA9-0248-4E9F-892C-781AA288027C}" presName="txThree" presStyleLbl="node3" presStyleIdx="1" presStyleCnt="4">
        <dgm:presLayoutVars>
          <dgm:chPref val="3"/>
        </dgm:presLayoutVars>
      </dgm:prSet>
      <dgm:spPr/>
    </dgm:pt>
    <dgm:pt modelId="{1AFF44C3-590B-44AB-8DF5-C74B50BA70DA}" type="pres">
      <dgm:prSet presAssocID="{30A29CA9-0248-4E9F-892C-781AA288027C}" presName="parTransThree" presStyleCnt="0"/>
      <dgm:spPr/>
    </dgm:pt>
    <dgm:pt modelId="{B2AF76CF-6F34-4D1C-84D5-E39122F4629B}" type="pres">
      <dgm:prSet presAssocID="{30A29CA9-0248-4E9F-892C-781AA288027C}" presName="horzThree" presStyleCnt="0"/>
      <dgm:spPr/>
    </dgm:pt>
    <dgm:pt modelId="{D0FE2E74-B4B8-4F67-AD93-86772863DB5A}" type="pres">
      <dgm:prSet presAssocID="{5DFE3FE0-72AA-487B-8973-631E9E25C04A}" presName="vertFour" presStyleCnt="0">
        <dgm:presLayoutVars>
          <dgm:chPref val="3"/>
        </dgm:presLayoutVars>
      </dgm:prSet>
      <dgm:spPr/>
    </dgm:pt>
    <dgm:pt modelId="{2622B5F6-66C7-42EE-B77D-AED09BDC8D1B}" type="pres">
      <dgm:prSet presAssocID="{5DFE3FE0-72AA-487B-8973-631E9E25C04A}" presName="txFour" presStyleLbl="node4" presStyleIdx="6" presStyleCnt="18">
        <dgm:presLayoutVars>
          <dgm:chPref val="3"/>
        </dgm:presLayoutVars>
      </dgm:prSet>
      <dgm:spPr/>
    </dgm:pt>
    <dgm:pt modelId="{6B4D2B6C-1271-4D50-B866-35BDB2C6800C}" type="pres">
      <dgm:prSet presAssocID="{5DFE3FE0-72AA-487B-8973-631E9E25C04A}" presName="horzFour" presStyleCnt="0"/>
      <dgm:spPr/>
    </dgm:pt>
    <dgm:pt modelId="{56E4DC2F-BD15-43FD-8599-8B0171281BC7}" type="pres">
      <dgm:prSet presAssocID="{7179AD84-8B9A-47FA-9F33-FB82A544C340}" presName="sibSpaceFour" presStyleCnt="0"/>
      <dgm:spPr/>
    </dgm:pt>
    <dgm:pt modelId="{3BC95FEE-DFFD-4096-A6A9-32F041936D2B}" type="pres">
      <dgm:prSet presAssocID="{C1ABB589-73B4-4DCC-B6F7-E0793C93801D}" presName="vertFour" presStyleCnt="0">
        <dgm:presLayoutVars>
          <dgm:chPref val="3"/>
        </dgm:presLayoutVars>
      </dgm:prSet>
      <dgm:spPr/>
    </dgm:pt>
    <dgm:pt modelId="{4BB4AE02-F955-4979-B99D-5A3D22EF210F}" type="pres">
      <dgm:prSet presAssocID="{C1ABB589-73B4-4DCC-B6F7-E0793C93801D}" presName="txFour" presStyleLbl="node4" presStyleIdx="7" presStyleCnt="18">
        <dgm:presLayoutVars>
          <dgm:chPref val="3"/>
        </dgm:presLayoutVars>
      </dgm:prSet>
      <dgm:spPr/>
    </dgm:pt>
    <dgm:pt modelId="{9B403910-DB76-4847-A3D9-A7121C58D779}" type="pres">
      <dgm:prSet presAssocID="{C1ABB589-73B4-4DCC-B6F7-E0793C93801D}" presName="horzFour" presStyleCnt="0"/>
      <dgm:spPr/>
    </dgm:pt>
    <dgm:pt modelId="{E3122BA6-6846-4C83-9084-4C52FC6B76EE}" type="pres">
      <dgm:prSet presAssocID="{5523A521-834E-4CD0-BD69-1BFD1CF38EF1}" presName="sibSpaceFour" presStyleCnt="0"/>
      <dgm:spPr/>
    </dgm:pt>
    <dgm:pt modelId="{23F8849B-AE86-4A9E-8635-BDA7C8406BDF}" type="pres">
      <dgm:prSet presAssocID="{6BFE9C2E-35B6-408B-8F51-9E25714133F9}" presName="vertFour" presStyleCnt="0">
        <dgm:presLayoutVars>
          <dgm:chPref val="3"/>
        </dgm:presLayoutVars>
      </dgm:prSet>
      <dgm:spPr/>
    </dgm:pt>
    <dgm:pt modelId="{75FBE8F1-6A5D-420A-AAE1-275C6D42D409}" type="pres">
      <dgm:prSet presAssocID="{6BFE9C2E-35B6-408B-8F51-9E25714133F9}" presName="txFour" presStyleLbl="node4" presStyleIdx="8" presStyleCnt="18">
        <dgm:presLayoutVars>
          <dgm:chPref val="3"/>
        </dgm:presLayoutVars>
      </dgm:prSet>
      <dgm:spPr/>
    </dgm:pt>
    <dgm:pt modelId="{444131B5-36B9-4C8D-AED9-3BFD770DC989}" type="pres">
      <dgm:prSet presAssocID="{6BFE9C2E-35B6-408B-8F51-9E25714133F9}" presName="horzFour" presStyleCnt="0"/>
      <dgm:spPr/>
    </dgm:pt>
    <dgm:pt modelId="{C38A6C69-4729-450C-83FF-49F0D17FEC65}" type="pres">
      <dgm:prSet presAssocID="{EF857B5C-BC50-4F57-827D-08E2D39FBF81}" presName="sibSpaceFour" presStyleCnt="0"/>
      <dgm:spPr/>
    </dgm:pt>
    <dgm:pt modelId="{4141B2DE-616D-467E-AFD8-F4AEA987281F}" type="pres">
      <dgm:prSet presAssocID="{F9B1919B-347F-4BA8-B39E-2A843CA22856}" presName="vertFour" presStyleCnt="0">
        <dgm:presLayoutVars>
          <dgm:chPref val="3"/>
        </dgm:presLayoutVars>
      </dgm:prSet>
      <dgm:spPr/>
    </dgm:pt>
    <dgm:pt modelId="{28553F13-8CA5-4867-BDD2-3B4E93CBEC18}" type="pres">
      <dgm:prSet presAssocID="{F9B1919B-347F-4BA8-B39E-2A843CA22856}" presName="txFour" presStyleLbl="node4" presStyleIdx="9" presStyleCnt="18">
        <dgm:presLayoutVars>
          <dgm:chPref val="3"/>
        </dgm:presLayoutVars>
      </dgm:prSet>
      <dgm:spPr/>
    </dgm:pt>
    <dgm:pt modelId="{DE70B717-EDA5-47F1-90B0-07B0A80091BB}" type="pres">
      <dgm:prSet presAssocID="{F9B1919B-347F-4BA8-B39E-2A843CA22856}" presName="horzFour" presStyleCnt="0"/>
      <dgm:spPr/>
    </dgm:pt>
    <dgm:pt modelId="{131CD41F-152D-4F33-A151-391B72FC8E8E}" type="pres">
      <dgm:prSet presAssocID="{22C231E2-9FB9-40C1-9AA4-D7B9E6F3596A}" presName="sibSpaceFour" presStyleCnt="0"/>
      <dgm:spPr/>
    </dgm:pt>
    <dgm:pt modelId="{517059B3-AD2D-433C-AB1A-85B63A93B6A8}" type="pres">
      <dgm:prSet presAssocID="{089DDC33-990B-43B3-8506-53DB2C1F8C4D}" presName="vertFour" presStyleCnt="0">
        <dgm:presLayoutVars>
          <dgm:chPref val="3"/>
        </dgm:presLayoutVars>
      </dgm:prSet>
      <dgm:spPr/>
    </dgm:pt>
    <dgm:pt modelId="{81EB73FB-33F3-4D11-8186-09D1A1A47A3D}" type="pres">
      <dgm:prSet presAssocID="{089DDC33-990B-43B3-8506-53DB2C1F8C4D}" presName="txFour" presStyleLbl="node4" presStyleIdx="10" presStyleCnt="18">
        <dgm:presLayoutVars>
          <dgm:chPref val="3"/>
        </dgm:presLayoutVars>
      </dgm:prSet>
      <dgm:spPr/>
    </dgm:pt>
    <dgm:pt modelId="{A1B5E026-5308-432F-BC1B-69E8D95952E1}" type="pres">
      <dgm:prSet presAssocID="{089DDC33-990B-43B3-8506-53DB2C1F8C4D}" presName="horzFour" presStyleCnt="0"/>
      <dgm:spPr/>
    </dgm:pt>
    <dgm:pt modelId="{F1439DC9-2884-44D0-B23E-3010D6552F50}" type="pres">
      <dgm:prSet presAssocID="{74C74B88-ED03-4AA6-8BB5-35FCB4997685}" presName="sibSpaceFour" presStyleCnt="0"/>
      <dgm:spPr/>
    </dgm:pt>
    <dgm:pt modelId="{3F94BC84-1876-4EB8-9D25-8B38B186F158}" type="pres">
      <dgm:prSet presAssocID="{5F468E8F-06EC-4775-B9EB-44BAA0E3FC17}" presName="vertFour" presStyleCnt="0">
        <dgm:presLayoutVars>
          <dgm:chPref val="3"/>
        </dgm:presLayoutVars>
      </dgm:prSet>
      <dgm:spPr/>
    </dgm:pt>
    <dgm:pt modelId="{8BE6915A-198D-4285-B8E2-5EDF13898E4A}" type="pres">
      <dgm:prSet presAssocID="{5F468E8F-06EC-4775-B9EB-44BAA0E3FC17}" presName="txFour" presStyleLbl="node4" presStyleIdx="11" presStyleCnt="18">
        <dgm:presLayoutVars>
          <dgm:chPref val="3"/>
        </dgm:presLayoutVars>
      </dgm:prSet>
      <dgm:spPr/>
    </dgm:pt>
    <dgm:pt modelId="{84327785-35DC-42B1-8505-B05F68C66C17}" type="pres">
      <dgm:prSet presAssocID="{5F468E8F-06EC-4775-B9EB-44BAA0E3FC17}" presName="horzFour" presStyleCnt="0"/>
      <dgm:spPr/>
    </dgm:pt>
    <dgm:pt modelId="{B2CCA149-3458-491F-B1A1-2FD6C3C99381}" type="pres">
      <dgm:prSet presAssocID="{6B099221-A2FA-428F-A2B3-3EBEBBAE786A}" presName="sibSpaceTwo" presStyleCnt="0"/>
      <dgm:spPr/>
    </dgm:pt>
    <dgm:pt modelId="{6A63A5FB-D6FD-42E0-B2B0-10BC06781704}" type="pres">
      <dgm:prSet presAssocID="{E6EA03C5-40E6-4778-8CDE-7AAFE37D6B9F}" presName="vertTwo" presStyleCnt="0"/>
      <dgm:spPr/>
    </dgm:pt>
    <dgm:pt modelId="{01E8AA4B-BA1B-4EF5-88AE-82F3886522C7}" type="pres">
      <dgm:prSet presAssocID="{E6EA03C5-40E6-4778-8CDE-7AAFE37D6B9F}" presName="txTwo" presStyleLbl="node2" presStyleIdx="1" presStyleCnt="2">
        <dgm:presLayoutVars>
          <dgm:chPref val="3"/>
        </dgm:presLayoutVars>
      </dgm:prSet>
      <dgm:spPr/>
    </dgm:pt>
    <dgm:pt modelId="{5A5FF998-943E-44A3-B3F1-D09AE43AD242}" type="pres">
      <dgm:prSet presAssocID="{E6EA03C5-40E6-4778-8CDE-7AAFE37D6B9F}" presName="parTransTwo" presStyleCnt="0"/>
      <dgm:spPr/>
    </dgm:pt>
    <dgm:pt modelId="{7EF6F10B-9978-4047-BD28-B4D22EF0EE3A}" type="pres">
      <dgm:prSet presAssocID="{E6EA03C5-40E6-4778-8CDE-7AAFE37D6B9F}" presName="horzTwo" presStyleCnt="0"/>
      <dgm:spPr/>
    </dgm:pt>
    <dgm:pt modelId="{8D877708-24F4-4FD2-B6A6-3F7B77D027AA}" type="pres">
      <dgm:prSet presAssocID="{83E850FC-F023-4872-BC00-6EE60766862C}" presName="vertThree" presStyleCnt="0"/>
      <dgm:spPr/>
    </dgm:pt>
    <dgm:pt modelId="{3D0F55BA-F867-4D23-B328-51DA9CC7EEBE}" type="pres">
      <dgm:prSet presAssocID="{83E850FC-F023-4872-BC00-6EE60766862C}" presName="txThree" presStyleLbl="node3" presStyleIdx="2" presStyleCnt="4">
        <dgm:presLayoutVars>
          <dgm:chPref val="3"/>
        </dgm:presLayoutVars>
      </dgm:prSet>
      <dgm:spPr/>
    </dgm:pt>
    <dgm:pt modelId="{FA42FAE5-3BB9-4DB1-BFCA-A8728F0904B3}" type="pres">
      <dgm:prSet presAssocID="{83E850FC-F023-4872-BC00-6EE60766862C}" presName="parTransThree" presStyleCnt="0"/>
      <dgm:spPr/>
    </dgm:pt>
    <dgm:pt modelId="{44FD6359-ABC4-4129-A2F8-36E8B75BC7DA}" type="pres">
      <dgm:prSet presAssocID="{83E850FC-F023-4872-BC00-6EE60766862C}" presName="horzThree" presStyleCnt="0"/>
      <dgm:spPr/>
    </dgm:pt>
    <dgm:pt modelId="{3DEB66DC-EC1A-46AC-8E6A-7B35BE019308}" type="pres">
      <dgm:prSet presAssocID="{FA36F06B-2C03-4485-A270-A7183D31823F}" presName="vertFour" presStyleCnt="0">
        <dgm:presLayoutVars>
          <dgm:chPref val="3"/>
        </dgm:presLayoutVars>
      </dgm:prSet>
      <dgm:spPr/>
    </dgm:pt>
    <dgm:pt modelId="{7C173359-4010-4762-A44A-4027DCB699F7}" type="pres">
      <dgm:prSet presAssocID="{FA36F06B-2C03-4485-A270-A7183D31823F}" presName="txFour" presStyleLbl="node4" presStyleIdx="12" presStyleCnt="18">
        <dgm:presLayoutVars>
          <dgm:chPref val="3"/>
        </dgm:presLayoutVars>
      </dgm:prSet>
      <dgm:spPr/>
    </dgm:pt>
    <dgm:pt modelId="{84F0F493-D846-4069-8E44-46E5E367F022}" type="pres">
      <dgm:prSet presAssocID="{FA36F06B-2C03-4485-A270-A7183D31823F}" presName="horzFour" presStyleCnt="0"/>
      <dgm:spPr/>
    </dgm:pt>
    <dgm:pt modelId="{7EE826EE-1772-42B5-B1C7-43F55D3BE354}" type="pres">
      <dgm:prSet presAssocID="{F76CBE30-1B06-4110-85A5-CC60A9AE1482}" presName="sibSpaceFour" presStyleCnt="0"/>
      <dgm:spPr/>
    </dgm:pt>
    <dgm:pt modelId="{8D3A4235-06EE-4672-B880-8C6FCB0C234D}" type="pres">
      <dgm:prSet presAssocID="{3F55D630-825F-4A93-BC30-240D2FA110CC}" presName="vertFour" presStyleCnt="0">
        <dgm:presLayoutVars>
          <dgm:chPref val="3"/>
        </dgm:presLayoutVars>
      </dgm:prSet>
      <dgm:spPr/>
    </dgm:pt>
    <dgm:pt modelId="{0EDB6806-1A03-41BB-A680-88DDD9DFC8DB}" type="pres">
      <dgm:prSet presAssocID="{3F55D630-825F-4A93-BC30-240D2FA110CC}" presName="txFour" presStyleLbl="node4" presStyleIdx="13" presStyleCnt="18">
        <dgm:presLayoutVars>
          <dgm:chPref val="3"/>
        </dgm:presLayoutVars>
      </dgm:prSet>
      <dgm:spPr/>
    </dgm:pt>
    <dgm:pt modelId="{1025B80A-61A7-4B7D-AA4A-6E97FCB0762F}" type="pres">
      <dgm:prSet presAssocID="{3F55D630-825F-4A93-BC30-240D2FA110CC}" presName="horzFour" presStyleCnt="0"/>
      <dgm:spPr/>
    </dgm:pt>
    <dgm:pt modelId="{3DA0B923-DA7D-45B9-9FA0-4F33C65F6526}" type="pres">
      <dgm:prSet presAssocID="{8A2955E4-A572-4953-9C23-A83D9ECA1C93}" presName="sibSpaceFour" presStyleCnt="0"/>
      <dgm:spPr/>
    </dgm:pt>
    <dgm:pt modelId="{67DB4836-2160-43F3-864F-8E6B16574948}" type="pres">
      <dgm:prSet presAssocID="{C6ED4ADC-3280-47A4-B484-70869394B8A0}" presName="vertFour" presStyleCnt="0">
        <dgm:presLayoutVars>
          <dgm:chPref val="3"/>
        </dgm:presLayoutVars>
      </dgm:prSet>
      <dgm:spPr/>
    </dgm:pt>
    <dgm:pt modelId="{2860852A-8AE9-4BBC-A1D6-0ABED85360FD}" type="pres">
      <dgm:prSet presAssocID="{C6ED4ADC-3280-47A4-B484-70869394B8A0}" presName="txFour" presStyleLbl="node4" presStyleIdx="14" presStyleCnt="18">
        <dgm:presLayoutVars>
          <dgm:chPref val="3"/>
        </dgm:presLayoutVars>
      </dgm:prSet>
      <dgm:spPr/>
    </dgm:pt>
    <dgm:pt modelId="{4DD3462F-72FB-425B-893D-141F62BCBB7B}" type="pres">
      <dgm:prSet presAssocID="{C6ED4ADC-3280-47A4-B484-70869394B8A0}" presName="horzFour" presStyleCnt="0"/>
      <dgm:spPr/>
    </dgm:pt>
    <dgm:pt modelId="{83498357-A7E7-48CC-8207-1D9A170BCB58}" type="pres">
      <dgm:prSet presAssocID="{81308EA3-73CA-483D-A13A-0FCAA5F872E6}" presName="sibSpaceFour" presStyleCnt="0"/>
      <dgm:spPr/>
    </dgm:pt>
    <dgm:pt modelId="{D7F754B0-9033-400D-AAD8-135F034BDD4D}" type="pres">
      <dgm:prSet presAssocID="{22C9B01C-AF62-4494-9702-7C224A42EB1A}" presName="vertFour" presStyleCnt="0">
        <dgm:presLayoutVars>
          <dgm:chPref val="3"/>
        </dgm:presLayoutVars>
      </dgm:prSet>
      <dgm:spPr/>
    </dgm:pt>
    <dgm:pt modelId="{16941AB5-1C05-4EAE-94E3-2BBBE46E305E}" type="pres">
      <dgm:prSet presAssocID="{22C9B01C-AF62-4494-9702-7C224A42EB1A}" presName="txFour" presStyleLbl="node4" presStyleIdx="15" presStyleCnt="18">
        <dgm:presLayoutVars>
          <dgm:chPref val="3"/>
        </dgm:presLayoutVars>
      </dgm:prSet>
      <dgm:spPr/>
    </dgm:pt>
    <dgm:pt modelId="{9263AB55-4B56-4CCD-B9FF-415C788F3E73}" type="pres">
      <dgm:prSet presAssocID="{22C9B01C-AF62-4494-9702-7C224A42EB1A}" presName="horzFour" presStyleCnt="0"/>
      <dgm:spPr/>
    </dgm:pt>
    <dgm:pt modelId="{ADD01523-D889-4B2C-98C7-C8813D3BF36E}" type="pres">
      <dgm:prSet presAssocID="{E3CE04CD-C95D-4E89-87EF-009613D31DE8}" presName="sibSpaceThree" presStyleCnt="0"/>
      <dgm:spPr/>
    </dgm:pt>
    <dgm:pt modelId="{BDA78088-CAC6-4506-8399-2B9A3FEA0721}" type="pres">
      <dgm:prSet presAssocID="{13683238-2EF6-4F91-A9F5-5EFBAB80EEAC}" presName="vertThree" presStyleCnt="0"/>
      <dgm:spPr/>
    </dgm:pt>
    <dgm:pt modelId="{035B82DD-2A91-45FF-86F9-F1A894D1F3AE}" type="pres">
      <dgm:prSet presAssocID="{13683238-2EF6-4F91-A9F5-5EFBAB80EEAC}" presName="txThree" presStyleLbl="node3" presStyleIdx="3" presStyleCnt="4">
        <dgm:presLayoutVars>
          <dgm:chPref val="3"/>
        </dgm:presLayoutVars>
      </dgm:prSet>
      <dgm:spPr/>
    </dgm:pt>
    <dgm:pt modelId="{AD1393FC-A963-496F-AA3B-B2DFF2EED28C}" type="pres">
      <dgm:prSet presAssocID="{13683238-2EF6-4F91-A9F5-5EFBAB80EEAC}" presName="parTransThree" presStyleCnt="0"/>
      <dgm:spPr/>
    </dgm:pt>
    <dgm:pt modelId="{053EA6EC-CE01-4C8A-A275-68468E7D83F8}" type="pres">
      <dgm:prSet presAssocID="{13683238-2EF6-4F91-A9F5-5EFBAB80EEAC}" presName="horzThree" presStyleCnt="0"/>
      <dgm:spPr/>
    </dgm:pt>
    <dgm:pt modelId="{1AF0A130-EA1D-4C55-B7F2-6EF5EC0071A0}" type="pres">
      <dgm:prSet presAssocID="{CCEC6DA9-B1B1-47CC-985F-2EB099F1C9A3}" presName="vertFour" presStyleCnt="0">
        <dgm:presLayoutVars>
          <dgm:chPref val="3"/>
        </dgm:presLayoutVars>
      </dgm:prSet>
      <dgm:spPr/>
    </dgm:pt>
    <dgm:pt modelId="{CC3A776D-A254-4E42-8BB9-CD67158206B3}" type="pres">
      <dgm:prSet presAssocID="{CCEC6DA9-B1B1-47CC-985F-2EB099F1C9A3}" presName="txFour" presStyleLbl="node4" presStyleIdx="16" presStyleCnt="18">
        <dgm:presLayoutVars>
          <dgm:chPref val="3"/>
        </dgm:presLayoutVars>
      </dgm:prSet>
      <dgm:spPr/>
    </dgm:pt>
    <dgm:pt modelId="{D8F91B99-E938-48C4-8C6C-3BA90862B426}" type="pres">
      <dgm:prSet presAssocID="{CCEC6DA9-B1B1-47CC-985F-2EB099F1C9A3}" presName="horzFour" presStyleCnt="0"/>
      <dgm:spPr/>
    </dgm:pt>
    <dgm:pt modelId="{DA1B1BDA-469C-4D9C-AC13-C970E5B9BAC8}" type="pres">
      <dgm:prSet presAssocID="{FBA7582E-2B16-4326-9B9F-D837AD18C2DD}" presName="sibSpaceFour" presStyleCnt="0"/>
      <dgm:spPr/>
    </dgm:pt>
    <dgm:pt modelId="{A0182DA4-4E9D-4632-A51C-3CA07B8D026C}" type="pres">
      <dgm:prSet presAssocID="{AB9FE87F-A9CD-4083-97CC-D9301C8AADCF}" presName="vertFour" presStyleCnt="0">
        <dgm:presLayoutVars>
          <dgm:chPref val="3"/>
        </dgm:presLayoutVars>
      </dgm:prSet>
      <dgm:spPr/>
    </dgm:pt>
    <dgm:pt modelId="{CD4E1F40-08F8-48F1-982B-17B39274BD49}" type="pres">
      <dgm:prSet presAssocID="{AB9FE87F-A9CD-4083-97CC-D9301C8AADCF}" presName="txFour" presStyleLbl="node4" presStyleIdx="17" presStyleCnt="18">
        <dgm:presLayoutVars>
          <dgm:chPref val="3"/>
        </dgm:presLayoutVars>
      </dgm:prSet>
      <dgm:spPr/>
    </dgm:pt>
    <dgm:pt modelId="{622502F3-9D24-491F-ACFD-52924CA03851}" type="pres">
      <dgm:prSet presAssocID="{AB9FE87F-A9CD-4083-97CC-D9301C8AADCF}" presName="horzFour" presStyleCnt="0"/>
      <dgm:spPr/>
    </dgm:pt>
  </dgm:ptLst>
  <dgm:cxnLst>
    <dgm:cxn modelId="{D45E8A03-D575-44BE-9125-1A2F1F223061}" type="presOf" srcId="{13683238-2EF6-4F91-A9F5-5EFBAB80EEAC}" destId="{035B82DD-2A91-45FF-86F9-F1A894D1F3AE}" srcOrd="0" destOrd="0" presId="urn:microsoft.com/office/officeart/2005/8/layout/hierarchy4"/>
    <dgm:cxn modelId="{568D0705-FD37-433D-8B46-0330E6BE17E1}" srcId="{30A29CA9-0248-4E9F-892C-781AA288027C}" destId="{089DDC33-990B-43B3-8506-53DB2C1F8C4D}" srcOrd="4" destOrd="0" parTransId="{667576B7-051D-43F3-96EF-509EB1CC408D}" sibTransId="{74C74B88-ED03-4AA6-8BB5-35FCB4997685}"/>
    <dgm:cxn modelId="{A6430C05-63EB-4CB7-A2FE-031876FA2A02}" type="presOf" srcId="{83E850FC-F023-4872-BC00-6EE60766862C}" destId="{3D0F55BA-F867-4D23-B328-51DA9CC7EEBE}" srcOrd="0" destOrd="0" presId="urn:microsoft.com/office/officeart/2005/8/layout/hierarchy4"/>
    <dgm:cxn modelId="{1EBEAE10-7645-43E7-9F63-672DB911D3A5}" type="presOf" srcId="{92754A39-9606-4FD0-A31B-8D8AB41EC5A9}" destId="{1F49F10E-1205-40F5-BF96-B1D8B90AE09E}" srcOrd="0" destOrd="0" presId="urn:microsoft.com/office/officeart/2005/8/layout/hierarchy4"/>
    <dgm:cxn modelId="{9D96081D-1CDD-4A91-9570-5228C9938055}" type="presOf" srcId="{D2BC19C0-FFC4-47EB-8FAD-B3142D4B62F7}" destId="{E7C02630-8991-4DAA-89CA-169B2F60DC48}" srcOrd="0" destOrd="0" presId="urn:microsoft.com/office/officeart/2005/8/layout/hierarchy4"/>
    <dgm:cxn modelId="{5C6CCB23-56EE-4117-8E60-3F6D30981A1D}" type="presOf" srcId="{F6584F88-0428-40EA-A088-5EC29F468F3C}" destId="{68C44F0B-A6C3-4719-8536-ECE9D0FCF66C}" srcOrd="0" destOrd="0" presId="urn:microsoft.com/office/officeart/2005/8/layout/hierarchy4"/>
    <dgm:cxn modelId="{F6A8EB23-0775-4A2E-9194-C94AE245DDF9}" type="presOf" srcId="{AB9FE87F-A9CD-4083-97CC-D9301C8AADCF}" destId="{CD4E1F40-08F8-48F1-982B-17B39274BD49}" srcOrd="0" destOrd="0" presId="urn:microsoft.com/office/officeart/2005/8/layout/hierarchy4"/>
    <dgm:cxn modelId="{60582828-10A6-4EDD-A652-7E5F44B240D0}" type="presOf" srcId="{089DDC33-990B-43B3-8506-53DB2C1F8C4D}" destId="{81EB73FB-33F3-4D11-8186-09D1A1A47A3D}" srcOrd="0" destOrd="0" presId="urn:microsoft.com/office/officeart/2005/8/layout/hierarchy4"/>
    <dgm:cxn modelId="{8C51542F-6650-4BA5-BCB5-EF643C3F093E}" srcId="{479E6CC7-7A2D-42F4-A8D6-395DEE8D6E1F}" destId="{57F3A3BB-F1BC-4CE0-A93F-3A8C3346A697}" srcOrd="2" destOrd="0" parTransId="{D7512D38-3086-4149-8E29-B5419A7548F6}" sibTransId="{8FAFBFC5-0688-4FF1-B6DD-E5ACB1A5B68D}"/>
    <dgm:cxn modelId="{D85CCD2F-50D2-4AF8-AC39-E359C7B04A1F}" srcId="{83E850FC-F023-4872-BC00-6EE60766862C}" destId="{C6ED4ADC-3280-47A4-B484-70869394B8A0}" srcOrd="2" destOrd="0" parTransId="{38765BC5-66CE-434F-A71C-8DF11F1BCB7E}" sibTransId="{81308EA3-73CA-483D-A13A-0FCAA5F872E6}"/>
    <dgm:cxn modelId="{F1CB6232-1AF7-4F48-A411-FD85954BE28E}" srcId="{30A29CA9-0248-4E9F-892C-781AA288027C}" destId="{F9B1919B-347F-4BA8-B39E-2A843CA22856}" srcOrd="3" destOrd="0" parTransId="{D3F4023D-21F0-44BB-B471-146DDA5E2EF4}" sibTransId="{22C231E2-9FB9-40C1-9AA4-D7B9E6F3596A}"/>
    <dgm:cxn modelId="{AB162734-B191-421A-B657-286011A69C4D}" srcId="{83E850FC-F023-4872-BC00-6EE60766862C}" destId="{22C9B01C-AF62-4494-9702-7C224A42EB1A}" srcOrd="3" destOrd="0" parTransId="{FB42BA10-8769-444C-9B22-211825C814C3}" sibTransId="{1B2B24A6-D5CE-4361-8616-069D377377B5}"/>
    <dgm:cxn modelId="{81F4313E-43F0-4A97-84A1-9E95BB949BC1}" srcId="{30A29CA9-0248-4E9F-892C-781AA288027C}" destId="{6BFE9C2E-35B6-408B-8F51-9E25714133F9}" srcOrd="2" destOrd="0" parTransId="{35CF93E6-7393-41E1-B7C0-1A8A524D1ADB}" sibTransId="{EF857B5C-BC50-4F57-827D-08E2D39FBF81}"/>
    <dgm:cxn modelId="{8C64C75E-8D74-489B-B966-9487965A9A5C}" type="presOf" srcId="{6BFE9C2E-35B6-408B-8F51-9E25714133F9}" destId="{75FBE8F1-6A5D-420A-AAE1-275C6D42D409}" srcOrd="0" destOrd="0" presId="urn:microsoft.com/office/officeart/2005/8/layout/hierarchy4"/>
    <dgm:cxn modelId="{C01E4E45-0AD1-4642-9A3F-B70BF2C2CD40}" type="presOf" srcId="{C6ED4ADC-3280-47A4-B484-70869394B8A0}" destId="{2860852A-8AE9-4BBC-A1D6-0ABED85360FD}" srcOrd="0" destOrd="0" presId="urn:microsoft.com/office/officeart/2005/8/layout/hierarchy4"/>
    <dgm:cxn modelId="{16679165-5DCC-420B-A80F-D04940C43306}" type="presOf" srcId="{479E6CC7-7A2D-42F4-A8D6-395DEE8D6E1F}" destId="{B166033B-B875-4B2B-991F-4CA76F488433}" srcOrd="0" destOrd="0" presId="urn:microsoft.com/office/officeart/2005/8/layout/hierarchy4"/>
    <dgm:cxn modelId="{F61B104A-EE30-414F-9D6F-730D8389BDAF}" type="presOf" srcId="{58335260-7078-46F7-A563-5AC317236FE2}" destId="{73A57F0F-E6E6-48C7-9EC3-007E2D0DAF89}" srcOrd="0" destOrd="0" presId="urn:microsoft.com/office/officeart/2005/8/layout/hierarchy4"/>
    <dgm:cxn modelId="{A485616E-524E-4F8A-A56A-FDE0BD606635}" srcId="{479E6CC7-7A2D-42F4-A8D6-395DEE8D6E1F}" destId="{F6584F88-0428-40EA-A088-5EC29F468F3C}" srcOrd="0" destOrd="0" parTransId="{32EA1CF4-9E8E-497F-B743-CF74A0F3C678}" sibTransId="{10839A98-9D23-40E2-ABFE-61AD29DBD91C}"/>
    <dgm:cxn modelId="{EB475D73-18A5-4581-BD90-89DE72AEA618}" type="presOf" srcId="{FA36F06B-2C03-4485-A270-A7183D31823F}" destId="{7C173359-4010-4762-A44A-4027DCB699F7}" srcOrd="0" destOrd="0" presId="urn:microsoft.com/office/officeart/2005/8/layout/hierarchy4"/>
    <dgm:cxn modelId="{94423A7B-AACD-404F-8F1D-6BABD7AD78CD}" srcId="{F6584F88-0428-40EA-A088-5EC29F468F3C}" destId="{589EF568-F420-4E41-B3C6-E887989ADA35}" srcOrd="0" destOrd="0" parTransId="{A84C73B8-D40F-4D92-AD97-4B956DF26249}" sibTransId="{D9700289-CFB0-492D-8D2F-03B89E98C82B}"/>
    <dgm:cxn modelId="{71474884-1177-4588-834D-E4EB97347C2F}" srcId="{92754A39-9606-4FD0-A31B-8D8AB41EC5A9}" destId="{E6EA03C5-40E6-4778-8CDE-7AAFE37D6B9F}" srcOrd="1" destOrd="0" parTransId="{959E966A-785B-485E-AB2B-299E5FD81F55}" sibTransId="{0DC7C349-13E7-472B-AC65-5DABA830FA48}"/>
    <dgm:cxn modelId="{687B2385-6907-4493-B161-96995AC6F7A7}" srcId="{92754A39-9606-4FD0-A31B-8D8AB41EC5A9}" destId="{7A6FC780-19E2-487B-A508-2CD2651E8710}" srcOrd="0" destOrd="0" parTransId="{57594B48-6A58-4AF5-A16E-48B9056405CA}" sibTransId="{6B099221-A2FA-428F-A2B3-3EBEBBAE786A}"/>
    <dgm:cxn modelId="{5EBDB587-0C21-496D-A8D9-B1D288BD00E4}" type="presOf" srcId="{C1ABB589-73B4-4DCC-B6F7-E0793C93801D}" destId="{4BB4AE02-F955-4979-B99D-5A3D22EF210F}" srcOrd="0" destOrd="0" presId="urn:microsoft.com/office/officeart/2005/8/layout/hierarchy4"/>
    <dgm:cxn modelId="{A3AD6688-765A-403D-8BFB-5178DE4C7B9F}" type="presOf" srcId="{57F3A3BB-F1BC-4CE0-A93F-3A8C3346A697}" destId="{4773B9B7-9E11-4702-A491-26A973883015}" srcOrd="0" destOrd="0" presId="urn:microsoft.com/office/officeart/2005/8/layout/hierarchy4"/>
    <dgm:cxn modelId="{B6D3AA8A-A08B-4D8A-94C9-757A271DD929}" srcId="{13683238-2EF6-4F91-A9F5-5EFBAB80EEAC}" destId="{AB9FE87F-A9CD-4083-97CC-D9301C8AADCF}" srcOrd="1" destOrd="0" parTransId="{7692155E-96B7-465D-B3AE-D34BF22C7B24}" sibTransId="{10A3C358-5569-4E21-865A-4F70A1EDC683}"/>
    <dgm:cxn modelId="{78F2738C-6D57-4BD1-9987-DE5F5BA5C095}" srcId="{83E850FC-F023-4872-BC00-6EE60766862C}" destId="{3F55D630-825F-4A93-BC30-240D2FA110CC}" srcOrd="1" destOrd="0" parTransId="{8E041D31-58A8-406C-A104-AC9409B5FC54}" sibTransId="{8A2955E4-A572-4953-9C23-A83D9ECA1C93}"/>
    <dgm:cxn modelId="{BAA7188E-ABA1-47CA-8CAF-95FCE30BE48C}" srcId="{83E850FC-F023-4872-BC00-6EE60766862C}" destId="{FA36F06B-2C03-4485-A270-A7183D31823F}" srcOrd="0" destOrd="0" parTransId="{6E8F5A02-49A3-4714-B9BB-365D268625BF}" sibTransId="{F76CBE30-1B06-4110-85A5-CC60A9AE1482}"/>
    <dgm:cxn modelId="{B250DD96-368B-4F8E-A70D-FC71B44B049E}" type="presOf" srcId="{22C9B01C-AF62-4494-9702-7C224A42EB1A}" destId="{16941AB5-1C05-4EAE-94E3-2BBBE46E305E}" srcOrd="0" destOrd="0" presId="urn:microsoft.com/office/officeart/2005/8/layout/hierarchy4"/>
    <dgm:cxn modelId="{97311C97-1F88-475B-A9EA-945E029F5C4E}" srcId="{479E6CC7-7A2D-42F4-A8D6-395DEE8D6E1F}" destId="{D1C705AE-BD2A-4036-B6D1-1B5A237BDB8E}" srcOrd="3" destOrd="0" parTransId="{41D3A5B6-8E90-4472-A9D7-110925A72450}" sibTransId="{9B6A5D6D-F038-4F80-B5AA-128C8BBA0DD2}"/>
    <dgm:cxn modelId="{0570539C-8AEF-4959-BA28-632860D04231}" type="presOf" srcId="{7A6FC780-19E2-487B-A508-2CD2651E8710}" destId="{8D133727-B4F0-4022-842C-9D89A233B024}" srcOrd="0" destOrd="0" presId="urn:microsoft.com/office/officeart/2005/8/layout/hierarchy4"/>
    <dgm:cxn modelId="{A9018FA3-8D79-43A4-90FF-267DE847DD73}" type="presOf" srcId="{30A29CA9-0248-4E9F-892C-781AA288027C}" destId="{08F39FEC-DB94-4718-8364-D6727844CA6E}" srcOrd="0" destOrd="0" presId="urn:microsoft.com/office/officeart/2005/8/layout/hierarchy4"/>
    <dgm:cxn modelId="{640234A4-5676-4D29-ABBF-460807614E21}" srcId="{13683238-2EF6-4F91-A9F5-5EFBAB80EEAC}" destId="{CCEC6DA9-B1B1-47CC-985F-2EB099F1C9A3}" srcOrd="0" destOrd="0" parTransId="{80C0F238-7D81-4352-B514-D24BD0BCCB12}" sibTransId="{FBA7582E-2B16-4326-9B9F-D837AD18C2DD}"/>
    <dgm:cxn modelId="{A780FAA6-0D92-4A5B-806F-C334C3453920}" srcId="{F6584F88-0428-40EA-A088-5EC29F468F3C}" destId="{58335260-7078-46F7-A563-5AC317236FE2}" srcOrd="1" destOrd="0" parTransId="{7F48ED3D-1A0D-451D-857E-B0B3859B0169}" sibTransId="{73D3675B-33B1-48AE-A5EE-65878D4CE8F3}"/>
    <dgm:cxn modelId="{BD4132A7-F174-4EA1-B952-5447822635B4}" srcId="{7A6FC780-19E2-487B-A508-2CD2651E8710}" destId="{30A29CA9-0248-4E9F-892C-781AA288027C}" srcOrd="1" destOrd="0" parTransId="{040CE186-1E7A-4F13-BDEF-9EA90EF66F8B}" sibTransId="{D33332F8-F8F2-4062-97C6-BF46A6A5A835}"/>
    <dgm:cxn modelId="{B130D9B3-76DF-4807-9E43-5835AAFE0349}" type="presOf" srcId="{F9B1919B-347F-4BA8-B39E-2A843CA22856}" destId="{28553F13-8CA5-4867-BDD2-3B4E93CBEC18}" srcOrd="0" destOrd="0" presId="urn:microsoft.com/office/officeart/2005/8/layout/hierarchy4"/>
    <dgm:cxn modelId="{37FF16BD-12D5-4DCE-8090-3FF2A1835E75}" srcId="{479E6CC7-7A2D-42F4-A8D6-395DEE8D6E1F}" destId="{CEBB57D2-1E53-4859-9EB8-56EFCD3C98A4}" srcOrd="1" destOrd="0" parTransId="{24A0399F-2081-493D-BB37-BDA251229A03}" sibTransId="{ECFEFCBC-A9CC-4D7C-93EE-7DF578612DDA}"/>
    <dgm:cxn modelId="{346F3ABF-0FB1-4381-9998-799C5F13D28B}" type="presOf" srcId="{5DFE3FE0-72AA-487B-8973-631E9E25C04A}" destId="{2622B5F6-66C7-42EE-B77D-AED09BDC8D1B}" srcOrd="0" destOrd="0" presId="urn:microsoft.com/office/officeart/2005/8/layout/hierarchy4"/>
    <dgm:cxn modelId="{804FEDC5-E3FC-4303-9EF1-11F14CF908ED}" srcId="{E6EA03C5-40E6-4778-8CDE-7AAFE37D6B9F}" destId="{13683238-2EF6-4F91-A9F5-5EFBAB80EEAC}" srcOrd="1" destOrd="0" parTransId="{7A45EEC8-ADD8-48F3-972C-D154A12C8216}" sibTransId="{5C6CC925-1838-4806-9DC3-B9DBB7135DDA}"/>
    <dgm:cxn modelId="{25DFE4C8-7130-4B0F-9927-63499EB7E007}" type="presOf" srcId="{589EF568-F420-4E41-B3C6-E887989ADA35}" destId="{3174F748-DFA6-4E56-9754-5ACEA90F188F}" srcOrd="0" destOrd="0" presId="urn:microsoft.com/office/officeart/2005/8/layout/hierarchy4"/>
    <dgm:cxn modelId="{B99381CB-689C-4A2D-A04A-CCE5EB3557B5}" srcId="{30A29CA9-0248-4E9F-892C-781AA288027C}" destId="{5DFE3FE0-72AA-487B-8973-631E9E25C04A}" srcOrd="0" destOrd="0" parTransId="{C69617CB-AED8-4872-8E68-D90B94DEC9CC}" sibTransId="{7179AD84-8B9A-47FA-9F33-FB82A544C340}"/>
    <dgm:cxn modelId="{E4362CCC-0A3D-427E-9880-09D6BC3ADC18}" srcId="{30A29CA9-0248-4E9F-892C-781AA288027C}" destId="{5F468E8F-06EC-4775-B9EB-44BAA0E3FC17}" srcOrd="5" destOrd="0" parTransId="{27FD5B07-98CE-40C1-BCB2-CAE95225FD46}" sibTransId="{7DCCCABC-0AB5-4879-98EC-1F46FA764D66}"/>
    <dgm:cxn modelId="{92C63ECE-0D68-4E52-8F7C-69E0654253EB}" srcId="{7A6FC780-19E2-487B-A508-2CD2651E8710}" destId="{479E6CC7-7A2D-42F4-A8D6-395DEE8D6E1F}" srcOrd="0" destOrd="0" parTransId="{6C4FB96B-6282-4EC3-8BEE-CB893E5DF955}" sibTransId="{E5A28F44-72CE-4F4E-B0E9-50999D9748A6}"/>
    <dgm:cxn modelId="{152C7FD0-8ED6-40C6-8AE1-BA155EAA883E}" srcId="{D2BC19C0-FFC4-47EB-8FAD-B3142D4B62F7}" destId="{92754A39-9606-4FD0-A31B-8D8AB41EC5A9}" srcOrd="0" destOrd="0" parTransId="{6F0824B5-CFFF-4292-A081-C92F63E01A51}" sibTransId="{84E3EBB5-43D9-4BDF-8617-89E0FC51E176}"/>
    <dgm:cxn modelId="{8F4769D5-5BA1-4A34-B13C-7AF3B0276A10}" type="presOf" srcId="{CEBB57D2-1E53-4859-9EB8-56EFCD3C98A4}" destId="{4A056452-30CD-4895-9D9B-98869989EB2C}" srcOrd="0" destOrd="0" presId="urn:microsoft.com/office/officeart/2005/8/layout/hierarchy4"/>
    <dgm:cxn modelId="{DFBA86D6-E0CE-4C26-B1E6-5B9AEFF4559E}" srcId="{30A29CA9-0248-4E9F-892C-781AA288027C}" destId="{C1ABB589-73B4-4DCC-B6F7-E0793C93801D}" srcOrd="1" destOrd="0" parTransId="{4AE74A26-BA60-4CFB-ABBB-F9788C28A741}" sibTransId="{5523A521-834E-4CD0-BD69-1BFD1CF38EF1}"/>
    <dgm:cxn modelId="{D20B8ED7-F07F-4272-9D1F-8545D3C0A46F}" type="presOf" srcId="{CCEC6DA9-B1B1-47CC-985F-2EB099F1C9A3}" destId="{CC3A776D-A254-4E42-8BB9-CD67158206B3}" srcOrd="0" destOrd="0" presId="urn:microsoft.com/office/officeart/2005/8/layout/hierarchy4"/>
    <dgm:cxn modelId="{AC7558E0-F3AC-4D50-B40E-42B161B680C8}" type="presOf" srcId="{E6EA03C5-40E6-4778-8CDE-7AAFE37D6B9F}" destId="{01E8AA4B-BA1B-4EF5-88AE-82F3886522C7}" srcOrd="0" destOrd="0" presId="urn:microsoft.com/office/officeart/2005/8/layout/hierarchy4"/>
    <dgm:cxn modelId="{ABFB4EE1-F49E-4DE9-8348-41E05B1B8795}" type="presOf" srcId="{5F468E8F-06EC-4775-B9EB-44BAA0E3FC17}" destId="{8BE6915A-198D-4285-B8E2-5EDF13898E4A}" srcOrd="0" destOrd="0" presId="urn:microsoft.com/office/officeart/2005/8/layout/hierarchy4"/>
    <dgm:cxn modelId="{D3975FE4-DF52-415C-8748-B621C76AB29C}" type="presOf" srcId="{D1C705AE-BD2A-4036-B6D1-1B5A237BDB8E}" destId="{A5A1617E-F1DD-49B6-9D2F-CF257268E48F}" srcOrd="0" destOrd="0" presId="urn:microsoft.com/office/officeart/2005/8/layout/hierarchy4"/>
    <dgm:cxn modelId="{2AFF41F3-912A-4C59-BF4F-12EFB664C290}" type="presOf" srcId="{3F55D630-825F-4A93-BC30-240D2FA110CC}" destId="{0EDB6806-1A03-41BB-A680-88DDD9DFC8DB}" srcOrd="0" destOrd="0" presId="urn:microsoft.com/office/officeart/2005/8/layout/hierarchy4"/>
    <dgm:cxn modelId="{B85B36F5-E274-4F70-89B4-71448A9E360B}" srcId="{E6EA03C5-40E6-4778-8CDE-7AAFE37D6B9F}" destId="{83E850FC-F023-4872-BC00-6EE60766862C}" srcOrd="0" destOrd="0" parTransId="{9EB7C5F3-6ECC-4913-8343-6CD400EA982E}" sibTransId="{E3CE04CD-C95D-4E89-87EF-009613D31DE8}"/>
    <dgm:cxn modelId="{9957F541-36B9-423B-B1D5-6A74ED78E4CA}" type="presParOf" srcId="{E7C02630-8991-4DAA-89CA-169B2F60DC48}" destId="{A31F54D6-2D30-44EC-9F4E-15B063C60BC3}" srcOrd="0" destOrd="0" presId="urn:microsoft.com/office/officeart/2005/8/layout/hierarchy4"/>
    <dgm:cxn modelId="{C506C9DE-2448-4BEC-90C6-B39D96424ADF}" type="presParOf" srcId="{A31F54D6-2D30-44EC-9F4E-15B063C60BC3}" destId="{1F49F10E-1205-40F5-BF96-B1D8B90AE09E}" srcOrd="0" destOrd="0" presId="urn:microsoft.com/office/officeart/2005/8/layout/hierarchy4"/>
    <dgm:cxn modelId="{8BD103CF-6712-4864-B502-D54EF6D347BC}" type="presParOf" srcId="{A31F54D6-2D30-44EC-9F4E-15B063C60BC3}" destId="{5486981A-540B-447A-8E0A-D6C5B40C790B}" srcOrd="1" destOrd="0" presId="urn:microsoft.com/office/officeart/2005/8/layout/hierarchy4"/>
    <dgm:cxn modelId="{8C268673-BA78-430B-81A0-B6E407275C26}" type="presParOf" srcId="{A31F54D6-2D30-44EC-9F4E-15B063C60BC3}" destId="{2C3A71A3-A44D-4807-A31D-F2C9E361BEFB}" srcOrd="2" destOrd="0" presId="urn:microsoft.com/office/officeart/2005/8/layout/hierarchy4"/>
    <dgm:cxn modelId="{43E04BE9-1A9E-4D96-B0AB-FBFD37576EC2}" type="presParOf" srcId="{2C3A71A3-A44D-4807-A31D-F2C9E361BEFB}" destId="{CB06B71F-BEE7-48D8-90F2-3C1C1D29E902}" srcOrd="0" destOrd="0" presId="urn:microsoft.com/office/officeart/2005/8/layout/hierarchy4"/>
    <dgm:cxn modelId="{6A20F58B-B8EC-4995-891B-19B63AA72554}" type="presParOf" srcId="{CB06B71F-BEE7-48D8-90F2-3C1C1D29E902}" destId="{8D133727-B4F0-4022-842C-9D89A233B024}" srcOrd="0" destOrd="0" presId="urn:microsoft.com/office/officeart/2005/8/layout/hierarchy4"/>
    <dgm:cxn modelId="{1A03F12C-148A-43A4-BEC2-C7F2A9E001AE}" type="presParOf" srcId="{CB06B71F-BEE7-48D8-90F2-3C1C1D29E902}" destId="{304E1AAD-F2B5-4376-8496-73EC90787BA8}" srcOrd="1" destOrd="0" presId="urn:microsoft.com/office/officeart/2005/8/layout/hierarchy4"/>
    <dgm:cxn modelId="{F21D2F53-7111-4C4F-8512-BFDD8205469D}" type="presParOf" srcId="{CB06B71F-BEE7-48D8-90F2-3C1C1D29E902}" destId="{FC2C9E89-BE5F-444E-954A-2D29826B2649}" srcOrd="2" destOrd="0" presId="urn:microsoft.com/office/officeart/2005/8/layout/hierarchy4"/>
    <dgm:cxn modelId="{3201B706-B4DC-43DA-B4E9-BE03A9A677F0}" type="presParOf" srcId="{FC2C9E89-BE5F-444E-954A-2D29826B2649}" destId="{7173E467-F2F1-4255-A335-709D897DD2E7}" srcOrd="0" destOrd="0" presId="urn:microsoft.com/office/officeart/2005/8/layout/hierarchy4"/>
    <dgm:cxn modelId="{2999816C-F3F9-453A-80F9-19A98AA2F949}" type="presParOf" srcId="{7173E467-F2F1-4255-A335-709D897DD2E7}" destId="{B166033B-B875-4B2B-991F-4CA76F488433}" srcOrd="0" destOrd="0" presId="urn:microsoft.com/office/officeart/2005/8/layout/hierarchy4"/>
    <dgm:cxn modelId="{6AE0A326-3EB9-41E6-AD13-C4CAFA7530DE}" type="presParOf" srcId="{7173E467-F2F1-4255-A335-709D897DD2E7}" destId="{C45E97F7-EB71-4BF7-82AD-FE20DFAD6485}" srcOrd="1" destOrd="0" presId="urn:microsoft.com/office/officeart/2005/8/layout/hierarchy4"/>
    <dgm:cxn modelId="{5F78D81B-9D25-4D07-B57F-196466E09F61}" type="presParOf" srcId="{7173E467-F2F1-4255-A335-709D897DD2E7}" destId="{EB20C2F5-9AEC-4F2A-87B1-2948AD24F5A9}" srcOrd="2" destOrd="0" presId="urn:microsoft.com/office/officeart/2005/8/layout/hierarchy4"/>
    <dgm:cxn modelId="{4839B7FD-1450-4509-925B-9B8953E75B41}" type="presParOf" srcId="{EB20C2F5-9AEC-4F2A-87B1-2948AD24F5A9}" destId="{13A077E6-97F8-42A4-91DA-5A891A2DFC31}" srcOrd="0" destOrd="0" presId="urn:microsoft.com/office/officeart/2005/8/layout/hierarchy4"/>
    <dgm:cxn modelId="{5552B8D5-D771-4639-B748-083FE6B72A63}" type="presParOf" srcId="{13A077E6-97F8-42A4-91DA-5A891A2DFC31}" destId="{68C44F0B-A6C3-4719-8536-ECE9D0FCF66C}" srcOrd="0" destOrd="0" presId="urn:microsoft.com/office/officeart/2005/8/layout/hierarchy4"/>
    <dgm:cxn modelId="{77CDC4C6-8A4E-41FC-8210-57B50678B277}" type="presParOf" srcId="{13A077E6-97F8-42A4-91DA-5A891A2DFC31}" destId="{22DB88A7-DB2A-415A-A61B-938162016822}" srcOrd="1" destOrd="0" presId="urn:microsoft.com/office/officeart/2005/8/layout/hierarchy4"/>
    <dgm:cxn modelId="{EF0B3509-96E1-4A2B-AC98-55BA7328B3FA}" type="presParOf" srcId="{13A077E6-97F8-42A4-91DA-5A891A2DFC31}" destId="{EFB79D29-E011-43DD-A944-0D5A413B7936}" srcOrd="2" destOrd="0" presId="urn:microsoft.com/office/officeart/2005/8/layout/hierarchy4"/>
    <dgm:cxn modelId="{4D44CA30-9CAA-4F67-B6E7-657AD3F5DBCD}" type="presParOf" srcId="{EFB79D29-E011-43DD-A944-0D5A413B7936}" destId="{5EDF5CF7-CF62-47EE-90ED-BE994C9F3662}" srcOrd="0" destOrd="0" presId="urn:microsoft.com/office/officeart/2005/8/layout/hierarchy4"/>
    <dgm:cxn modelId="{6C37571C-FBCB-48B2-BF0F-957AE2EC437B}" type="presParOf" srcId="{5EDF5CF7-CF62-47EE-90ED-BE994C9F3662}" destId="{3174F748-DFA6-4E56-9754-5ACEA90F188F}" srcOrd="0" destOrd="0" presId="urn:microsoft.com/office/officeart/2005/8/layout/hierarchy4"/>
    <dgm:cxn modelId="{D5E925F2-0319-45F2-BA1E-538DB12AFAE8}" type="presParOf" srcId="{5EDF5CF7-CF62-47EE-90ED-BE994C9F3662}" destId="{0107EB51-4B32-4ABF-AD3D-06486C28BC83}" srcOrd="1" destOrd="0" presId="urn:microsoft.com/office/officeart/2005/8/layout/hierarchy4"/>
    <dgm:cxn modelId="{1101E55B-5441-4617-86A4-BF4BCFB201C7}" type="presParOf" srcId="{EFB79D29-E011-43DD-A944-0D5A413B7936}" destId="{384552F1-1D3E-4EDD-B64C-B91072A6D160}" srcOrd="1" destOrd="0" presId="urn:microsoft.com/office/officeart/2005/8/layout/hierarchy4"/>
    <dgm:cxn modelId="{F8C85F08-C286-4970-8B6B-3FBE0F678C1B}" type="presParOf" srcId="{EFB79D29-E011-43DD-A944-0D5A413B7936}" destId="{05EB24EB-FB94-4965-B9A3-9DCC7AB2363F}" srcOrd="2" destOrd="0" presId="urn:microsoft.com/office/officeart/2005/8/layout/hierarchy4"/>
    <dgm:cxn modelId="{C47C7E07-C567-484A-B718-A22B4733276B}" type="presParOf" srcId="{05EB24EB-FB94-4965-B9A3-9DCC7AB2363F}" destId="{73A57F0F-E6E6-48C7-9EC3-007E2D0DAF89}" srcOrd="0" destOrd="0" presId="urn:microsoft.com/office/officeart/2005/8/layout/hierarchy4"/>
    <dgm:cxn modelId="{F5FE5E66-FC9B-4937-ABA9-9DC99A6B643C}" type="presParOf" srcId="{05EB24EB-FB94-4965-B9A3-9DCC7AB2363F}" destId="{9AAE1FA2-E269-4119-A791-17436F1F7050}" srcOrd="1" destOrd="0" presId="urn:microsoft.com/office/officeart/2005/8/layout/hierarchy4"/>
    <dgm:cxn modelId="{B06B3283-53B0-45D4-932E-163267C4139B}" type="presParOf" srcId="{EB20C2F5-9AEC-4F2A-87B1-2948AD24F5A9}" destId="{A447822C-4456-4AAD-A9B0-B5E720AFB741}" srcOrd="1" destOrd="0" presId="urn:microsoft.com/office/officeart/2005/8/layout/hierarchy4"/>
    <dgm:cxn modelId="{3B49D712-C941-428C-A3F7-2F042357808F}" type="presParOf" srcId="{EB20C2F5-9AEC-4F2A-87B1-2948AD24F5A9}" destId="{7DB7AFE6-04CA-4B37-BFB6-1BFD16D11783}" srcOrd="2" destOrd="0" presId="urn:microsoft.com/office/officeart/2005/8/layout/hierarchy4"/>
    <dgm:cxn modelId="{F63F7267-3B53-40A5-84D4-E8B2584CA37D}" type="presParOf" srcId="{7DB7AFE6-04CA-4B37-BFB6-1BFD16D11783}" destId="{4A056452-30CD-4895-9D9B-98869989EB2C}" srcOrd="0" destOrd="0" presId="urn:microsoft.com/office/officeart/2005/8/layout/hierarchy4"/>
    <dgm:cxn modelId="{27B72E3A-3E4B-4D2B-BE35-27357826670F}" type="presParOf" srcId="{7DB7AFE6-04CA-4B37-BFB6-1BFD16D11783}" destId="{56AB1655-D409-4B78-9D09-08DEF1083E5A}" srcOrd="1" destOrd="0" presId="urn:microsoft.com/office/officeart/2005/8/layout/hierarchy4"/>
    <dgm:cxn modelId="{BFD20FC9-6AD9-46E7-A917-8517B729519B}" type="presParOf" srcId="{EB20C2F5-9AEC-4F2A-87B1-2948AD24F5A9}" destId="{C3D9C287-E70D-4862-BA58-E447535D3B10}" srcOrd="3" destOrd="0" presId="urn:microsoft.com/office/officeart/2005/8/layout/hierarchy4"/>
    <dgm:cxn modelId="{C1E8DF0D-FD38-44B4-A705-D22ECC61EBF3}" type="presParOf" srcId="{EB20C2F5-9AEC-4F2A-87B1-2948AD24F5A9}" destId="{5C30AF18-1DEF-4C59-97FC-31380B832EB2}" srcOrd="4" destOrd="0" presId="urn:microsoft.com/office/officeart/2005/8/layout/hierarchy4"/>
    <dgm:cxn modelId="{1F16B1DD-B6E8-4AAB-8007-BE08E4690DCD}" type="presParOf" srcId="{5C30AF18-1DEF-4C59-97FC-31380B832EB2}" destId="{4773B9B7-9E11-4702-A491-26A973883015}" srcOrd="0" destOrd="0" presId="urn:microsoft.com/office/officeart/2005/8/layout/hierarchy4"/>
    <dgm:cxn modelId="{1857316D-A14A-4A70-8C4C-AFBD2BF1F8B8}" type="presParOf" srcId="{5C30AF18-1DEF-4C59-97FC-31380B832EB2}" destId="{63292F31-7D37-4838-98AD-8C031766A8B5}" srcOrd="1" destOrd="0" presId="urn:microsoft.com/office/officeart/2005/8/layout/hierarchy4"/>
    <dgm:cxn modelId="{5DE58E55-1816-4DD9-8B43-FA103DF93C4B}" type="presParOf" srcId="{EB20C2F5-9AEC-4F2A-87B1-2948AD24F5A9}" destId="{1E23C61E-3BEE-41DF-9885-3C638A0B6B17}" srcOrd="5" destOrd="0" presId="urn:microsoft.com/office/officeart/2005/8/layout/hierarchy4"/>
    <dgm:cxn modelId="{5724A244-0989-4453-A4C2-57B99605E4B8}" type="presParOf" srcId="{EB20C2F5-9AEC-4F2A-87B1-2948AD24F5A9}" destId="{6765582F-CD44-4AC4-ACA7-AA4481E4BEC0}" srcOrd="6" destOrd="0" presId="urn:microsoft.com/office/officeart/2005/8/layout/hierarchy4"/>
    <dgm:cxn modelId="{8A4ABED6-3E02-40A4-8759-91766F8BE70E}" type="presParOf" srcId="{6765582F-CD44-4AC4-ACA7-AA4481E4BEC0}" destId="{A5A1617E-F1DD-49B6-9D2F-CF257268E48F}" srcOrd="0" destOrd="0" presId="urn:microsoft.com/office/officeart/2005/8/layout/hierarchy4"/>
    <dgm:cxn modelId="{5CE71A07-505E-4611-8BD9-B956BAA952B7}" type="presParOf" srcId="{6765582F-CD44-4AC4-ACA7-AA4481E4BEC0}" destId="{FD6B0FB3-A053-4627-B06E-7BC6AE6473D1}" srcOrd="1" destOrd="0" presId="urn:microsoft.com/office/officeart/2005/8/layout/hierarchy4"/>
    <dgm:cxn modelId="{64D256D7-6FCA-4D5D-B3AA-582E94F0CE86}" type="presParOf" srcId="{FC2C9E89-BE5F-444E-954A-2D29826B2649}" destId="{A1699496-BBBA-4AB0-9A6E-D18654E2F2D2}" srcOrd="1" destOrd="0" presId="urn:microsoft.com/office/officeart/2005/8/layout/hierarchy4"/>
    <dgm:cxn modelId="{D0CC54D6-D809-49BF-A926-E5B640BD0889}" type="presParOf" srcId="{FC2C9E89-BE5F-444E-954A-2D29826B2649}" destId="{F38DC596-DB1D-4FEF-8C68-87575FB05A7F}" srcOrd="2" destOrd="0" presId="urn:microsoft.com/office/officeart/2005/8/layout/hierarchy4"/>
    <dgm:cxn modelId="{BC1DAD64-DDA9-4EC2-B6F8-7AFB27BC08DE}" type="presParOf" srcId="{F38DC596-DB1D-4FEF-8C68-87575FB05A7F}" destId="{08F39FEC-DB94-4718-8364-D6727844CA6E}" srcOrd="0" destOrd="0" presId="urn:microsoft.com/office/officeart/2005/8/layout/hierarchy4"/>
    <dgm:cxn modelId="{7FC3915C-5E41-49FE-9CEA-07A3260F275D}" type="presParOf" srcId="{F38DC596-DB1D-4FEF-8C68-87575FB05A7F}" destId="{1AFF44C3-590B-44AB-8DF5-C74B50BA70DA}" srcOrd="1" destOrd="0" presId="urn:microsoft.com/office/officeart/2005/8/layout/hierarchy4"/>
    <dgm:cxn modelId="{45CC9F50-3437-40C8-8C21-8F50A2A79C6C}" type="presParOf" srcId="{F38DC596-DB1D-4FEF-8C68-87575FB05A7F}" destId="{B2AF76CF-6F34-4D1C-84D5-E39122F4629B}" srcOrd="2" destOrd="0" presId="urn:microsoft.com/office/officeart/2005/8/layout/hierarchy4"/>
    <dgm:cxn modelId="{9695973A-4ADA-4196-8322-AA80F045BB87}" type="presParOf" srcId="{B2AF76CF-6F34-4D1C-84D5-E39122F4629B}" destId="{D0FE2E74-B4B8-4F67-AD93-86772863DB5A}" srcOrd="0" destOrd="0" presId="urn:microsoft.com/office/officeart/2005/8/layout/hierarchy4"/>
    <dgm:cxn modelId="{BF3B0AD3-05C2-44E6-8A13-3CF21448667A}" type="presParOf" srcId="{D0FE2E74-B4B8-4F67-AD93-86772863DB5A}" destId="{2622B5F6-66C7-42EE-B77D-AED09BDC8D1B}" srcOrd="0" destOrd="0" presId="urn:microsoft.com/office/officeart/2005/8/layout/hierarchy4"/>
    <dgm:cxn modelId="{A830D238-F796-43BF-A376-3062A6326923}" type="presParOf" srcId="{D0FE2E74-B4B8-4F67-AD93-86772863DB5A}" destId="{6B4D2B6C-1271-4D50-B866-35BDB2C6800C}" srcOrd="1" destOrd="0" presId="urn:microsoft.com/office/officeart/2005/8/layout/hierarchy4"/>
    <dgm:cxn modelId="{A048BD50-8126-415D-87ED-CF40006C0D70}" type="presParOf" srcId="{B2AF76CF-6F34-4D1C-84D5-E39122F4629B}" destId="{56E4DC2F-BD15-43FD-8599-8B0171281BC7}" srcOrd="1" destOrd="0" presId="urn:microsoft.com/office/officeart/2005/8/layout/hierarchy4"/>
    <dgm:cxn modelId="{DF56915E-CB82-4DB4-AE1B-7EFF5DD2DDA8}" type="presParOf" srcId="{B2AF76CF-6F34-4D1C-84D5-E39122F4629B}" destId="{3BC95FEE-DFFD-4096-A6A9-32F041936D2B}" srcOrd="2" destOrd="0" presId="urn:microsoft.com/office/officeart/2005/8/layout/hierarchy4"/>
    <dgm:cxn modelId="{DF4468B1-2924-418B-ADFE-F06EDD43971E}" type="presParOf" srcId="{3BC95FEE-DFFD-4096-A6A9-32F041936D2B}" destId="{4BB4AE02-F955-4979-B99D-5A3D22EF210F}" srcOrd="0" destOrd="0" presId="urn:microsoft.com/office/officeart/2005/8/layout/hierarchy4"/>
    <dgm:cxn modelId="{4ED2FCD5-AD55-451D-A0AC-49379F4DEBF4}" type="presParOf" srcId="{3BC95FEE-DFFD-4096-A6A9-32F041936D2B}" destId="{9B403910-DB76-4847-A3D9-A7121C58D779}" srcOrd="1" destOrd="0" presId="urn:microsoft.com/office/officeart/2005/8/layout/hierarchy4"/>
    <dgm:cxn modelId="{DAC4AB06-D851-4ECF-A981-169B4DA4599B}" type="presParOf" srcId="{B2AF76CF-6F34-4D1C-84D5-E39122F4629B}" destId="{E3122BA6-6846-4C83-9084-4C52FC6B76EE}" srcOrd="3" destOrd="0" presId="urn:microsoft.com/office/officeart/2005/8/layout/hierarchy4"/>
    <dgm:cxn modelId="{B6AFD9A6-B602-4D50-8B2C-A6689D7FACFC}" type="presParOf" srcId="{B2AF76CF-6F34-4D1C-84D5-E39122F4629B}" destId="{23F8849B-AE86-4A9E-8635-BDA7C8406BDF}" srcOrd="4" destOrd="0" presId="urn:microsoft.com/office/officeart/2005/8/layout/hierarchy4"/>
    <dgm:cxn modelId="{42D0205E-F43E-49DD-AB68-CFAE5E464B88}" type="presParOf" srcId="{23F8849B-AE86-4A9E-8635-BDA7C8406BDF}" destId="{75FBE8F1-6A5D-420A-AAE1-275C6D42D409}" srcOrd="0" destOrd="0" presId="urn:microsoft.com/office/officeart/2005/8/layout/hierarchy4"/>
    <dgm:cxn modelId="{A8F86D4E-D6B5-4A20-A541-ECA17389D257}" type="presParOf" srcId="{23F8849B-AE86-4A9E-8635-BDA7C8406BDF}" destId="{444131B5-36B9-4C8D-AED9-3BFD770DC989}" srcOrd="1" destOrd="0" presId="urn:microsoft.com/office/officeart/2005/8/layout/hierarchy4"/>
    <dgm:cxn modelId="{D9089B4D-C4B9-438E-8BFF-4272ABF74294}" type="presParOf" srcId="{B2AF76CF-6F34-4D1C-84D5-E39122F4629B}" destId="{C38A6C69-4729-450C-83FF-49F0D17FEC65}" srcOrd="5" destOrd="0" presId="urn:microsoft.com/office/officeart/2005/8/layout/hierarchy4"/>
    <dgm:cxn modelId="{3B7F8E74-4CDE-455F-8A77-AAF7881E92F1}" type="presParOf" srcId="{B2AF76CF-6F34-4D1C-84D5-E39122F4629B}" destId="{4141B2DE-616D-467E-AFD8-F4AEA987281F}" srcOrd="6" destOrd="0" presId="urn:microsoft.com/office/officeart/2005/8/layout/hierarchy4"/>
    <dgm:cxn modelId="{BCC8D482-DBE9-4A78-81BA-B9E1006A19D3}" type="presParOf" srcId="{4141B2DE-616D-467E-AFD8-F4AEA987281F}" destId="{28553F13-8CA5-4867-BDD2-3B4E93CBEC18}" srcOrd="0" destOrd="0" presId="urn:microsoft.com/office/officeart/2005/8/layout/hierarchy4"/>
    <dgm:cxn modelId="{7D578AAA-F80F-42AF-9156-E1F19DB09B59}" type="presParOf" srcId="{4141B2DE-616D-467E-AFD8-F4AEA987281F}" destId="{DE70B717-EDA5-47F1-90B0-07B0A80091BB}" srcOrd="1" destOrd="0" presId="urn:microsoft.com/office/officeart/2005/8/layout/hierarchy4"/>
    <dgm:cxn modelId="{6A0B738B-8B6D-422C-9169-599F8F66509F}" type="presParOf" srcId="{B2AF76CF-6F34-4D1C-84D5-E39122F4629B}" destId="{131CD41F-152D-4F33-A151-391B72FC8E8E}" srcOrd="7" destOrd="0" presId="urn:microsoft.com/office/officeart/2005/8/layout/hierarchy4"/>
    <dgm:cxn modelId="{55590C85-C132-40E2-88F5-0EB3A680887B}" type="presParOf" srcId="{B2AF76CF-6F34-4D1C-84D5-E39122F4629B}" destId="{517059B3-AD2D-433C-AB1A-85B63A93B6A8}" srcOrd="8" destOrd="0" presId="urn:microsoft.com/office/officeart/2005/8/layout/hierarchy4"/>
    <dgm:cxn modelId="{BFD48182-2100-4612-9B6B-B50722E3F6D4}" type="presParOf" srcId="{517059B3-AD2D-433C-AB1A-85B63A93B6A8}" destId="{81EB73FB-33F3-4D11-8186-09D1A1A47A3D}" srcOrd="0" destOrd="0" presId="urn:microsoft.com/office/officeart/2005/8/layout/hierarchy4"/>
    <dgm:cxn modelId="{68A69058-DDE8-4F05-AA21-98B668C76CEF}" type="presParOf" srcId="{517059B3-AD2D-433C-AB1A-85B63A93B6A8}" destId="{A1B5E026-5308-432F-BC1B-69E8D95952E1}" srcOrd="1" destOrd="0" presId="urn:microsoft.com/office/officeart/2005/8/layout/hierarchy4"/>
    <dgm:cxn modelId="{F8B81FEC-C892-4AEA-AAF8-3A3F7B9B82A1}" type="presParOf" srcId="{B2AF76CF-6F34-4D1C-84D5-E39122F4629B}" destId="{F1439DC9-2884-44D0-B23E-3010D6552F50}" srcOrd="9" destOrd="0" presId="urn:microsoft.com/office/officeart/2005/8/layout/hierarchy4"/>
    <dgm:cxn modelId="{8BEE13D0-4BD9-4AA7-A634-3CBB8312D3BA}" type="presParOf" srcId="{B2AF76CF-6F34-4D1C-84D5-E39122F4629B}" destId="{3F94BC84-1876-4EB8-9D25-8B38B186F158}" srcOrd="10" destOrd="0" presId="urn:microsoft.com/office/officeart/2005/8/layout/hierarchy4"/>
    <dgm:cxn modelId="{574D9128-8996-4581-A4A0-6F9F501A6328}" type="presParOf" srcId="{3F94BC84-1876-4EB8-9D25-8B38B186F158}" destId="{8BE6915A-198D-4285-B8E2-5EDF13898E4A}" srcOrd="0" destOrd="0" presId="urn:microsoft.com/office/officeart/2005/8/layout/hierarchy4"/>
    <dgm:cxn modelId="{D89A8DBA-08F5-4FF2-B7F0-26B404CA8571}" type="presParOf" srcId="{3F94BC84-1876-4EB8-9D25-8B38B186F158}" destId="{84327785-35DC-42B1-8505-B05F68C66C17}" srcOrd="1" destOrd="0" presId="urn:microsoft.com/office/officeart/2005/8/layout/hierarchy4"/>
    <dgm:cxn modelId="{AAD81547-9E3B-4C31-A8C7-C182DCF80C0C}" type="presParOf" srcId="{2C3A71A3-A44D-4807-A31D-F2C9E361BEFB}" destId="{B2CCA149-3458-491F-B1A1-2FD6C3C99381}" srcOrd="1" destOrd="0" presId="urn:microsoft.com/office/officeart/2005/8/layout/hierarchy4"/>
    <dgm:cxn modelId="{DBF690CC-8D0B-482A-A658-A85823272007}" type="presParOf" srcId="{2C3A71A3-A44D-4807-A31D-F2C9E361BEFB}" destId="{6A63A5FB-D6FD-42E0-B2B0-10BC06781704}" srcOrd="2" destOrd="0" presId="urn:microsoft.com/office/officeart/2005/8/layout/hierarchy4"/>
    <dgm:cxn modelId="{706CA2FE-ACF5-4349-A073-C599D6DF8A5F}" type="presParOf" srcId="{6A63A5FB-D6FD-42E0-B2B0-10BC06781704}" destId="{01E8AA4B-BA1B-4EF5-88AE-82F3886522C7}" srcOrd="0" destOrd="0" presId="urn:microsoft.com/office/officeart/2005/8/layout/hierarchy4"/>
    <dgm:cxn modelId="{D7AD5DE3-769B-43F9-973C-04169E3E5B11}" type="presParOf" srcId="{6A63A5FB-D6FD-42E0-B2B0-10BC06781704}" destId="{5A5FF998-943E-44A3-B3F1-D09AE43AD242}" srcOrd="1" destOrd="0" presId="urn:microsoft.com/office/officeart/2005/8/layout/hierarchy4"/>
    <dgm:cxn modelId="{C3B0FCB7-5F0A-41FB-A2C2-2657311951C6}" type="presParOf" srcId="{6A63A5FB-D6FD-42E0-B2B0-10BC06781704}" destId="{7EF6F10B-9978-4047-BD28-B4D22EF0EE3A}" srcOrd="2" destOrd="0" presId="urn:microsoft.com/office/officeart/2005/8/layout/hierarchy4"/>
    <dgm:cxn modelId="{0AA34733-329B-4B85-8ABA-9EE284F8A98F}" type="presParOf" srcId="{7EF6F10B-9978-4047-BD28-B4D22EF0EE3A}" destId="{8D877708-24F4-4FD2-B6A6-3F7B77D027AA}" srcOrd="0" destOrd="0" presId="urn:microsoft.com/office/officeart/2005/8/layout/hierarchy4"/>
    <dgm:cxn modelId="{B72CD2BB-48D7-4478-B882-53EB940D7B83}" type="presParOf" srcId="{8D877708-24F4-4FD2-B6A6-3F7B77D027AA}" destId="{3D0F55BA-F867-4D23-B328-51DA9CC7EEBE}" srcOrd="0" destOrd="0" presId="urn:microsoft.com/office/officeart/2005/8/layout/hierarchy4"/>
    <dgm:cxn modelId="{F657F9EC-8767-4E8E-BB9E-3F9236BD15D1}" type="presParOf" srcId="{8D877708-24F4-4FD2-B6A6-3F7B77D027AA}" destId="{FA42FAE5-3BB9-4DB1-BFCA-A8728F0904B3}" srcOrd="1" destOrd="0" presId="urn:microsoft.com/office/officeart/2005/8/layout/hierarchy4"/>
    <dgm:cxn modelId="{430A1206-BF8D-446E-A4B0-90041A9BCD0B}" type="presParOf" srcId="{8D877708-24F4-4FD2-B6A6-3F7B77D027AA}" destId="{44FD6359-ABC4-4129-A2F8-36E8B75BC7DA}" srcOrd="2" destOrd="0" presId="urn:microsoft.com/office/officeart/2005/8/layout/hierarchy4"/>
    <dgm:cxn modelId="{8C0A6F2C-DDE4-40EF-9083-74D806A6B43E}" type="presParOf" srcId="{44FD6359-ABC4-4129-A2F8-36E8B75BC7DA}" destId="{3DEB66DC-EC1A-46AC-8E6A-7B35BE019308}" srcOrd="0" destOrd="0" presId="urn:microsoft.com/office/officeart/2005/8/layout/hierarchy4"/>
    <dgm:cxn modelId="{646F7EB7-0E5F-4DA9-A6C2-9C0ABB25BC76}" type="presParOf" srcId="{3DEB66DC-EC1A-46AC-8E6A-7B35BE019308}" destId="{7C173359-4010-4762-A44A-4027DCB699F7}" srcOrd="0" destOrd="0" presId="urn:microsoft.com/office/officeart/2005/8/layout/hierarchy4"/>
    <dgm:cxn modelId="{16621D69-161D-4B8D-A393-A4FB2D4A0EBB}" type="presParOf" srcId="{3DEB66DC-EC1A-46AC-8E6A-7B35BE019308}" destId="{84F0F493-D846-4069-8E44-46E5E367F022}" srcOrd="1" destOrd="0" presId="urn:microsoft.com/office/officeart/2005/8/layout/hierarchy4"/>
    <dgm:cxn modelId="{5A00E718-72D3-4E5C-8926-F9539F3995B6}" type="presParOf" srcId="{44FD6359-ABC4-4129-A2F8-36E8B75BC7DA}" destId="{7EE826EE-1772-42B5-B1C7-43F55D3BE354}" srcOrd="1" destOrd="0" presId="urn:microsoft.com/office/officeart/2005/8/layout/hierarchy4"/>
    <dgm:cxn modelId="{6E6233E1-FE99-4047-B51D-6DF111512874}" type="presParOf" srcId="{44FD6359-ABC4-4129-A2F8-36E8B75BC7DA}" destId="{8D3A4235-06EE-4672-B880-8C6FCB0C234D}" srcOrd="2" destOrd="0" presId="urn:microsoft.com/office/officeart/2005/8/layout/hierarchy4"/>
    <dgm:cxn modelId="{660FA220-2C4B-46C3-9A53-7C97FC6F72B7}" type="presParOf" srcId="{8D3A4235-06EE-4672-B880-8C6FCB0C234D}" destId="{0EDB6806-1A03-41BB-A680-88DDD9DFC8DB}" srcOrd="0" destOrd="0" presId="urn:microsoft.com/office/officeart/2005/8/layout/hierarchy4"/>
    <dgm:cxn modelId="{EF014924-E569-40DF-917A-BDBDA6D2653A}" type="presParOf" srcId="{8D3A4235-06EE-4672-B880-8C6FCB0C234D}" destId="{1025B80A-61A7-4B7D-AA4A-6E97FCB0762F}" srcOrd="1" destOrd="0" presId="urn:microsoft.com/office/officeart/2005/8/layout/hierarchy4"/>
    <dgm:cxn modelId="{B32979BE-B47C-40AF-B94F-A98E736A6F6A}" type="presParOf" srcId="{44FD6359-ABC4-4129-A2F8-36E8B75BC7DA}" destId="{3DA0B923-DA7D-45B9-9FA0-4F33C65F6526}" srcOrd="3" destOrd="0" presId="urn:microsoft.com/office/officeart/2005/8/layout/hierarchy4"/>
    <dgm:cxn modelId="{7CC14008-DD81-458F-8853-DA186EC2716E}" type="presParOf" srcId="{44FD6359-ABC4-4129-A2F8-36E8B75BC7DA}" destId="{67DB4836-2160-43F3-864F-8E6B16574948}" srcOrd="4" destOrd="0" presId="urn:microsoft.com/office/officeart/2005/8/layout/hierarchy4"/>
    <dgm:cxn modelId="{20B57C83-550D-470D-B308-708996DA075E}" type="presParOf" srcId="{67DB4836-2160-43F3-864F-8E6B16574948}" destId="{2860852A-8AE9-4BBC-A1D6-0ABED85360FD}" srcOrd="0" destOrd="0" presId="urn:microsoft.com/office/officeart/2005/8/layout/hierarchy4"/>
    <dgm:cxn modelId="{EE2F2BB2-879F-4472-B3BA-A68BDA35B4A2}" type="presParOf" srcId="{67DB4836-2160-43F3-864F-8E6B16574948}" destId="{4DD3462F-72FB-425B-893D-141F62BCBB7B}" srcOrd="1" destOrd="0" presId="urn:microsoft.com/office/officeart/2005/8/layout/hierarchy4"/>
    <dgm:cxn modelId="{E0130E5F-4321-4E52-8D3E-B6DA006F7C6E}" type="presParOf" srcId="{44FD6359-ABC4-4129-A2F8-36E8B75BC7DA}" destId="{83498357-A7E7-48CC-8207-1D9A170BCB58}" srcOrd="5" destOrd="0" presId="urn:microsoft.com/office/officeart/2005/8/layout/hierarchy4"/>
    <dgm:cxn modelId="{37AC8D36-0867-4CA9-A966-B9D24C0316A3}" type="presParOf" srcId="{44FD6359-ABC4-4129-A2F8-36E8B75BC7DA}" destId="{D7F754B0-9033-400D-AAD8-135F034BDD4D}" srcOrd="6" destOrd="0" presId="urn:microsoft.com/office/officeart/2005/8/layout/hierarchy4"/>
    <dgm:cxn modelId="{15AACC03-62DB-47D1-B223-E9161CFAE24B}" type="presParOf" srcId="{D7F754B0-9033-400D-AAD8-135F034BDD4D}" destId="{16941AB5-1C05-4EAE-94E3-2BBBE46E305E}" srcOrd="0" destOrd="0" presId="urn:microsoft.com/office/officeart/2005/8/layout/hierarchy4"/>
    <dgm:cxn modelId="{31373D37-9118-4D36-BF59-4283ABEEDE1C}" type="presParOf" srcId="{D7F754B0-9033-400D-AAD8-135F034BDD4D}" destId="{9263AB55-4B56-4CCD-B9FF-415C788F3E73}" srcOrd="1" destOrd="0" presId="urn:microsoft.com/office/officeart/2005/8/layout/hierarchy4"/>
    <dgm:cxn modelId="{19CE9D01-FA82-41A3-B9C9-2DEFC8CA373E}" type="presParOf" srcId="{7EF6F10B-9978-4047-BD28-B4D22EF0EE3A}" destId="{ADD01523-D889-4B2C-98C7-C8813D3BF36E}" srcOrd="1" destOrd="0" presId="urn:microsoft.com/office/officeart/2005/8/layout/hierarchy4"/>
    <dgm:cxn modelId="{7B137D9C-0889-4FD5-94B6-D74D3E7ED65F}" type="presParOf" srcId="{7EF6F10B-9978-4047-BD28-B4D22EF0EE3A}" destId="{BDA78088-CAC6-4506-8399-2B9A3FEA0721}" srcOrd="2" destOrd="0" presId="urn:microsoft.com/office/officeart/2005/8/layout/hierarchy4"/>
    <dgm:cxn modelId="{B9F6F874-136D-4B8F-9EF0-E52B7FBD689E}" type="presParOf" srcId="{BDA78088-CAC6-4506-8399-2B9A3FEA0721}" destId="{035B82DD-2A91-45FF-86F9-F1A894D1F3AE}" srcOrd="0" destOrd="0" presId="urn:microsoft.com/office/officeart/2005/8/layout/hierarchy4"/>
    <dgm:cxn modelId="{47FE206E-3869-4523-8015-CDCC165E4479}" type="presParOf" srcId="{BDA78088-CAC6-4506-8399-2B9A3FEA0721}" destId="{AD1393FC-A963-496F-AA3B-B2DFF2EED28C}" srcOrd="1" destOrd="0" presId="urn:microsoft.com/office/officeart/2005/8/layout/hierarchy4"/>
    <dgm:cxn modelId="{902B6399-727D-4F42-B570-A1885DF79217}" type="presParOf" srcId="{BDA78088-CAC6-4506-8399-2B9A3FEA0721}" destId="{053EA6EC-CE01-4C8A-A275-68468E7D83F8}" srcOrd="2" destOrd="0" presId="urn:microsoft.com/office/officeart/2005/8/layout/hierarchy4"/>
    <dgm:cxn modelId="{59A80FE1-6575-4095-87B0-F762DCA2EB86}" type="presParOf" srcId="{053EA6EC-CE01-4C8A-A275-68468E7D83F8}" destId="{1AF0A130-EA1D-4C55-B7F2-6EF5EC0071A0}" srcOrd="0" destOrd="0" presId="urn:microsoft.com/office/officeart/2005/8/layout/hierarchy4"/>
    <dgm:cxn modelId="{DD347C32-ECC0-40E8-8DAB-D11E7AFE3D4B}" type="presParOf" srcId="{1AF0A130-EA1D-4C55-B7F2-6EF5EC0071A0}" destId="{CC3A776D-A254-4E42-8BB9-CD67158206B3}" srcOrd="0" destOrd="0" presId="urn:microsoft.com/office/officeart/2005/8/layout/hierarchy4"/>
    <dgm:cxn modelId="{9F20910E-0C6C-4578-83AC-B92416AEABA5}" type="presParOf" srcId="{1AF0A130-EA1D-4C55-B7F2-6EF5EC0071A0}" destId="{D8F91B99-E938-48C4-8C6C-3BA90862B426}" srcOrd="1" destOrd="0" presId="urn:microsoft.com/office/officeart/2005/8/layout/hierarchy4"/>
    <dgm:cxn modelId="{4812AE84-FA80-45AB-B2B6-3959857B6075}" type="presParOf" srcId="{053EA6EC-CE01-4C8A-A275-68468E7D83F8}" destId="{DA1B1BDA-469C-4D9C-AC13-C970E5B9BAC8}" srcOrd="1" destOrd="0" presId="urn:microsoft.com/office/officeart/2005/8/layout/hierarchy4"/>
    <dgm:cxn modelId="{C9F97629-35AD-4D98-B4AF-5C27339FAFA8}" type="presParOf" srcId="{053EA6EC-CE01-4C8A-A275-68468E7D83F8}" destId="{A0182DA4-4E9D-4632-A51C-3CA07B8D026C}" srcOrd="2" destOrd="0" presId="urn:microsoft.com/office/officeart/2005/8/layout/hierarchy4"/>
    <dgm:cxn modelId="{598275A6-340E-425B-9A6F-649ECBA01544}" type="presParOf" srcId="{A0182DA4-4E9D-4632-A51C-3CA07B8D026C}" destId="{CD4E1F40-08F8-48F1-982B-17B39274BD49}" srcOrd="0" destOrd="0" presId="urn:microsoft.com/office/officeart/2005/8/layout/hierarchy4"/>
    <dgm:cxn modelId="{9A18AFA1-C694-4A32-A755-85867A2D6696}" type="presParOf" srcId="{A0182DA4-4E9D-4632-A51C-3CA07B8D026C}" destId="{622502F3-9D24-491F-ACFD-52924CA0385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04618" y="27399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noProof="0" dirty="0"/>
            <a:t>Introduction</a:t>
          </a:r>
        </a:p>
      </dsp:txBody>
      <dsp:txXfrm>
        <a:off x="404618" y="273995"/>
        <a:ext cx="6402340" cy="548276"/>
      </dsp:txXfrm>
    </dsp:sp>
    <dsp:sp modelId="{07CB3071-D555-47DA-A36A-69EB91531FD8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DB96E5-829A-4AAE-BD2A-C2181E720A09}">
      <dsp:nvSpPr>
        <dsp:cNvPr id="0" name=""/>
        <dsp:cNvSpPr/>
      </dsp:nvSpPr>
      <dsp:spPr>
        <a:xfrm>
          <a:off x="718958" y="1096552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noProof="0" dirty="0"/>
            <a:t>Objectifs	</a:t>
          </a:r>
        </a:p>
      </dsp:txBody>
      <dsp:txXfrm>
        <a:off x="718958" y="1096552"/>
        <a:ext cx="6088001" cy="548276"/>
      </dsp:txXfrm>
    </dsp:sp>
    <dsp:sp modelId="{0FF5D7C0-1B4E-4142-B360-8933DBC3C10F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9A84EB-B6B7-485F-B944-98173F570BDD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noProof="0" dirty="0"/>
            <a:t>Etat de l’art</a:t>
          </a:r>
        </a:p>
      </dsp:txBody>
      <dsp:txXfrm>
        <a:off x="718958" y="1919109"/>
        <a:ext cx="6088001" cy="548276"/>
      </dsp:txXfrm>
    </dsp:sp>
    <dsp:sp modelId="{3F8116AC-FAC3-4E95-9865-93CCFEB191B9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DE145-3084-4099-B9B2-C1BF2B547756}">
      <dsp:nvSpPr>
        <dsp:cNvPr id="0" name=""/>
        <dsp:cNvSpPr/>
      </dsp:nvSpPr>
      <dsp:spPr>
        <a:xfrm>
          <a:off x="404618" y="2741666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noProof="0" dirty="0"/>
            <a:t>Conclusion &amp; Perspective</a:t>
          </a:r>
        </a:p>
      </dsp:txBody>
      <dsp:txXfrm>
        <a:off x="404618" y="2741666"/>
        <a:ext cx="6402340" cy="548276"/>
      </dsp:txXfrm>
    </dsp:sp>
    <dsp:sp modelId="{A965097E-32F1-4AB8-8C4E-2814A7596B2F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B830C-FA03-4A06-8D7E-DF1BB46FE344}">
      <dsp:nvSpPr>
        <dsp:cNvPr id="0" name=""/>
        <dsp:cNvSpPr/>
      </dsp:nvSpPr>
      <dsp:spPr>
        <a:xfrm rot="16200000">
          <a:off x="-1210071" y="2073648"/>
          <a:ext cx="3099794" cy="541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77355" bIns="0" numCol="1" spcCol="1270" anchor="t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Big data</a:t>
          </a:r>
        </a:p>
      </dsp:txBody>
      <dsp:txXfrm>
        <a:off x="-1210071" y="2073648"/>
        <a:ext cx="3099794" cy="541252"/>
      </dsp:txXfrm>
    </dsp:sp>
    <dsp:sp modelId="{5B3073DA-EB4D-49B5-BCC5-A051759B55EF}">
      <dsp:nvSpPr>
        <dsp:cNvPr id="0" name=""/>
        <dsp:cNvSpPr/>
      </dsp:nvSpPr>
      <dsp:spPr>
        <a:xfrm>
          <a:off x="610452" y="794377"/>
          <a:ext cx="2696012" cy="30997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477355" rIns="256032" bIns="256032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/>
            <a:t>Ensembles des données plus grands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/>
            <a:t>Collecte et stockage plus faciles</a:t>
          </a:r>
        </a:p>
      </dsp:txBody>
      <dsp:txXfrm>
        <a:off x="610452" y="794377"/>
        <a:ext cx="2696012" cy="3099794"/>
      </dsp:txXfrm>
    </dsp:sp>
    <dsp:sp modelId="{D0B68874-F766-4EAB-9963-9F014488BA66}">
      <dsp:nvSpPr>
        <dsp:cNvPr id="0" name=""/>
        <dsp:cNvSpPr/>
      </dsp:nvSpPr>
      <dsp:spPr>
        <a:xfrm>
          <a:off x="1099" y="145545"/>
          <a:ext cx="1082505" cy="10825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515BB-BF7A-4F57-B50B-B9558560D11A}">
      <dsp:nvSpPr>
        <dsp:cNvPr id="0" name=""/>
        <dsp:cNvSpPr/>
      </dsp:nvSpPr>
      <dsp:spPr>
        <a:xfrm rot="16200000">
          <a:off x="2749688" y="2073648"/>
          <a:ext cx="3099794" cy="541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77355" bIns="0" numCol="1" spcCol="1270" anchor="t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Matériels</a:t>
          </a:r>
        </a:p>
      </dsp:txBody>
      <dsp:txXfrm>
        <a:off x="2749688" y="2073648"/>
        <a:ext cx="3099794" cy="541252"/>
      </dsp:txXfrm>
    </dsp:sp>
    <dsp:sp modelId="{AE81938D-C5CF-4A9B-AF9C-76B0C5D45A95}">
      <dsp:nvSpPr>
        <dsp:cNvPr id="0" name=""/>
        <dsp:cNvSpPr/>
      </dsp:nvSpPr>
      <dsp:spPr>
        <a:xfrm>
          <a:off x="4570212" y="794377"/>
          <a:ext cx="2696012" cy="30997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477355" rIns="256032" bIns="256032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/>
            <a:t>Graphics Processing Units (GPU)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/>
            <a:t>Massivement </a:t>
          </a:r>
          <a:r>
            <a:rPr lang="fr-FR" sz="2800" kern="1200" dirty="0" err="1"/>
            <a:t>parallélisable</a:t>
          </a:r>
          <a:endParaRPr lang="fr-FR" sz="2800" kern="1200" dirty="0"/>
        </a:p>
      </dsp:txBody>
      <dsp:txXfrm>
        <a:off x="4570212" y="794377"/>
        <a:ext cx="2696012" cy="3099794"/>
      </dsp:txXfrm>
    </dsp:sp>
    <dsp:sp modelId="{14214954-AFA4-475F-A459-D59D83E86B32}">
      <dsp:nvSpPr>
        <dsp:cNvPr id="0" name=""/>
        <dsp:cNvSpPr/>
      </dsp:nvSpPr>
      <dsp:spPr>
        <a:xfrm>
          <a:off x="4028959" y="79923"/>
          <a:ext cx="1082505" cy="108250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0DA4EF-F87E-43E8-AAE1-83E39A4B6644}">
      <dsp:nvSpPr>
        <dsp:cNvPr id="0" name=""/>
        <dsp:cNvSpPr/>
      </dsp:nvSpPr>
      <dsp:spPr>
        <a:xfrm rot="16200000">
          <a:off x="6709448" y="2073648"/>
          <a:ext cx="3099794" cy="541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77355" bIns="0" numCol="1" spcCol="1270" anchor="t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Logiciels</a:t>
          </a:r>
        </a:p>
      </dsp:txBody>
      <dsp:txXfrm>
        <a:off x="6709448" y="2073648"/>
        <a:ext cx="3099794" cy="541252"/>
      </dsp:txXfrm>
    </dsp:sp>
    <dsp:sp modelId="{6B0CA015-4AAA-4F8F-9FAE-4585EBCFA334}">
      <dsp:nvSpPr>
        <dsp:cNvPr id="0" name=""/>
        <dsp:cNvSpPr/>
      </dsp:nvSpPr>
      <dsp:spPr>
        <a:xfrm>
          <a:off x="8529971" y="794377"/>
          <a:ext cx="2696012" cy="30997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477355" rIns="256032" bIns="256032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/>
            <a:t>Techniques améliorées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/>
            <a:t>Nouveaux modèles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/>
            <a:t>Boîtes à outils</a:t>
          </a:r>
        </a:p>
      </dsp:txBody>
      <dsp:txXfrm>
        <a:off x="8529971" y="794377"/>
        <a:ext cx="2696012" cy="3099794"/>
      </dsp:txXfrm>
    </dsp:sp>
    <dsp:sp modelId="{D9255854-76E6-4BC1-AF24-30A857BB267E}">
      <dsp:nvSpPr>
        <dsp:cNvPr id="0" name=""/>
        <dsp:cNvSpPr/>
      </dsp:nvSpPr>
      <dsp:spPr>
        <a:xfrm>
          <a:off x="7988719" y="79923"/>
          <a:ext cx="1082505" cy="10825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81D6C-6388-4869-AB21-3D399D83C2ED}">
      <dsp:nvSpPr>
        <dsp:cNvPr id="0" name=""/>
        <dsp:cNvSpPr/>
      </dsp:nvSpPr>
      <dsp:spPr>
        <a:xfrm>
          <a:off x="649505" y="506157"/>
          <a:ext cx="1851660" cy="18518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Les données</a:t>
          </a:r>
        </a:p>
      </dsp:txBody>
      <dsp:txXfrm>
        <a:off x="920674" y="777357"/>
        <a:ext cx="1309322" cy="1309468"/>
      </dsp:txXfrm>
    </dsp:sp>
    <dsp:sp modelId="{78DC1EF0-4783-45F6-86DF-3F8B50B92475}">
      <dsp:nvSpPr>
        <dsp:cNvPr id="0" name=""/>
        <dsp:cNvSpPr/>
      </dsp:nvSpPr>
      <dsp:spPr>
        <a:xfrm>
          <a:off x="1706186" y="421784"/>
          <a:ext cx="205866" cy="2059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FA83C-715F-4B35-BC95-00F64495589D}">
      <dsp:nvSpPr>
        <dsp:cNvPr id="0" name=""/>
        <dsp:cNvSpPr/>
      </dsp:nvSpPr>
      <dsp:spPr>
        <a:xfrm>
          <a:off x="1218867" y="2220434"/>
          <a:ext cx="149272" cy="1492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14926-30A3-4BA4-A0E8-8ED23B2B7A68}">
      <dsp:nvSpPr>
        <dsp:cNvPr id="0" name=""/>
        <dsp:cNvSpPr/>
      </dsp:nvSpPr>
      <dsp:spPr>
        <a:xfrm>
          <a:off x="2620431" y="1257721"/>
          <a:ext cx="149272" cy="1492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426C0-E641-41B0-9D75-7E42785676FD}">
      <dsp:nvSpPr>
        <dsp:cNvPr id="0" name=""/>
        <dsp:cNvSpPr/>
      </dsp:nvSpPr>
      <dsp:spPr>
        <a:xfrm>
          <a:off x="1907115" y="2379227"/>
          <a:ext cx="205866" cy="2059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C1342-1A90-47B9-9A80-0E8B05E7AFD5}">
      <dsp:nvSpPr>
        <dsp:cNvPr id="0" name=""/>
        <dsp:cNvSpPr/>
      </dsp:nvSpPr>
      <dsp:spPr>
        <a:xfrm>
          <a:off x="1260648" y="714492"/>
          <a:ext cx="149272" cy="1492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FE921-8180-4A31-8922-9146D68BFDA9}">
      <dsp:nvSpPr>
        <dsp:cNvPr id="0" name=""/>
        <dsp:cNvSpPr/>
      </dsp:nvSpPr>
      <dsp:spPr>
        <a:xfrm>
          <a:off x="790801" y="1568385"/>
          <a:ext cx="149272" cy="1492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B94BF-86D7-4733-904E-009133936F70}">
      <dsp:nvSpPr>
        <dsp:cNvPr id="0" name=""/>
        <dsp:cNvSpPr/>
      </dsp:nvSpPr>
      <dsp:spPr>
        <a:xfrm>
          <a:off x="70647" y="840402"/>
          <a:ext cx="752818" cy="7526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Acquisition</a:t>
          </a:r>
        </a:p>
      </dsp:txBody>
      <dsp:txXfrm>
        <a:off x="180895" y="950624"/>
        <a:ext cx="532322" cy="532202"/>
      </dsp:txXfrm>
    </dsp:sp>
    <dsp:sp modelId="{CC76C259-C1CB-42E7-9EDA-6C7E2A8C29A5}">
      <dsp:nvSpPr>
        <dsp:cNvPr id="0" name=""/>
        <dsp:cNvSpPr/>
      </dsp:nvSpPr>
      <dsp:spPr>
        <a:xfrm>
          <a:off x="1498040" y="720982"/>
          <a:ext cx="205866" cy="2059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72CC2D-A268-4FC1-B723-A7671A0240C4}">
      <dsp:nvSpPr>
        <dsp:cNvPr id="0" name=""/>
        <dsp:cNvSpPr/>
      </dsp:nvSpPr>
      <dsp:spPr>
        <a:xfrm>
          <a:off x="141675" y="1813715"/>
          <a:ext cx="372231" cy="3723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0C343-7CBA-43C2-BB28-19B3049B4498}">
      <dsp:nvSpPr>
        <dsp:cNvPr id="0" name=""/>
        <dsp:cNvSpPr/>
      </dsp:nvSpPr>
      <dsp:spPr>
        <a:xfrm>
          <a:off x="291044" y="2110555"/>
          <a:ext cx="752818" cy="7526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Fusion des données</a:t>
          </a:r>
        </a:p>
      </dsp:txBody>
      <dsp:txXfrm>
        <a:off x="401292" y="2220777"/>
        <a:ext cx="532322" cy="532202"/>
      </dsp:txXfrm>
    </dsp:sp>
    <dsp:sp modelId="{A3D66047-639D-49C0-B9FF-A677CBC8CA7D}">
      <dsp:nvSpPr>
        <dsp:cNvPr id="0" name=""/>
        <dsp:cNvSpPr/>
      </dsp:nvSpPr>
      <dsp:spPr>
        <a:xfrm>
          <a:off x="2355312" y="1005902"/>
          <a:ext cx="205866" cy="2059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BB077-E0B4-4AF9-BA3B-2AFB2AD4C357}">
      <dsp:nvSpPr>
        <dsp:cNvPr id="0" name=""/>
        <dsp:cNvSpPr/>
      </dsp:nvSpPr>
      <dsp:spPr>
        <a:xfrm>
          <a:off x="0" y="2256779"/>
          <a:ext cx="149272" cy="1492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4CD36-EA37-4EA0-98CB-BA069721E554}">
      <dsp:nvSpPr>
        <dsp:cNvPr id="0" name=""/>
        <dsp:cNvSpPr/>
      </dsp:nvSpPr>
      <dsp:spPr>
        <a:xfrm>
          <a:off x="1487405" y="2044333"/>
          <a:ext cx="149272" cy="1492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6F34C-14CE-43AE-8E3A-70E7E9C4AC36}">
      <dsp:nvSpPr>
        <dsp:cNvPr id="0" name=""/>
        <dsp:cNvSpPr/>
      </dsp:nvSpPr>
      <dsp:spPr>
        <a:xfrm>
          <a:off x="2354198" y="1785538"/>
          <a:ext cx="752818" cy="7526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Analyse</a:t>
          </a:r>
        </a:p>
      </dsp:txBody>
      <dsp:txXfrm>
        <a:off x="2464446" y="1895760"/>
        <a:ext cx="532322" cy="532202"/>
      </dsp:txXfrm>
    </dsp:sp>
    <dsp:sp modelId="{4A025BA6-124D-4F2C-8EBC-1E991A02050A}">
      <dsp:nvSpPr>
        <dsp:cNvPr id="0" name=""/>
        <dsp:cNvSpPr/>
      </dsp:nvSpPr>
      <dsp:spPr>
        <a:xfrm>
          <a:off x="2833135" y="1760928"/>
          <a:ext cx="149272" cy="1492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4A736-1647-418A-804E-327183A5CD35}">
      <dsp:nvSpPr>
        <dsp:cNvPr id="0" name=""/>
        <dsp:cNvSpPr/>
      </dsp:nvSpPr>
      <dsp:spPr>
        <a:xfrm>
          <a:off x="541254" y="494109"/>
          <a:ext cx="1842750" cy="18429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DT </a:t>
          </a:r>
          <a:r>
            <a:rPr lang="fr-FR" sz="800" kern="1200" dirty="0"/>
            <a:t>agricole</a:t>
          </a:r>
        </a:p>
      </dsp:txBody>
      <dsp:txXfrm>
        <a:off x="811118" y="764004"/>
        <a:ext cx="1303022" cy="1303167"/>
      </dsp:txXfrm>
    </dsp:sp>
    <dsp:sp modelId="{D5DB45E9-A5C9-4577-B7D5-A7109A7B510B}">
      <dsp:nvSpPr>
        <dsp:cNvPr id="0" name=""/>
        <dsp:cNvSpPr/>
      </dsp:nvSpPr>
      <dsp:spPr>
        <a:xfrm>
          <a:off x="1592850" y="410143"/>
          <a:ext cx="204876" cy="2049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F7D53-A5F7-4FEB-8BBD-3B15A898541E}">
      <dsp:nvSpPr>
        <dsp:cNvPr id="0" name=""/>
        <dsp:cNvSpPr/>
      </dsp:nvSpPr>
      <dsp:spPr>
        <a:xfrm>
          <a:off x="1107876" y="2200137"/>
          <a:ext cx="148554" cy="148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678CD-FBE0-4816-A927-750EC9699455}">
      <dsp:nvSpPr>
        <dsp:cNvPr id="0" name=""/>
        <dsp:cNvSpPr/>
      </dsp:nvSpPr>
      <dsp:spPr>
        <a:xfrm>
          <a:off x="2502696" y="1242057"/>
          <a:ext cx="148554" cy="148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49A96-C75A-4BF2-ABB3-150036575D54}">
      <dsp:nvSpPr>
        <dsp:cNvPr id="0" name=""/>
        <dsp:cNvSpPr/>
      </dsp:nvSpPr>
      <dsp:spPr>
        <a:xfrm>
          <a:off x="1792812" y="2358166"/>
          <a:ext cx="204876" cy="2049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AD80E-5103-44EC-882F-963A8BC91A83}">
      <dsp:nvSpPr>
        <dsp:cNvPr id="0" name=""/>
        <dsp:cNvSpPr/>
      </dsp:nvSpPr>
      <dsp:spPr>
        <a:xfrm>
          <a:off x="1149456" y="701442"/>
          <a:ext cx="148554" cy="148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89CB7-9097-4299-884D-1A6FEC323782}">
      <dsp:nvSpPr>
        <dsp:cNvPr id="0" name=""/>
        <dsp:cNvSpPr/>
      </dsp:nvSpPr>
      <dsp:spPr>
        <a:xfrm>
          <a:off x="681870" y="1551226"/>
          <a:ext cx="148554" cy="148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76124-131D-4136-A0D6-2D73EE75B8EC}">
      <dsp:nvSpPr>
        <dsp:cNvPr id="0" name=""/>
        <dsp:cNvSpPr/>
      </dsp:nvSpPr>
      <dsp:spPr>
        <a:xfrm>
          <a:off x="-34817" y="826746"/>
          <a:ext cx="749196" cy="7490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Prédire les récoltes</a:t>
          </a:r>
        </a:p>
      </dsp:txBody>
      <dsp:txXfrm>
        <a:off x="74900" y="936438"/>
        <a:ext cx="529762" cy="529640"/>
      </dsp:txXfrm>
    </dsp:sp>
    <dsp:sp modelId="{43CAFE2A-5EED-4443-BC98-BB69BBCB5BB9}">
      <dsp:nvSpPr>
        <dsp:cNvPr id="0" name=""/>
        <dsp:cNvSpPr/>
      </dsp:nvSpPr>
      <dsp:spPr>
        <a:xfrm>
          <a:off x="1385706" y="707901"/>
          <a:ext cx="204876" cy="2049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CBFA7-8476-41ED-B50D-79C6A4EAA49D}">
      <dsp:nvSpPr>
        <dsp:cNvPr id="0" name=""/>
        <dsp:cNvSpPr/>
      </dsp:nvSpPr>
      <dsp:spPr>
        <a:xfrm>
          <a:off x="35868" y="1795375"/>
          <a:ext cx="370440" cy="3705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C8170-F442-4300-8BD5-1E05A4A873D9}">
      <dsp:nvSpPr>
        <dsp:cNvPr id="0" name=""/>
        <dsp:cNvSpPr/>
      </dsp:nvSpPr>
      <dsp:spPr>
        <a:xfrm>
          <a:off x="2445165" y="418945"/>
          <a:ext cx="1005630" cy="859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Détection des </a:t>
          </a:r>
          <a:r>
            <a:rPr lang="fr-FR" sz="800" kern="1200" dirty="0"/>
            <a:t>maladies</a:t>
          </a:r>
          <a:r>
            <a:rPr lang="fr-FR" sz="1000" kern="1200" dirty="0"/>
            <a:t> des plantes</a:t>
          </a:r>
        </a:p>
      </dsp:txBody>
      <dsp:txXfrm>
        <a:off x="2592436" y="544851"/>
        <a:ext cx="711088" cy="607925"/>
      </dsp:txXfrm>
    </dsp:sp>
    <dsp:sp modelId="{C38C0FA0-39EE-48B3-8342-0978CDC08DB8}">
      <dsp:nvSpPr>
        <dsp:cNvPr id="0" name=""/>
        <dsp:cNvSpPr/>
      </dsp:nvSpPr>
      <dsp:spPr>
        <a:xfrm>
          <a:off x="2238852" y="991449"/>
          <a:ext cx="204876" cy="2049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B425C-919C-44C1-AB6B-419712745583}">
      <dsp:nvSpPr>
        <dsp:cNvPr id="0" name=""/>
        <dsp:cNvSpPr/>
      </dsp:nvSpPr>
      <dsp:spPr>
        <a:xfrm>
          <a:off x="-105125" y="2236307"/>
          <a:ext cx="148554" cy="148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A5CBB-07F0-429B-B5CA-960CAB1BF949}">
      <dsp:nvSpPr>
        <dsp:cNvPr id="0" name=""/>
        <dsp:cNvSpPr/>
      </dsp:nvSpPr>
      <dsp:spPr>
        <a:xfrm>
          <a:off x="1375122" y="2024883"/>
          <a:ext cx="148554" cy="148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5BF73-43CD-433E-BF30-79CA8AE220D1}">
      <dsp:nvSpPr>
        <dsp:cNvPr id="0" name=""/>
        <dsp:cNvSpPr/>
      </dsp:nvSpPr>
      <dsp:spPr>
        <a:xfrm>
          <a:off x="2040522" y="1839393"/>
          <a:ext cx="1169697" cy="8684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Cartographie </a:t>
          </a:r>
          <a:r>
            <a:rPr lang="fr-FR" sz="800" kern="1200" dirty="0"/>
            <a:t>d’occupation</a:t>
          </a:r>
          <a:r>
            <a:rPr lang="fr-FR" sz="1000" kern="1200" dirty="0"/>
            <a:t> du sol</a:t>
          </a:r>
        </a:p>
      </dsp:txBody>
      <dsp:txXfrm>
        <a:off x="2211820" y="1966578"/>
        <a:ext cx="827101" cy="614101"/>
      </dsp:txXfrm>
    </dsp:sp>
    <dsp:sp modelId="{DAF75040-A309-4308-AAB0-6A241B58DAE6}">
      <dsp:nvSpPr>
        <dsp:cNvPr id="0" name=""/>
        <dsp:cNvSpPr/>
      </dsp:nvSpPr>
      <dsp:spPr>
        <a:xfrm>
          <a:off x="2714376" y="1742842"/>
          <a:ext cx="148554" cy="148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496146" y="14769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noProof="0" dirty="0"/>
            <a:t>Réseau IoT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110913" y="284558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669224" y="2838912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noProof="0" dirty="0"/>
            <a:t>Intelligence Artificielle</a:t>
          </a:r>
        </a:p>
      </dsp:txBody>
      <dsp:txXfrm>
        <a:off x="3669224" y="2838912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noFill/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12907" y="2838912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noProof="0" dirty="0"/>
            <a:t>Jumeaux Numériques</a:t>
          </a:r>
        </a:p>
      </dsp:txBody>
      <dsp:txXfrm>
        <a:off x="7612907" y="2838912"/>
        <a:ext cx="322283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7BAD6-DCCF-4AC4-AC16-F1B3756F96F3}">
      <dsp:nvSpPr>
        <dsp:cNvPr id="0" name=""/>
        <dsp:cNvSpPr/>
      </dsp:nvSpPr>
      <dsp:spPr>
        <a:xfrm>
          <a:off x="0" y="0"/>
          <a:ext cx="112101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D0DD1-41DB-4FA3-92BA-35F7D3EFFB15}">
      <dsp:nvSpPr>
        <dsp:cNvPr id="0" name=""/>
        <dsp:cNvSpPr/>
      </dsp:nvSpPr>
      <dsp:spPr>
        <a:xfrm>
          <a:off x="0" y="0"/>
          <a:ext cx="2242038" cy="4589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But : Développer un système à base des jumeaux numérique, dont les principaux composants sont:</a:t>
          </a:r>
        </a:p>
      </dsp:txBody>
      <dsp:txXfrm>
        <a:off x="0" y="0"/>
        <a:ext cx="2242038" cy="4589584"/>
      </dsp:txXfrm>
    </dsp:sp>
    <dsp:sp modelId="{46E01522-3DE9-4F31-98CA-57A228BC6AB9}">
      <dsp:nvSpPr>
        <dsp:cNvPr id="0" name=""/>
        <dsp:cNvSpPr/>
      </dsp:nvSpPr>
      <dsp:spPr>
        <a:xfrm>
          <a:off x="2410191" y="135580"/>
          <a:ext cx="8800000" cy="1082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Collecte efficace de données agricoles en temps réel à travers des réseaux de capteurs agricoles à faible consommation d’énergie ;</a:t>
          </a:r>
        </a:p>
      </dsp:txBody>
      <dsp:txXfrm>
        <a:off x="2410191" y="135580"/>
        <a:ext cx="8800000" cy="1082695"/>
      </dsp:txXfrm>
    </dsp:sp>
    <dsp:sp modelId="{2E953525-592B-4605-81FB-207DB7DA9728}">
      <dsp:nvSpPr>
        <dsp:cNvPr id="0" name=""/>
        <dsp:cNvSpPr/>
      </dsp:nvSpPr>
      <dsp:spPr>
        <a:xfrm>
          <a:off x="2242038" y="1218276"/>
          <a:ext cx="89681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3B1F4-496D-4745-8DFE-6BDB711B56F1}">
      <dsp:nvSpPr>
        <dsp:cNvPr id="0" name=""/>
        <dsp:cNvSpPr/>
      </dsp:nvSpPr>
      <dsp:spPr>
        <a:xfrm>
          <a:off x="2410191" y="1353857"/>
          <a:ext cx="8800000" cy="8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 et traitement des données collectées dans des endroits proches des champs et des parcelles d’étude ;</a:t>
          </a:r>
        </a:p>
      </dsp:txBody>
      <dsp:txXfrm>
        <a:off x="2410191" y="1353857"/>
        <a:ext cx="8800000" cy="888136"/>
      </dsp:txXfrm>
    </dsp:sp>
    <dsp:sp modelId="{9FD7F588-FA9C-45C3-96FA-B53A23393296}">
      <dsp:nvSpPr>
        <dsp:cNvPr id="0" name=""/>
        <dsp:cNvSpPr/>
      </dsp:nvSpPr>
      <dsp:spPr>
        <a:xfrm>
          <a:off x="2242038" y="2241994"/>
          <a:ext cx="89681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7E006-4E07-42F7-B4AE-DA4151D08E16}">
      <dsp:nvSpPr>
        <dsp:cNvPr id="0" name=""/>
        <dsp:cNvSpPr/>
      </dsp:nvSpPr>
      <dsp:spPr>
        <a:xfrm>
          <a:off x="2410191" y="2377575"/>
          <a:ext cx="8800000" cy="98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Construction des modèles explicatifs qui intègrent le contexte et l'environnement dans lesquels ils opèrent</a:t>
          </a:r>
        </a:p>
      </dsp:txBody>
      <dsp:txXfrm>
        <a:off x="2410191" y="2377575"/>
        <a:ext cx="8800000" cy="988439"/>
      </dsp:txXfrm>
    </dsp:sp>
    <dsp:sp modelId="{AF69FCC6-1AEB-4F7C-9870-9DF1A5D2CE9B}">
      <dsp:nvSpPr>
        <dsp:cNvPr id="0" name=""/>
        <dsp:cNvSpPr/>
      </dsp:nvSpPr>
      <dsp:spPr>
        <a:xfrm>
          <a:off x="2242038" y="3366014"/>
          <a:ext cx="89681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8D468-4A0C-46C5-9DDB-E1AF6D880B33}">
      <dsp:nvSpPr>
        <dsp:cNvPr id="0" name=""/>
        <dsp:cNvSpPr/>
      </dsp:nvSpPr>
      <dsp:spPr>
        <a:xfrm>
          <a:off x="2410191" y="3501595"/>
          <a:ext cx="8800000" cy="948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Conception d’un système de recommandation collaboratif pour fournir des suggestions aux agriculteurs en fonction de données multi-sources</a:t>
          </a:r>
        </a:p>
      </dsp:txBody>
      <dsp:txXfrm>
        <a:off x="2410191" y="3501595"/>
        <a:ext cx="8800000" cy="948226"/>
      </dsp:txXfrm>
    </dsp:sp>
    <dsp:sp modelId="{91F001BD-D1EF-447C-AD4B-1BC2FDE6959A}">
      <dsp:nvSpPr>
        <dsp:cNvPr id="0" name=""/>
        <dsp:cNvSpPr/>
      </dsp:nvSpPr>
      <dsp:spPr>
        <a:xfrm>
          <a:off x="2242038" y="4449821"/>
          <a:ext cx="89681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86F0BC-105A-4453-90F9-E78B4CEA5423}">
      <dsp:nvSpPr>
        <dsp:cNvPr id="0" name=""/>
        <dsp:cNvSpPr/>
      </dsp:nvSpPr>
      <dsp:spPr>
        <a:xfrm>
          <a:off x="0" y="0"/>
          <a:ext cx="11553092" cy="1511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Acquisition, fusion des données et analyse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La fusion quasi-temps réel de données spatio-temporelles multi-sources hétérogènes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L'analyse et la prédiction de séries temporelles multivariées et multi-temporelles</a:t>
          </a:r>
        </a:p>
      </dsp:txBody>
      <dsp:txXfrm>
        <a:off x="2461736" y="0"/>
        <a:ext cx="9091356" cy="1511177"/>
      </dsp:txXfrm>
    </dsp:sp>
    <dsp:sp modelId="{BCA2DB34-EC05-42C7-B1F6-E56C113EECCD}">
      <dsp:nvSpPr>
        <dsp:cNvPr id="0" name=""/>
        <dsp:cNvSpPr/>
      </dsp:nvSpPr>
      <dsp:spPr>
        <a:xfrm>
          <a:off x="151117" y="151117"/>
          <a:ext cx="2310618" cy="120894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B0218-DFF5-4CA9-982A-DE6790E167F2}">
      <dsp:nvSpPr>
        <dsp:cNvPr id="0" name=""/>
        <dsp:cNvSpPr/>
      </dsp:nvSpPr>
      <dsp:spPr>
        <a:xfrm>
          <a:off x="0" y="1662295"/>
          <a:ext cx="11553092" cy="1511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XAI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L'explicabilité et la traçabilité des algorithmes élaborés</a:t>
          </a:r>
        </a:p>
      </dsp:txBody>
      <dsp:txXfrm>
        <a:off x="2461736" y="1662295"/>
        <a:ext cx="9091356" cy="1511177"/>
      </dsp:txXfrm>
    </dsp:sp>
    <dsp:sp modelId="{7AB187F0-A9C4-4B42-BD22-3AF9538F534A}">
      <dsp:nvSpPr>
        <dsp:cNvPr id="0" name=""/>
        <dsp:cNvSpPr/>
      </dsp:nvSpPr>
      <dsp:spPr>
        <a:xfrm>
          <a:off x="151117" y="1813413"/>
          <a:ext cx="2310618" cy="120894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9AED3B-E1CF-4548-ABAB-01EFF8434253}">
      <dsp:nvSpPr>
        <dsp:cNvPr id="0" name=""/>
        <dsp:cNvSpPr/>
      </dsp:nvSpPr>
      <dsp:spPr>
        <a:xfrm>
          <a:off x="0" y="3324591"/>
          <a:ext cx="11553092" cy="1511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Jumeau numérique agricole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Réaliser une architecture distribuée, autonome et collaborative du DT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Penser aux interfaces du DT afin de faciliter et de répondre aux besoins des différents acteurs</a:t>
          </a:r>
        </a:p>
      </dsp:txBody>
      <dsp:txXfrm>
        <a:off x="2461736" y="3324591"/>
        <a:ext cx="9091356" cy="1511177"/>
      </dsp:txXfrm>
    </dsp:sp>
    <dsp:sp modelId="{6EA0AC63-1D4F-409F-A529-F05C016D34C2}">
      <dsp:nvSpPr>
        <dsp:cNvPr id="0" name=""/>
        <dsp:cNvSpPr/>
      </dsp:nvSpPr>
      <dsp:spPr>
        <a:xfrm>
          <a:off x="151117" y="3475708"/>
          <a:ext cx="2310618" cy="120894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F96CB-EBA3-4E0E-96A7-8EA91B3F71C8}">
      <dsp:nvSpPr>
        <dsp:cNvPr id="0" name=""/>
        <dsp:cNvSpPr/>
      </dsp:nvSpPr>
      <dsp:spPr>
        <a:xfrm>
          <a:off x="7294" y="0"/>
          <a:ext cx="2180355" cy="125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Données d’entrainement</a:t>
          </a:r>
        </a:p>
      </dsp:txBody>
      <dsp:txXfrm>
        <a:off x="44119" y="36825"/>
        <a:ext cx="2106705" cy="1183649"/>
      </dsp:txXfrm>
    </dsp:sp>
    <dsp:sp modelId="{FA291316-5526-47A7-A314-0874199BF79F}">
      <dsp:nvSpPr>
        <dsp:cNvPr id="0" name=""/>
        <dsp:cNvSpPr/>
      </dsp:nvSpPr>
      <dsp:spPr>
        <a:xfrm>
          <a:off x="2405685" y="358285"/>
          <a:ext cx="462235" cy="54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 dirty="0"/>
        </a:p>
      </dsp:txBody>
      <dsp:txXfrm>
        <a:off x="2405685" y="466431"/>
        <a:ext cx="323565" cy="324436"/>
      </dsp:txXfrm>
    </dsp:sp>
    <dsp:sp modelId="{685B3451-B4D8-492D-B94B-771F1E61B8DF}">
      <dsp:nvSpPr>
        <dsp:cNvPr id="0" name=""/>
        <dsp:cNvSpPr/>
      </dsp:nvSpPr>
      <dsp:spPr>
        <a:xfrm>
          <a:off x="3059791" y="0"/>
          <a:ext cx="2180355" cy="125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Modèle statistique</a:t>
          </a:r>
        </a:p>
      </dsp:txBody>
      <dsp:txXfrm>
        <a:off x="3096616" y="36825"/>
        <a:ext cx="2106705" cy="1183649"/>
      </dsp:txXfrm>
    </dsp:sp>
    <dsp:sp modelId="{C3A9827C-0924-4E3A-9DEE-60319B47F244}">
      <dsp:nvSpPr>
        <dsp:cNvPr id="0" name=""/>
        <dsp:cNvSpPr/>
      </dsp:nvSpPr>
      <dsp:spPr>
        <a:xfrm>
          <a:off x="5458182" y="358285"/>
          <a:ext cx="462235" cy="540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 dirty="0"/>
        </a:p>
      </dsp:txBody>
      <dsp:txXfrm>
        <a:off x="5458182" y="466431"/>
        <a:ext cx="323565" cy="324436"/>
      </dsp:txXfrm>
    </dsp:sp>
    <dsp:sp modelId="{9011B8B4-DDD2-46F6-B38B-AB5F88E1F1A5}">
      <dsp:nvSpPr>
        <dsp:cNvPr id="0" name=""/>
        <dsp:cNvSpPr/>
      </dsp:nvSpPr>
      <dsp:spPr>
        <a:xfrm>
          <a:off x="6112289" y="0"/>
          <a:ext cx="2180355" cy="125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Analyse d’erreur</a:t>
          </a:r>
        </a:p>
      </dsp:txBody>
      <dsp:txXfrm>
        <a:off x="6149114" y="36825"/>
        <a:ext cx="2106705" cy="11836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39CD3-A5D6-42A6-9C1B-7022609F381B}">
      <dsp:nvSpPr>
        <dsp:cNvPr id="0" name=""/>
        <dsp:cNvSpPr/>
      </dsp:nvSpPr>
      <dsp:spPr>
        <a:xfrm>
          <a:off x="7616" y="108368"/>
          <a:ext cx="2276464" cy="13658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Nouvelle Données</a:t>
          </a:r>
        </a:p>
      </dsp:txBody>
      <dsp:txXfrm>
        <a:off x="47621" y="148373"/>
        <a:ext cx="2196454" cy="1285868"/>
      </dsp:txXfrm>
    </dsp:sp>
    <dsp:sp modelId="{FAD26EB9-62B9-49EC-9EC9-42CC0681F749}">
      <dsp:nvSpPr>
        <dsp:cNvPr id="0" name=""/>
        <dsp:cNvSpPr/>
      </dsp:nvSpPr>
      <dsp:spPr>
        <a:xfrm>
          <a:off x="2511727" y="509026"/>
          <a:ext cx="482610" cy="564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 dirty="0"/>
        </a:p>
      </dsp:txBody>
      <dsp:txXfrm>
        <a:off x="2511727" y="621939"/>
        <a:ext cx="337827" cy="338737"/>
      </dsp:txXfrm>
    </dsp:sp>
    <dsp:sp modelId="{B67960A3-77DE-4549-8C89-356B404ACA0F}">
      <dsp:nvSpPr>
        <dsp:cNvPr id="0" name=""/>
        <dsp:cNvSpPr/>
      </dsp:nvSpPr>
      <dsp:spPr>
        <a:xfrm>
          <a:off x="3194666" y="108368"/>
          <a:ext cx="2276464" cy="13658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Modèle statistique entrainé</a:t>
          </a:r>
        </a:p>
      </dsp:txBody>
      <dsp:txXfrm>
        <a:off x="3234671" y="148373"/>
        <a:ext cx="2196454" cy="1285868"/>
      </dsp:txXfrm>
    </dsp:sp>
    <dsp:sp modelId="{21CB9AE2-E2F4-4539-B37C-0DC681AFD772}">
      <dsp:nvSpPr>
        <dsp:cNvPr id="0" name=""/>
        <dsp:cNvSpPr/>
      </dsp:nvSpPr>
      <dsp:spPr>
        <a:xfrm>
          <a:off x="5698777" y="509026"/>
          <a:ext cx="482610" cy="564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 dirty="0"/>
        </a:p>
      </dsp:txBody>
      <dsp:txXfrm>
        <a:off x="5698777" y="621939"/>
        <a:ext cx="337827" cy="338737"/>
      </dsp:txXfrm>
    </dsp:sp>
    <dsp:sp modelId="{C1A1235A-7FC3-43CA-BC9C-A4206B196EFB}">
      <dsp:nvSpPr>
        <dsp:cNvPr id="0" name=""/>
        <dsp:cNvSpPr/>
      </dsp:nvSpPr>
      <dsp:spPr>
        <a:xfrm>
          <a:off x="6381716" y="108368"/>
          <a:ext cx="2276464" cy="13658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Prédiction/recommandation</a:t>
          </a:r>
        </a:p>
      </dsp:txBody>
      <dsp:txXfrm>
        <a:off x="6421721" y="148373"/>
        <a:ext cx="2196454" cy="12858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64A89-D39F-453F-B34F-3D333BF9370E}">
      <dsp:nvSpPr>
        <dsp:cNvPr id="0" name=""/>
        <dsp:cNvSpPr/>
      </dsp:nvSpPr>
      <dsp:spPr>
        <a:xfrm>
          <a:off x="1590192" y="765884"/>
          <a:ext cx="1280381" cy="61526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9FAE9F-313A-4E09-916A-65E14FD367B4}">
      <dsp:nvSpPr>
        <dsp:cNvPr id="0" name=""/>
        <dsp:cNvSpPr/>
      </dsp:nvSpPr>
      <dsp:spPr>
        <a:xfrm>
          <a:off x="127275" y="583151"/>
          <a:ext cx="1673534" cy="955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Données d’entraînement</a:t>
          </a:r>
        </a:p>
      </dsp:txBody>
      <dsp:txXfrm>
        <a:off x="372358" y="723043"/>
        <a:ext cx="1183368" cy="675458"/>
      </dsp:txXfrm>
    </dsp:sp>
    <dsp:sp modelId="{C898AADA-7AB1-4A6B-B050-5BF67B172D71}">
      <dsp:nvSpPr>
        <dsp:cNvPr id="0" name=""/>
        <dsp:cNvSpPr/>
      </dsp:nvSpPr>
      <dsp:spPr>
        <a:xfrm>
          <a:off x="3681821" y="664153"/>
          <a:ext cx="1861630" cy="80022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1400" kern="1200" dirty="0"/>
            <a:t>Généraliser le modèle</a:t>
          </a:r>
        </a:p>
      </dsp:txBody>
      <dsp:txXfrm>
        <a:off x="4147228" y="784187"/>
        <a:ext cx="1116144" cy="560156"/>
      </dsp:txXfrm>
    </dsp:sp>
    <dsp:sp modelId="{9827D123-2675-45B5-95A8-2495EF8B3067}">
      <dsp:nvSpPr>
        <dsp:cNvPr id="0" name=""/>
        <dsp:cNvSpPr/>
      </dsp:nvSpPr>
      <dsp:spPr>
        <a:xfrm>
          <a:off x="2937376" y="629091"/>
          <a:ext cx="1226756" cy="8413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Nouvelles données</a:t>
          </a:r>
        </a:p>
      </dsp:txBody>
      <dsp:txXfrm>
        <a:off x="3117030" y="752310"/>
        <a:ext cx="867448" cy="594953"/>
      </dsp:txXfrm>
    </dsp:sp>
    <dsp:sp modelId="{49E0C20A-92D7-4DF7-89F4-83B5F5AD2B4A}">
      <dsp:nvSpPr>
        <dsp:cNvPr id="0" name=""/>
        <dsp:cNvSpPr/>
      </dsp:nvSpPr>
      <dsp:spPr>
        <a:xfrm rot="1497624">
          <a:off x="6804295" y="1063932"/>
          <a:ext cx="2172374" cy="101555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Prédire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Recommander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Prendre une décision</a:t>
          </a:r>
        </a:p>
      </dsp:txBody>
      <dsp:txXfrm>
        <a:off x="7338625" y="1255859"/>
        <a:ext cx="1273834" cy="710891"/>
      </dsp:txXfrm>
    </dsp:sp>
    <dsp:sp modelId="{3CB3C589-D086-4FD6-83BF-0FA6F15D465F}">
      <dsp:nvSpPr>
        <dsp:cNvPr id="0" name=""/>
        <dsp:cNvSpPr/>
      </dsp:nvSpPr>
      <dsp:spPr>
        <a:xfrm>
          <a:off x="5794589" y="584507"/>
          <a:ext cx="1437281" cy="9302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Tâche de l’algorithme</a:t>
          </a:r>
        </a:p>
      </dsp:txBody>
      <dsp:txXfrm>
        <a:off x="6005074" y="720739"/>
        <a:ext cx="1016311" cy="657787"/>
      </dsp:txXfrm>
    </dsp:sp>
    <dsp:sp modelId="{6F28E213-EB0C-4221-A6D5-18D6E93060DA}">
      <dsp:nvSpPr>
        <dsp:cNvPr id="0" name=""/>
        <dsp:cNvSpPr/>
      </dsp:nvSpPr>
      <dsp:spPr>
        <a:xfrm rot="10800000" flipV="1">
          <a:off x="5594620" y="2141670"/>
          <a:ext cx="3222921" cy="181248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Supervisé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Non supervisé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Semi supervisé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Renforcement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 dirty="0"/>
        </a:p>
      </dsp:txBody>
      <dsp:txXfrm rot="-10800000">
        <a:off x="6228989" y="2413542"/>
        <a:ext cx="1782821" cy="1268738"/>
      </dsp:txXfrm>
    </dsp:sp>
    <dsp:sp modelId="{CE644052-FE1C-49FE-A7C5-D420DD2B7291}">
      <dsp:nvSpPr>
        <dsp:cNvPr id="0" name=""/>
        <dsp:cNvSpPr/>
      </dsp:nvSpPr>
      <dsp:spPr>
        <a:xfrm>
          <a:off x="8298823" y="2426175"/>
          <a:ext cx="1836169" cy="11873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Algorithme d’apprentissage</a:t>
          </a:r>
        </a:p>
      </dsp:txBody>
      <dsp:txXfrm>
        <a:off x="8567724" y="2600066"/>
        <a:ext cx="1298367" cy="839617"/>
      </dsp:txXfrm>
    </dsp:sp>
    <dsp:sp modelId="{36749BFE-7C0D-4A64-BAEE-6FFFB6AE8106}">
      <dsp:nvSpPr>
        <dsp:cNvPr id="0" name=""/>
        <dsp:cNvSpPr/>
      </dsp:nvSpPr>
      <dsp:spPr>
        <a:xfrm flipH="1">
          <a:off x="2583480" y="2721847"/>
          <a:ext cx="1730089" cy="71131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Mesurer les performances</a:t>
          </a:r>
        </a:p>
      </dsp:txBody>
      <dsp:txXfrm>
        <a:off x="3264962" y="2828544"/>
        <a:ext cx="1048608" cy="497918"/>
      </dsp:txXfrm>
    </dsp:sp>
    <dsp:sp modelId="{8BAE6E82-3AAE-42F5-B09A-83B7444A53DA}">
      <dsp:nvSpPr>
        <dsp:cNvPr id="0" name=""/>
        <dsp:cNvSpPr/>
      </dsp:nvSpPr>
      <dsp:spPr>
        <a:xfrm>
          <a:off x="4254677" y="2470486"/>
          <a:ext cx="1129114" cy="11263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Analyse d’erreur</a:t>
          </a:r>
        </a:p>
      </dsp:txBody>
      <dsp:txXfrm>
        <a:off x="4420032" y="2635431"/>
        <a:ext cx="798404" cy="79642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68DEF-E0B1-46D0-BD03-FBF26EEB9A12}">
      <dsp:nvSpPr>
        <dsp:cNvPr id="0" name=""/>
        <dsp:cNvSpPr/>
      </dsp:nvSpPr>
      <dsp:spPr>
        <a:xfrm>
          <a:off x="4339215" y="1749880"/>
          <a:ext cx="1248084" cy="12480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Machine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Learning</a:t>
          </a:r>
        </a:p>
      </dsp:txBody>
      <dsp:txXfrm>
        <a:off x="4521993" y="1932658"/>
        <a:ext cx="882528" cy="882528"/>
      </dsp:txXfrm>
    </dsp:sp>
    <dsp:sp modelId="{907F3D1B-1CF3-463A-A83C-8888202FD87F}">
      <dsp:nvSpPr>
        <dsp:cNvPr id="0" name=""/>
        <dsp:cNvSpPr/>
      </dsp:nvSpPr>
      <dsp:spPr>
        <a:xfrm rot="16200000">
          <a:off x="4830914" y="1295493"/>
          <a:ext cx="264686" cy="4243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4870617" y="1420066"/>
        <a:ext cx="185280" cy="254608"/>
      </dsp:txXfrm>
    </dsp:sp>
    <dsp:sp modelId="{627D0C7D-B542-4576-A1BF-D73EA42E5FE5}">
      <dsp:nvSpPr>
        <dsp:cNvPr id="0" name=""/>
        <dsp:cNvSpPr/>
      </dsp:nvSpPr>
      <dsp:spPr>
        <a:xfrm>
          <a:off x="4339215" y="2387"/>
          <a:ext cx="1248084" cy="12480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Apprentissage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Supervisé</a:t>
          </a:r>
        </a:p>
      </dsp:txBody>
      <dsp:txXfrm>
        <a:off x="4521993" y="185165"/>
        <a:ext cx="882528" cy="882528"/>
      </dsp:txXfrm>
    </dsp:sp>
    <dsp:sp modelId="{57A6B9CF-2AE6-44CC-9F1D-D182841D5100}">
      <dsp:nvSpPr>
        <dsp:cNvPr id="0" name=""/>
        <dsp:cNvSpPr/>
      </dsp:nvSpPr>
      <dsp:spPr>
        <a:xfrm>
          <a:off x="5697169" y="2161748"/>
          <a:ext cx="264686" cy="4243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5697169" y="2246618"/>
        <a:ext cx="185280" cy="254608"/>
      </dsp:txXfrm>
    </dsp:sp>
    <dsp:sp modelId="{5365F3FB-22B2-4EFF-99DF-0E4B5A7D4BD7}">
      <dsp:nvSpPr>
        <dsp:cNvPr id="0" name=""/>
        <dsp:cNvSpPr/>
      </dsp:nvSpPr>
      <dsp:spPr>
        <a:xfrm>
          <a:off x="6086708" y="1749880"/>
          <a:ext cx="1248084" cy="12480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Apprentissage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Non supervisé</a:t>
          </a:r>
        </a:p>
      </dsp:txBody>
      <dsp:txXfrm>
        <a:off x="6269486" y="1932658"/>
        <a:ext cx="882528" cy="882528"/>
      </dsp:txXfrm>
    </dsp:sp>
    <dsp:sp modelId="{978F5CF1-6360-4C76-B489-1C4F562061A7}">
      <dsp:nvSpPr>
        <dsp:cNvPr id="0" name=""/>
        <dsp:cNvSpPr/>
      </dsp:nvSpPr>
      <dsp:spPr>
        <a:xfrm rot="5400000">
          <a:off x="4830914" y="3028004"/>
          <a:ext cx="264686" cy="4243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4870617" y="3073171"/>
        <a:ext cx="185280" cy="254608"/>
      </dsp:txXfrm>
    </dsp:sp>
    <dsp:sp modelId="{1081D3BD-9D50-49E9-8B2E-998B407340E0}">
      <dsp:nvSpPr>
        <dsp:cNvPr id="0" name=""/>
        <dsp:cNvSpPr/>
      </dsp:nvSpPr>
      <dsp:spPr>
        <a:xfrm>
          <a:off x="4339215" y="3497373"/>
          <a:ext cx="1248084" cy="12480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Apprentissage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Semi supervisé</a:t>
          </a:r>
        </a:p>
      </dsp:txBody>
      <dsp:txXfrm>
        <a:off x="4521993" y="3680151"/>
        <a:ext cx="882528" cy="882528"/>
      </dsp:txXfrm>
    </dsp:sp>
    <dsp:sp modelId="{3B8CAE9E-5CEC-44BC-B985-53CCACD64C2C}">
      <dsp:nvSpPr>
        <dsp:cNvPr id="0" name=""/>
        <dsp:cNvSpPr/>
      </dsp:nvSpPr>
      <dsp:spPr>
        <a:xfrm rot="10800000">
          <a:off x="3964658" y="2161748"/>
          <a:ext cx="264686" cy="4243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 rot="10800000">
        <a:off x="4044064" y="2246618"/>
        <a:ext cx="185280" cy="254608"/>
      </dsp:txXfrm>
    </dsp:sp>
    <dsp:sp modelId="{30EBA6E8-F10C-48A0-9A58-C975104684B2}">
      <dsp:nvSpPr>
        <dsp:cNvPr id="0" name=""/>
        <dsp:cNvSpPr/>
      </dsp:nvSpPr>
      <dsp:spPr>
        <a:xfrm>
          <a:off x="2591721" y="1749880"/>
          <a:ext cx="1248084" cy="12480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Apprentissage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par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Renforcement</a:t>
          </a:r>
        </a:p>
      </dsp:txBody>
      <dsp:txXfrm>
        <a:off x="2774499" y="1932658"/>
        <a:ext cx="882528" cy="88252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9F10E-1205-40F5-BF96-B1D8B90AE09E}">
      <dsp:nvSpPr>
        <dsp:cNvPr id="0" name=""/>
        <dsp:cNvSpPr/>
      </dsp:nvSpPr>
      <dsp:spPr>
        <a:xfrm>
          <a:off x="2381" y="403"/>
          <a:ext cx="11302144" cy="911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kern="1200" dirty="0"/>
            <a:t>ML Model</a:t>
          </a:r>
        </a:p>
      </dsp:txBody>
      <dsp:txXfrm>
        <a:off x="29090" y="27112"/>
        <a:ext cx="11248726" cy="858491"/>
      </dsp:txXfrm>
    </dsp:sp>
    <dsp:sp modelId="{8D133727-B4F0-4022-842C-9D89A233B024}">
      <dsp:nvSpPr>
        <dsp:cNvPr id="0" name=""/>
        <dsp:cNvSpPr/>
      </dsp:nvSpPr>
      <dsp:spPr>
        <a:xfrm>
          <a:off x="2381" y="1027326"/>
          <a:ext cx="7277930" cy="911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kern="1200" dirty="0"/>
            <a:t>Supervisé</a:t>
          </a:r>
        </a:p>
      </dsp:txBody>
      <dsp:txXfrm>
        <a:off x="29090" y="1054035"/>
        <a:ext cx="7224512" cy="858491"/>
      </dsp:txXfrm>
    </dsp:sp>
    <dsp:sp modelId="{B166033B-B875-4B2B-991F-4CA76F488433}">
      <dsp:nvSpPr>
        <dsp:cNvPr id="0" name=""/>
        <dsp:cNvSpPr/>
      </dsp:nvSpPr>
      <dsp:spPr>
        <a:xfrm>
          <a:off x="2381" y="2054248"/>
          <a:ext cx="3294541" cy="911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Régression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Sortie: continus</a:t>
          </a:r>
        </a:p>
      </dsp:txBody>
      <dsp:txXfrm>
        <a:off x="29090" y="2080957"/>
        <a:ext cx="3241123" cy="858491"/>
      </dsp:txXfrm>
    </dsp:sp>
    <dsp:sp modelId="{68C44F0B-A6C3-4719-8536-ECE9D0FCF66C}">
      <dsp:nvSpPr>
        <dsp:cNvPr id="0" name=""/>
        <dsp:cNvSpPr/>
      </dsp:nvSpPr>
      <dsp:spPr>
        <a:xfrm>
          <a:off x="2381" y="3081170"/>
          <a:ext cx="1309651" cy="911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Régression linéaire</a:t>
          </a:r>
        </a:p>
      </dsp:txBody>
      <dsp:txXfrm>
        <a:off x="29090" y="3107879"/>
        <a:ext cx="1256233" cy="858491"/>
      </dsp:txXfrm>
    </dsp:sp>
    <dsp:sp modelId="{3174F748-DFA6-4E56-9754-5ACEA90F188F}">
      <dsp:nvSpPr>
        <dsp:cNvPr id="0" name=""/>
        <dsp:cNvSpPr/>
      </dsp:nvSpPr>
      <dsp:spPr>
        <a:xfrm>
          <a:off x="2381" y="4108093"/>
          <a:ext cx="648021" cy="911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Régression Linéaire Multiple</a:t>
          </a:r>
          <a:endParaRPr lang="fr-FR" sz="800" kern="1200" dirty="0"/>
        </a:p>
      </dsp:txBody>
      <dsp:txXfrm>
        <a:off x="21361" y="4127073"/>
        <a:ext cx="610061" cy="873949"/>
      </dsp:txXfrm>
    </dsp:sp>
    <dsp:sp modelId="{73A57F0F-E6E6-48C7-9EC3-007E2D0DAF89}">
      <dsp:nvSpPr>
        <dsp:cNvPr id="0" name=""/>
        <dsp:cNvSpPr/>
      </dsp:nvSpPr>
      <dsp:spPr>
        <a:xfrm>
          <a:off x="664011" y="4108093"/>
          <a:ext cx="648021" cy="911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Régression Polynomiale</a:t>
          </a:r>
        </a:p>
      </dsp:txBody>
      <dsp:txXfrm>
        <a:off x="682991" y="4127073"/>
        <a:ext cx="610061" cy="873949"/>
      </dsp:txXfrm>
    </dsp:sp>
    <dsp:sp modelId="{4A056452-30CD-4895-9D9B-98869989EB2C}">
      <dsp:nvSpPr>
        <dsp:cNvPr id="0" name=""/>
        <dsp:cNvSpPr/>
      </dsp:nvSpPr>
      <dsp:spPr>
        <a:xfrm>
          <a:off x="1325641" y="3081170"/>
          <a:ext cx="648021" cy="911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Arbre de Décision</a:t>
          </a:r>
        </a:p>
      </dsp:txBody>
      <dsp:txXfrm>
        <a:off x="1344621" y="3100150"/>
        <a:ext cx="610061" cy="873949"/>
      </dsp:txXfrm>
    </dsp:sp>
    <dsp:sp modelId="{4773B9B7-9E11-4702-A491-26A973883015}">
      <dsp:nvSpPr>
        <dsp:cNvPr id="0" name=""/>
        <dsp:cNvSpPr/>
      </dsp:nvSpPr>
      <dsp:spPr>
        <a:xfrm>
          <a:off x="1987271" y="3081170"/>
          <a:ext cx="648021" cy="911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Forêts Aléatoires</a:t>
          </a:r>
        </a:p>
      </dsp:txBody>
      <dsp:txXfrm>
        <a:off x="2006251" y="3100150"/>
        <a:ext cx="610061" cy="873949"/>
      </dsp:txXfrm>
    </dsp:sp>
    <dsp:sp modelId="{A5A1617E-F1DD-49B6-9D2F-CF257268E48F}">
      <dsp:nvSpPr>
        <dsp:cNvPr id="0" name=""/>
        <dsp:cNvSpPr/>
      </dsp:nvSpPr>
      <dsp:spPr>
        <a:xfrm>
          <a:off x="2648901" y="3081170"/>
          <a:ext cx="648021" cy="911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Réseaux de Neurones</a:t>
          </a:r>
        </a:p>
      </dsp:txBody>
      <dsp:txXfrm>
        <a:off x="2667881" y="3100150"/>
        <a:ext cx="610061" cy="873949"/>
      </dsp:txXfrm>
    </dsp:sp>
    <dsp:sp modelId="{08F39FEC-DB94-4718-8364-D6727844CA6E}">
      <dsp:nvSpPr>
        <dsp:cNvPr id="0" name=""/>
        <dsp:cNvSpPr/>
      </dsp:nvSpPr>
      <dsp:spPr>
        <a:xfrm>
          <a:off x="3324139" y="2054248"/>
          <a:ext cx="3956171" cy="911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Classification: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Sortie: discrète</a:t>
          </a:r>
        </a:p>
      </dsp:txBody>
      <dsp:txXfrm>
        <a:off x="3350848" y="2080957"/>
        <a:ext cx="3902753" cy="858491"/>
      </dsp:txXfrm>
    </dsp:sp>
    <dsp:sp modelId="{2622B5F6-66C7-42EE-B77D-AED09BDC8D1B}">
      <dsp:nvSpPr>
        <dsp:cNvPr id="0" name=""/>
        <dsp:cNvSpPr/>
      </dsp:nvSpPr>
      <dsp:spPr>
        <a:xfrm>
          <a:off x="3324139" y="3081170"/>
          <a:ext cx="648021" cy="911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Régression Logistique</a:t>
          </a:r>
        </a:p>
      </dsp:txBody>
      <dsp:txXfrm>
        <a:off x="3343119" y="3100150"/>
        <a:ext cx="610061" cy="873949"/>
      </dsp:txXfrm>
    </dsp:sp>
    <dsp:sp modelId="{4BB4AE02-F955-4979-B99D-5A3D22EF210F}">
      <dsp:nvSpPr>
        <dsp:cNvPr id="0" name=""/>
        <dsp:cNvSpPr/>
      </dsp:nvSpPr>
      <dsp:spPr>
        <a:xfrm>
          <a:off x="3985769" y="3081170"/>
          <a:ext cx="648021" cy="911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SVM</a:t>
          </a:r>
        </a:p>
      </dsp:txBody>
      <dsp:txXfrm>
        <a:off x="4004749" y="3100150"/>
        <a:ext cx="610061" cy="873949"/>
      </dsp:txXfrm>
    </dsp:sp>
    <dsp:sp modelId="{75FBE8F1-6A5D-420A-AAE1-275C6D42D409}">
      <dsp:nvSpPr>
        <dsp:cNvPr id="0" name=""/>
        <dsp:cNvSpPr/>
      </dsp:nvSpPr>
      <dsp:spPr>
        <a:xfrm>
          <a:off x="4647399" y="3081170"/>
          <a:ext cx="648021" cy="911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Naïve Bayes</a:t>
          </a:r>
        </a:p>
      </dsp:txBody>
      <dsp:txXfrm>
        <a:off x="4666379" y="3100150"/>
        <a:ext cx="610061" cy="873949"/>
      </dsp:txXfrm>
    </dsp:sp>
    <dsp:sp modelId="{28553F13-8CA5-4867-BDD2-3B4E93CBEC18}">
      <dsp:nvSpPr>
        <dsp:cNvPr id="0" name=""/>
        <dsp:cNvSpPr/>
      </dsp:nvSpPr>
      <dsp:spPr>
        <a:xfrm>
          <a:off x="5309030" y="3081170"/>
          <a:ext cx="648021" cy="911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Arbre de Décision</a:t>
          </a:r>
          <a:endParaRPr lang="fr-FR" sz="800" kern="1200" dirty="0"/>
        </a:p>
      </dsp:txBody>
      <dsp:txXfrm>
        <a:off x="5328010" y="3100150"/>
        <a:ext cx="610061" cy="873949"/>
      </dsp:txXfrm>
    </dsp:sp>
    <dsp:sp modelId="{81EB73FB-33F3-4D11-8186-09D1A1A47A3D}">
      <dsp:nvSpPr>
        <dsp:cNvPr id="0" name=""/>
        <dsp:cNvSpPr/>
      </dsp:nvSpPr>
      <dsp:spPr>
        <a:xfrm>
          <a:off x="5970660" y="3081170"/>
          <a:ext cx="648021" cy="911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Forêts Aléatoires</a:t>
          </a:r>
          <a:endParaRPr lang="fr-FR" sz="800" kern="1200" dirty="0"/>
        </a:p>
      </dsp:txBody>
      <dsp:txXfrm>
        <a:off x="5989640" y="3100150"/>
        <a:ext cx="610061" cy="873949"/>
      </dsp:txXfrm>
    </dsp:sp>
    <dsp:sp modelId="{8BE6915A-198D-4285-B8E2-5EDF13898E4A}">
      <dsp:nvSpPr>
        <dsp:cNvPr id="0" name=""/>
        <dsp:cNvSpPr/>
      </dsp:nvSpPr>
      <dsp:spPr>
        <a:xfrm>
          <a:off x="6632290" y="3081170"/>
          <a:ext cx="648021" cy="911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Réseaux de Neurones</a:t>
          </a:r>
        </a:p>
      </dsp:txBody>
      <dsp:txXfrm>
        <a:off x="6651270" y="3100150"/>
        <a:ext cx="610061" cy="873949"/>
      </dsp:txXfrm>
    </dsp:sp>
    <dsp:sp modelId="{01E8AA4B-BA1B-4EF5-88AE-82F3886522C7}">
      <dsp:nvSpPr>
        <dsp:cNvPr id="0" name=""/>
        <dsp:cNvSpPr/>
      </dsp:nvSpPr>
      <dsp:spPr>
        <a:xfrm>
          <a:off x="7334745" y="1027326"/>
          <a:ext cx="3969780" cy="911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kern="1200" dirty="0"/>
            <a:t>Non supervisé</a:t>
          </a:r>
        </a:p>
      </dsp:txBody>
      <dsp:txXfrm>
        <a:off x="7361454" y="1054035"/>
        <a:ext cx="3916362" cy="858491"/>
      </dsp:txXfrm>
    </dsp:sp>
    <dsp:sp modelId="{3D0F55BA-F867-4D23-B328-51DA9CC7EEBE}">
      <dsp:nvSpPr>
        <dsp:cNvPr id="0" name=""/>
        <dsp:cNvSpPr/>
      </dsp:nvSpPr>
      <dsp:spPr>
        <a:xfrm>
          <a:off x="7334745" y="2054248"/>
          <a:ext cx="2632911" cy="911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Clustering</a:t>
          </a:r>
        </a:p>
      </dsp:txBody>
      <dsp:txXfrm>
        <a:off x="7361454" y="2080957"/>
        <a:ext cx="2579493" cy="858491"/>
      </dsp:txXfrm>
    </dsp:sp>
    <dsp:sp modelId="{7C173359-4010-4762-A44A-4027DCB699F7}">
      <dsp:nvSpPr>
        <dsp:cNvPr id="0" name=""/>
        <dsp:cNvSpPr/>
      </dsp:nvSpPr>
      <dsp:spPr>
        <a:xfrm>
          <a:off x="7334745" y="3081170"/>
          <a:ext cx="648021" cy="911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K-</a:t>
          </a:r>
          <a:r>
            <a:rPr lang="fr-FR" sz="800" kern="1200" dirty="0" err="1"/>
            <a:t>means</a:t>
          </a:r>
          <a:endParaRPr lang="fr-FR" sz="800" kern="1200" dirty="0"/>
        </a:p>
      </dsp:txBody>
      <dsp:txXfrm>
        <a:off x="7353725" y="3100150"/>
        <a:ext cx="610061" cy="873949"/>
      </dsp:txXfrm>
    </dsp:sp>
    <dsp:sp modelId="{0EDB6806-1A03-41BB-A680-88DDD9DFC8DB}">
      <dsp:nvSpPr>
        <dsp:cNvPr id="0" name=""/>
        <dsp:cNvSpPr/>
      </dsp:nvSpPr>
      <dsp:spPr>
        <a:xfrm>
          <a:off x="7996375" y="3081170"/>
          <a:ext cx="648021" cy="911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Hierarchical</a:t>
          </a:r>
          <a:endParaRPr lang="fr-FR" sz="800" kern="1200" dirty="0"/>
        </a:p>
      </dsp:txBody>
      <dsp:txXfrm>
        <a:off x="8015355" y="3100150"/>
        <a:ext cx="610061" cy="873949"/>
      </dsp:txXfrm>
    </dsp:sp>
    <dsp:sp modelId="{2860852A-8AE9-4BBC-A1D6-0ABED85360FD}">
      <dsp:nvSpPr>
        <dsp:cNvPr id="0" name=""/>
        <dsp:cNvSpPr/>
      </dsp:nvSpPr>
      <dsp:spPr>
        <a:xfrm>
          <a:off x="8658005" y="3081170"/>
          <a:ext cx="648021" cy="911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Mean</a:t>
          </a:r>
          <a:r>
            <a:rPr lang="fr-FR" sz="800" kern="1200" dirty="0"/>
            <a:t> Shift</a:t>
          </a:r>
        </a:p>
      </dsp:txBody>
      <dsp:txXfrm>
        <a:off x="8676985" y="3100150"/>
        <a:ext cx="610061" cy="873949"/>
      </dsp:txXfrm>
    </dsp:sp>
    <dsp:sp modelId="{16941AB5-1C05-4EAE-94E3-2BBBE46E305E}">
      <dsp:nvSpPr>
        <dsp:cNvPr id="0" name=""/>
        <dsp:cNvSpPr/>
      </dsp:nvSpPr>
      <dsp:spPr>
        <a:xfrm>
          <a:off x="9319635" y="3081170"/>
          <a:ext cx="648021" cy="911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Density-</a:t>
          </a:r>
          <a:r>
            <a:rPr lang="fr-FR" sz="800" kern="1200" dirty="0" err="1"/>
            <a:t>based</a:t>
          </a:r>
          <a:endParaRPr lang="fr-FR" sz="800" kern="1200" dirty="0"/>
        </a:p>
      </dsp:txBody>
      <dsp:txXfrm>
        <a:off x="9338615" y="3100150"/>
        <a:ext cx="610061" cy="873949"/>
      </dsp:txXfrm>
    </dsp:sp>
    <dsp:sp modelId="{035B82DD-2A91-45FF-86F9-F1A894D1F3AE}">
      <dsp:nvSpPr>
        <dsp:cNvPr id="0" name=""/>
        <dsp:cNvSpPr/>
      </dsp:nvSpPr>
      <dsp:spPr>
        <a:xfrm>
          <a:off x="9994874" y="2054248"/>
          <a:ext cx="1309651" cy="911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Réduction de dimensionnalité</a:t>
          </a:r>
        </a:p>
      </dsp:txBody>
      <dsp:txXfrm>
        <a:off x="10021583" y="2080957"/>
        <a:ext cx="1256233" cy="858491"/>
      </dsp:txXfrm>
    </dsp:sp>
    <dsp:sp modelId="{CC3A776D-A254-4E42-8BB9-CD67158206B3}">
      <dsp:nvSpPr>
        <dsp:cNvPr id="0" name=""/>
        <dsp:cNvSpPr/>
      </dsp:nvSpPr>
      <dsp:spPr>
        <a:xfrm>
          <a:off x="9994874" y="3081170"/>
          <a:ext cx="648021" cy="911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Feature</a:t>
          </a:r>
          <a:r>
            <a:rPr lang="fr-FR" sz="800" kern="1200" dirty="0"/>
            <a:t> </a:t>
          </a:r>
          <a:r>
            <a:rPr lang="fr-FR" sz="800" kern="1200" dirty="0" err="1"/>
            <a:t>elimination</a:t>
          </a:r>
          <a:endParaRPr lang="fr-FR" sz="800" kern="1200" dirty="0"/>
        </a:p>
      </dsp:txBody>
      <dsp:txXfrm>
        <a:off x="10013854" y="3100150"/>
        <a:ext cx="610061" cy="873949"/>
      </dsp:txXfrm>
    </dsp:sp>
    <dsp:sp modelId="{CD4E1F40-08F8-48F1-982B-17B39274BD49}">
      <dsp:nvSpPr>
        <dsp:cNvPr id="0" name=""/>
        <dsp:cNvSpPr/>
      </dsp:nvSpPr>
      <dsp:spPr>
        <a:xfrm>
          <a:off x="10656504" y="3081170"/>
          <a:ext cx="648021" cy="9119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Feature</a:t>
          </a:r>
          <a:r>
            <a:rPr lang="fr-FR" sz="800" kern="1200" dirty="0"/>
            <a:t> extraction</a:t>
          </a:r>
        </a:p>
      </dsp:txBody>
      <dsp:txXfrm>
        <a:off x="10675484" y="3100150"/>
        <a:ext cx="610061" cy="873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EA3F540-FE87-41E9-A235-D9041E0E0A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C17DD8-84AF-4EB9-9557-AB1C0330B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658AD-667A-447C-9390-E71043034E97}" type="datetimeFigureOut">
              <a:rPr lang="fr-FR" smtClean="0"/>
              <a:t>02/10/2023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39DE42-9A3A-46E5-8973-C9B0B4C46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FFAC62-5CB8-4CC9-8DC9-D2E88251AB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B129A-2B19-4071-964D-74643083C4E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192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E04F4-FA29-4B09-BCF4-65FEC86DEAEF}" type="datetimeFigureOut">
              <a:rPr lang="fr-FR" smtClean="0"/>
              <a:t>02/10/2023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/>
              <a:t>Modifiez les styles du texte du masque</a:t>
            </a:r>
            <a:endParaRPr lang="fr-FR" dirty="0"/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C17D2-97F6-442D-8E69-9D298721DAF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3421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985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5795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5618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5416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033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3A7D7EC-2044-496A-A305-68096DC53C44}" type="datetime1">
              <a:rPr lang="fr-FR" noProof="0" smtClean="0"/>
              <a:t>02/10/2023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E159D2-48B5-4238-B53E-1CD4597A8668}" type="datetime1">
              <a:rPr lang="fr-FR" noProof="0" smtClean="0"/>
              <a:t>02/10/2023</a:t>
            </a:fld>
            <a:endParaRPr lang="fr-FR" noProof="0" dirty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AD79643-6A83-460F-B144-A34214E01A2F}" type="datetime1">
              <a:rPr lang="fr-FR" noProof="0" smtClean="0"/>
              <a:t>02/10/2023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0B743F-CB64-4903-9B11-9EA4639148F3}" type="datetime1">
              <a:rPr lang="fr-FR" noProof="0" smtClean="0"/>
              <a:t>02/10/2023</a:t>
            </a:fld>
            <a:endParaRPr lang="fr-FR" noProof="0" dirty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E29CA21-5F22-45C3-B4D6-0B1FDBDFF514}" type="datetime1">
              <a:rPr lang="fr-FR" noProof="0" smtClean="0"/>
              <a:t>02/10/2023</a:t>
            </a:fld>
            <a:endParaRPr lang="fr-FR" noProof="0" dirty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E7C481-4916-46C3-9E5F-D5AB4CF83737}" type="datetime1">
              <a:rPr lang="fr-FR" noProof="0" smtClean="0"/>
              <a:t>02/10/2023</a:t>
            </a:fld>
            <a:endParaRPr lang="fr-FR" noProof="0" dirty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1BB8E2-3A3B-4977-A579-0288B789D979}" type="datetime1">
              <a:rPr lang="fr-FR" noProof="0" smtClean="0"/>
              <a:t>02/10/2023</a:t>
            </a:fld>
            <a:endParaRPr lang="fr-FR" noProof="0" dirty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à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1A2585-1397-41A4-AAAC-FE4792223983}" type="datetime1">
              <a:rPr lang="fr-FR" noProof="0" smtClean="0"/>
              <a:t>02/10/2023</a:t>
            </a:fld>
            <a:endParaRPr lang="fr-FR" noProof="0" dirty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7B4D46-46AE-4F6A-9B02-1A8CCB25BB40}" type="datetime1">
              <a:rPr lang="fr-FR" noProof="0" smtClean="0"/>
              <a:t>02/10/2023</a:t>
            </a:fld>
            <a:endParaRPr lang="fr-FR" noProof="0" dirty="0"/>
          </a:p>
        </p:txBody>
      </p:sp>
      <p:sp>
        <p:nvSpPr>
          <p:cNvPr id="3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F1CE064-BA38-46D4-9D0E-0F07611AA8B4}" type="datetime1">
              <a:rPr lang="fr-FR" noProof="0" smtClean="0"/>
              <a:t>02/10/2023</a:t>
            </a:fld>
            <a:endParaRPr lang="fr-FR" noProof="0" dirty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 dirty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49B845-2147-47F0-8378-991FF81E3792}" type="datetime1">
              <a:rPr lang="fr-FR" noProof="0" smtClean="0"/>
              <a:t>02/10/2023</a:t>
            </a:fld>
            <a:endParaRPr lang="fr-FR" noProof="0" dirty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9430F6B2-E29E-45E3-A9C3-EA7C6D209997}" type="datetime1">
              <a:rPr lang="fr-FR" noProof="0" smtClean="0"/>
              <a:t>02/10/2023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13" Type="http://schemas.openxmlformats.org/officeDocument/2006/relationships/image" Target="../media/image23.jpg"/><Relationship Id="rId3" Type="http://schemas.openxmlformats.org/officeDocument/2006/relationships/diagramLayout" Target="../diagrams/layout11.xml"/><Relationship Id="rId7" Type="http://schemas.openxmlformats.org/officeDocument/2006/relationships/image" Target="../media/image22.png"/><Relationship Id="rId12" Type="http://schemas.microsoft.com/office/2007/relationships/diagramDrawing" Target="../diagrams/drawing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11" Type="http://schemas.openxmlformats.org/officeDocument/2006/relationships/diagramColors" Target="../diagrams/colors12.xml"/><Relationship Id="rId5" Type="http://schemas.openxmlformats.org/officeDocument/2006/relationships/diagramColors" Target="../diagrams/colors11.xml"/><Relationship Id="rId10" Type="http://schemas.openxmlformats.org/officeDocument/2006/relationships/diagramQuickStyle" Target="../diagrams/quickStyle12.xml"/><Relationship Id="rId4" Type="http://schemas.openxmlformats.org/officeDocument/2006/relationships/diagramQuickStyle" Target="../diagrams/quickStyle11.xml"/><Relationship Id="rId9" Type="http://schemas.openxmlformats.org/officeDocument/2006/relationships/diagramLayout" Target="../diagrams/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fr-FR" sz="2400" dirty="0">
                <a:solidFill>
                  <a:schemeClr val="bg1"/>
                </a:solidFill>
              </a:rPr>
              <a:t>Modèles d'Apprentissage Profond Fédérée Explicable sur Jumeaux</a:t>
            </a:r>
            <a:br>
              <a:rPr lang="fr-FR" sz="2400" dirty="0">
                <a:solidFill>
                  <a:schemeClr val="bg1"/>
                </a:solidFill>
              </a:rPr>
            </a:br>
            <a:r>
              <a:rPr lang="fr-FR" sz="2400" dirty="0">
                <a:solidFill>
                  <a:schemeClr val="bg1"/>
                </a:solidFill>
              </a:rPr>
              <a:t>Numériques pour l'Agriculture Intelligente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r>
              <a:rPr lang="fr-FR" dirty="0">
                <a:solidFill>
                  <a:srgbClr val="7CEBFF"/>
                </a:solidFill>
              </a:rPr>
              <a:t>Encadré par : Dr. NÉDRA MELLOULI-NAUWYNCK	</a:t>
            </a:r>
            <a:r>
              <a:rPr lang="fr-FR" b="1" i="0" cap="all" dirty="0">
                <a:solidFill>
                  <a:srgbClr val="92D050"/>
                </a:solidFill>
                <a:effectLst/>
                <a:latin typeface="Libre Franklin" panose="020B0604020202020204" pitchFamily="2" charset="0"/>
              </a:rPr>
              <a:t>						</a:t>
            </a:r>
            <a:r>
              <a:rPr lang="fr-FR" dirty="0">
                <a:solidFill>
                  <a:srgbClr val="7CEBFF"/>
                </a:solidFill>
              </a:rPr>
              <a:t> Réalisé par :  Houidi Karim</a:t>
            </a:r>
            <a:endParaRPr lang="fr-FR" b="1" i="0" cap="all" dirty="0">
              <a:solidFill>
                <a:srgbClr val="92D050"/>
              </a:solidFill>
              <a:effectLst/>
              <a:latin typeface="Libre Franklin" panose="020B0604020202020204" pitchFamily="2" charset="0"/>
            </a:endParaRPr>
          </a:p>
          <a:p>
            <a:pPr rtl="0"/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2BFEF1-6A62-438F-BFD1-1BCDCF96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32AC78-6E6A-4C55-958F-01279B3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État de l’art : l’apprentissage Profond (</a:t>
            </a:r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) (5)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EF8673C-1C14-4171-A1B1-7FE95AF4E95F}"/>
              </a:ext>
            </a:extLst>
          </p:cNvPr>
          <p:cNvSpPr txBox="1"/>
          <p:nvPr/>
        </p:nvSpPr>
        <p:spPr>
          <a:xfrm>
            <a:off x="474785" y="1995826"/>
            <a:ext cx="112189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Le perceptron : propagation vers l'avant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3031F40-1C8D-4EB3-8CB6-77E256E6C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2832692"/>
            <a:ext cx="7613238" cy="36296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05B00B0F-B244-46F1-A8E7-8B4B4F213E72}"/>
                  </a:ext>
                </a:extLst>
              </p:cNvPr>
              <p:cNvSpPr txBox="1"/>
              <p:nvPr/>
            </p:nvSpPr>
            <p:spPr>
              <a:xfrm>
                <a:off x="8194431" y="2251586"/>
                <a:ext cx="2971799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05B00B0F-B244-46F1-A8E7-8B4B4F213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431" y="2251586"/>
                <a:ext cx="2971799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>
            <a:extLst>
              <a:ext uri="{FF2B5EF4-FFF2-40B4-BE49-F238E27FC236}">
                <a16:creationId xmlns:a16="http://schemas.microsoft.com/office/drawing/2014/main" id="{DC685B7F-B80A-40E5-B17C-7ACF52717153}"/>
              </a:ext>
            </a:extLst>
          </p:cNvPr>
          <p:cNvSpPr txBox="1"/>
          <p:nvPr/>
        </p:nvSpPr>
        <p:spPr>
          <a:xfrm>
            <a:off x="8093768" y="3351429"/>
            <a:ext cx="3907731" cy="2847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Gill Sans MT" panose="020B0502020104020203" pitchFamily="34" charset="0"/>
              <a:buChar char="–"/>
            </a:pPr>
            <a:r>
              <a:rPr lang="fr-FR" dirty="0"/>
              <a:t>Un seul neurone ne permet pas de répondre à des problèmes complexes</a:t>
            </a:r>
          </a:p>
          <a:p>
            <a:r>
              <a:rPr lang="fr-FR" dirty="0"/>
              <a:t>        Réseau de Neurone</a:t>
            </a:r>
          </a:p>
          <a:p>
            <a:pPr marL="285750" indent="-285750">
              <a:buFont typeface="Gill Sans MT" panose="020B0502020104020203" pitchFamily="34" charset="0"/>
              <a:buChar char="+"/>
            </a:pPr>
            <a:r>
              <a:rPr lang="fr-FR" dirty="0" err="1"/>
              <a:t>Deep</a:t>
            </a:r>
            <a:r>
              <a:rPr lang="fr-FR" dirty="0"/>
              <a:t> Learning: utilise d’énormes volumes de données et il interagit </a:t>
            </a:r>
            <a:r>
              <a:rPr lang="fr-FR" dirty="0" err="1"/>
              <a:t>simultanement</a:t>
            </a:r>
            <a:r>
              <a:rPr lang="fr-FR" dirty="0"/>
              <a:t> avec plusieurs couches du réseau de neurones,</a:t>
            </a:r>
          </a:p>
          <a:p>
            <a:pPr marL="285750" indent="-285750">
              <a:buFont typeface="Gill Sans MT" panose="020B0502020104020203" pitchFamily="34" charset="0"/>
              <a:buChar char="+"/>
            </a:pPr>
            <a:r>
              <a:rPr lang="fr-FR" dirty="0"/>
              <a:t>Adaptés aux données de taille fixes comme des images</a:t>
            </a: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F6B86B3-8D09-475F-AC7F-E7F5234A6312}"/>
              </a:ext>
            </a:extLst>
          </p:cNvPr>
          <p:cNvSpPr/>
          <p:nvPr/>
        </p:nvSpPr>
        <p:spPr>
          <a:xfrm>
            <a:off x="8194431" y="4312060"/>
            <a:ext cx="439271" cy="9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EE6DBA-D318-4D4A-8DA0-4CBE9413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2176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C5A513-703D-4024-B3D3-632F3331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État de l’art : l’apprentissage Profond (</a:t>
            </a:r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) (6) 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041B305B-C622-4E43-AC50-41D0C2EEA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833788"/>
              </p:ext>
            </p:extLst>
          </p:nvPr>
        </p:nvGraphicFramePr>
        <p:xfrm>
          <a:off x="0" y="0"/>
          <a:ext cx="12191999" cy="6795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145">
                  <a:extLst>
                    <a:ext uri="{9D8B030D-6E8A-4147-A177-3AD203B41FA5}">
                      <a16:colId xmlns:a16="http://schemas.microsoft.com/office/drawing/2014/main" val="287402394"/>
                    </a:ext>
                  </a:extLst>
                </a:gridCol>
                <a:gridCol w="3184618">
                  <a:extLst>
                    <a:ext uri="{9D8B030D-6E8A-4147-A177-3AD203B41FA5}">
                      <a16:colId xmlns:a16="http://schemas.microsoft.com/office/drawing/2014/main" val="1724211288"/>
                    </a:ext>
                  </a:extLst>
                </a:gridCol>
                <a:gridCol w="3184618">
                  <a:extLst>
                    <a:ext uri="{9D8B030D-6E8A-4147-A177-3AD203B41FA5}">
                      <a16:colId xmlns:a16="http://schemas.microsoft.com/office/drawing/2014/main" val="1634805005"/>
                    </a:ext>
                  </a:extLst>
                </a:gridCol>
                <a:gridCol w="3184618">
                  <a:extLst>
                    <a:ext uri="{9D8B030D-6E8A-4147-A177-3AD203B41FA5}">
                      <a16:colId xmlns:a16="http://schemas.microsoft.com/office/drawing/2014/main" val="2156647529"/>
                    </a:ext>
                  </a:extLst>
                </a:gridCol>
              </a:tblGrid>
              <a:tr h="48534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Nom d’algorithme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Spécification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Utilisations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5791"/>
                  </a:ext>
                </a:extLst>
              </a:tr>
              <a:tr h="155904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Réseaux neuronaux convolutifs (CNN)</a:t>
                      </a:r>
                    </a:p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CNN sont constitués d'une multitude de couches chargées de traiter et d'extraire les caractéristiques des données.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Wingdings" panose="05000000000000000000" pitchFamily="2" charset="2"/>
                        <a:buChar char="ü"/>
                      </a:pPr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Analyse et la détection d'objets</a:t>
                      </a:r>
                    </a:p>
                    <a:p>
                      <a:pPr marL="171450" indent="-171450" algn="just">
                        <a:buFont typeface="Wingdings" panose="05000000000000000000" pitchFamily="2" charset="2"/>
                        <a:buChar char="ü"/>
                      </a:pPr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Reconnaître</a:t>
                      </a:r>
                      <a:r>
                        <a:rPr lang="fr-FR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 images satellites</a:t>
                      </a:r>
                    </a:p>
                    <a:p>
                      <a:pPr marL="171450" indent="-171450" algn="just">
                        <a:buFont typeface="Wingdings" panose="05000000000000000000" pitchFamily="2" charset="2"/>
                        <a:buChar char="ü"/>
                      </a:pPr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Traiter des images médicales</a:t>
                      </a:r>
                    </a:p>
                    <a:p>
                      <a:pPr marL="171450" indent="-171450" algn="just">
                        <a:buFont typeface="Wingdings" panose="05000000000000000000" pitchFamily="2" charset="2"/>
                        <a:buChar char="ü"/>
                      </a:pPr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Détecter des anomalies ou prédire des séries chronologiques.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226659"/>
                  </a:ext>
                </a:extLst>
              </a:tr>
              <a:tr h="90973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Réseaux neuronaux récurrents (RNN)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Réseaux de mémoire à long et court terme (LSTM)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RNN constituent des cycles dirigés, cela permet aux sorties du LSTM d'être exploitées comme entrées au niveau de la phase actuelle.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Wingdings" panose="05000000000000000000" pitchFamily="2" charset="2"/>
                        <a:buChar char="ü"/>
                      </a:pPr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Sous-titrage d'images</a:t>
                      </a:r>
                    </a:p>
                    <a:p>
                      <a:pPr marL="171450" indent="-171450" algn="just">
                        <a:buFont typeface="Wingdings" panose="05000000000000000000" pitchFamily="2" charset="2"/>
                        <a:buChar char="ü"/>
                      </a:pPr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traitement du langage naturel</a:t>
                      </a:r>
                    </a:p>
                    <a:p>
                      <a:pPr marL="171450" indent="-171450" algn="just">
                        <a:buFont typeface="Wingdings" panose="05000000000000000000" pitchFamily="2" charset="2"/>
                        <a:buChar char="ü"/>
                      </a:pPr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traduction automatique.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195820"/>
                  </a:ext>
                </a:extLst>
              </a:tr>
              <a:tr h="70757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Réseaux de fonction de base radiale (RBFN)</a:t>
                      </a:r>
                    </a:p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Ils exploitent des fonctions de base radiales en tant que fonctions d'activation.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Wingdings" panose="05000000000000000000" pitchFamily="2" charset="2"/>
                        <a:buChar char="ü"/>
                      </a:pPr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classification</a:t>
                      </a:r>
                    </a:p>
                    <a:p>
                      <a:pPr marL="171450" indent="-171450" algn="just">
                        <a:buFont typeface="Wingdings" panose="05000000000000000000" pitchFamily="2" charset="2"/>
                        <a:buChar char="ü"/>
                      </a:pPr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prédiction des séries temporelles</a:t>
                      </a:r>
                    </a:p>
                    <a:p>
                      <a:pPr marL="171450" indent="-171450" algn="just">
                        <a:buFont typeface="Wingdings" panose="05000000000000000000" pitchFamily="2" charset="2"/>
                        <a:buChar char="ü"/>
                      </a:pPr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régression linéaire.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122815"/>
                  </a:ext>
                </a:extLst>
              </a:tr>
              <a:tr h="70757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Réseaux </a:t>
                      </a:r>
                      <a:r>
                        <a:rPr lang="fr-FR" sz="12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adversariaux</a:t>
                      </a:r>
                      <a:r>
                        <a:rPr lang="fr-FR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génératifs (GAN)</a:t>
                      </a:r>
                    </a:p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GAN créent de nouvelles instances de données qui s’apparentent aux données d’apprentissage profond.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Wingdings" panose="05000000000000000000" pitchFamily="2" charset="2"/>
                        <a:buChar char="ü"/>
                      </a:pPr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création de jeux vidéo.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82034"/>
                  </a:ext>
                </a:extLst>
              </a:tr>
              <a:tr h="131406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Machines de Boltzmann restreintes (RBM)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Réseaux de croyance profonds (DBN)</a:t>
                      </a:r>
                    </a:p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RBM sont des réseaux neuronaux stochastiques constitués de deux couches unités visibles et unités cachées, sont capables d’apprendre en partant d’une distribution de probabilité sur un ensemble d’entrées.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Wingdings" panose="05000000000000000000" pitchFamily="2" charset="2"/>
                        <a:buChar char="ü"/>
                      </a:pPr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reconnaissance d’images</a:t>
                      </a:r>
                    </a:p>
                    <a:p>
                      <a:pPr marL="171450" indent="-171450" algn="just">
                        <a:buFont typeface="Wingdings" panose="05000000000000000000" pitchFamily="2" charset="2"/>
                        <a:buChar char="ü"/>
                      </a:pPr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reconnaissance de vidéos</a:t>
                      </a:r>
                    </a:p>
                    <a:p>
                      <a:pPr marL="171450" indent="-171450" algn="just">
                        <a:buFont typeface="Wingdings" panose="05000000000000000000" pitchFamily="2" charset="2"/>
                        <a:buChar char="ü"/>
                      </a:pPr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données de capture de mouvements.</a:t>
                      </a:r>
                    </a:p>
                    <a:p>
                      <a:pPr algn="just"/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31233"/>
                  </a:ext>
                </a:extLst>
              </a:tr>
              <a:tr h="111190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Perceptrons multicouches (MLP)</a:t>
                      </a:r>
                    </a:p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MLP se composent d'une couche d'entrée et d'une couche de sortie qui sont entièrement connectées;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Wingdings" panose="05000000000000000000" pitchFamily="2" charset="2"/>
                        <a:buChar char="ü"/>
                      </a:pPr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Logiciels de reconnaissance vocale</a:t>
                      </a:r>
                    </a:p>
                    <a:p>
                      <a:pPr marL="171450" indent="-171450" algn="just">
                        <a:buFont typeface="Wingdings" panose="05000000000000000000" pitchFamily="2" charset="2"/>
                        <a:buChar char="ü"/>
                      </a:pPr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reconnaissance d’images</a:t>
                      </a:r>
                    </a:p>
                    <a:p>
                      <a:pPr marL="171450" indent="-171450" algn="just">
                        <a:buFont typeface="Wingdings" panose="05000000000000000000" pitchFamily="2" charset="2"/>
                        <a:buChar char="ü"/>
                      </a:pPr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traduction automatique</a:t>
                      </a:r>
                    </a:p>
                    <a:p>
                      <a:pPr marL="171450" indent="-171450" algn="just">
                        <a:buFont typeface="Wingdings" panose="05000000000000000000" pitchFamily="2" charset="2"/>
                        <a:buChar char="ü"/>
                      </a:pPr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Implémenté par de nombreuses librairies telles que </a:t>
                      </a:r>
                      <a:r>
                        <a:rPr lang="fr-F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TensorFlow</a:t>
                      </a:r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Weka</a:t>
                      </a:r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Scikit-Learn</a:t>
                      </a:r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69138"/>
                  </a:ext>
                </a:extLst>
              </a:tr>
            </a:tbl>
          </a:graphicData>
        </a:graphic>
      </p:graphicFrame>
      <p:pic>
        <p:nvPicPr>
          <p:cNvPr id="22" name="Image 21">
            <a:extLst>
              <a:ext uri="{FF2B5EF4-FFF2-40B4-BE49-F238E27FC236}">
                <a16:creationId xmlns:a16="http://schemas.microsoft.com/office/drawing/2014/main" id="{CA19954A-B4AF-4FD0-BE85-B3A6C7DB84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689413" y="528918"/>
            <a:ext cx="3060754" cy="14522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CC0C68B-4599-4A11-97EE-21150525A28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689413" y="2094999"/>
            <a:ext cx="3060754" cy="7649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2A6A99C1-FD40-4EFA-AB95-22DB48318C4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2689413" y="3002369"/>
            <a:ext cx="3060754" cy="6237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00ADEC0A-39BF-42D0-990F-7A97235B9A4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2689413" y="3689822"/>
            <a:ext cx="3060753" cy="623767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6E8EE0B4-8F64-4773-942B-C23F37EF4E8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2689413" y="4446494"/>
            <a:ext cx="3060753" cy="11654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383FA964-9D2A-4694-A45C-A18A2457658A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>
            <a:off x="2689413" y="5744808"/>
            <a:ext cx="3060754" cy="9876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aphicFrame>
        <p:nvGraphicFramePr>
          <p:cNvPr id="33" name="Tableau 33">
            <a:extLst>
              <a:ext uri="{FF2B5EF4-FFF2-40B4-BE49-F238E27FC236}">
                <a16:creationId xmlns:a16="http://schemas.microsoft.com/office/drawing/2014/main" id="{0BFB1C31-9F89-4BEE-B634-A20CC0FB7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438000"/>
              </p:ext>
            </p:extLst>
          </p:nvPr>
        </p:nvGraphicFramePr>
        <p:xfrm>
          <a:off x="1529862" y="719665"/>
          <a:ext cx="9961683" cy="55254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20561">
                  <a:extLst>
                    <a:ext uri="{9D8B030D-6E8A-4147-A177-3AD203B41FA5}">
                      <a16:colId xmlns:a16="http://schemas.microsoft.com/office/drawing/2014/main" val="798322261"/>
                    </a:ext>
                  </a:extLst>
                </a:gridCol>
                <a:gridCol w="3320561">
                  <a:extLst>
                    <a:ext uri="{9D8B030D-6E8A-4147-A177-3AD203B41FA5}">
                      <a16:colId xmlns:a16="http://schemas.microsoft.com/office/drawing/2014/main" val="3403850368"/>
                    </a:ext>
                  </a:extLst>
                </a:gridCol>
                <a:gridCol w="3320561">
                  <a:extLst>
                    <a:ext uri="{9D8B030D-6E8A-4147-A177-3AD203B41FA5}">
                      <a16:colId xmlns:a16="http://schemas.microsoft.com/office/drawing/2014/main" val="2706043071"/>
                    </a:ext>
                  </a:extLst>
                </a:gridCol>
              </a:tblGrid>
              <a:tr h="110508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Machine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Deep</a:t>
                      </a:r>
                      <a:r>
                        <a:rPr lang="fr-FR" dirty="0"/>
                        <a:t> Learning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5851220"/>
                  </a:ext>
                </a:extLst>
              </a:tr>
              <a:tr h="1105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Domaine d’application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Classification</a:t>
                      </a:r>
                    </a:p>
                    <a:p>
                      <a:r>
                        <a:rPr lang="fr-FR" dirty="0"/>
                        <a:t>Régression</a:t>
                      </a:r>
                    </a:p>
                    <a:p>
                      <a:r>
                        <a:rPr lang="fr-FR" dirty="0"/>
                        <a:t>Clustering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NLP: Natural </a:t>
                      </a:r>
                      <a:r>
                        <a:rPr lang="fr-FR" dirty="0" err="1"/>
                        <a:t>Language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Processing</a:t>
                      </a:r>
                      <a:endParaRPr lang="fr-FR" dirty="0"/>
                    </a:p>
                    <a:p>
                      <a:r>
                        <a:rPr lang="fr-FR" dirty="0"/>
                        <a:t>Computer Vision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44381"/>
                  </a:ext>
                </a:extLst>
              </a:tr>
              <a:tr h="1105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Volume de données traitées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Milliers d’observations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Big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4324958"/>
                  </a:ext>
                </a:extLst>
              </a:tr>
              <a:tr h="1105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Temp d’apprentissage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Moins longs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Plus longs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127430"/>
                  </a:ext>
                </a:extLst>
              </a:tr>
              <a:tr h="110508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Puissance de calcule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Moins gourmand en ressources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GPU: Graphics </a:t>
                      </a:r>
                      <a:r>
                        <a:rPr lang="fr-FR" dirty="0" err="1"/>
                        <a:t>Processing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Units</a:t>
                      </a:r>
                      <a:endParaRPr lang="fr-FR" dirty="0"/>
                    </a:p>
                    <a:p>
                      <a:r>
                        <a:rPr lang="fr-FR" dirty="0"/>
                        <a:t>TPU: </a:t>
                      </a:r>
                      <a:r>
                        <a:rPr lang="fr-FR" dirty="0" err="1"/>
                        <a:t>T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ensor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Processing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Unit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437502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13AB80F-B09B-42C6-B6C5-ACC9A175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7132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50FED-010F-4C81-B275-F4056970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État de l’art : l’apprentissage Profond Fédéré (7)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A53120C6-01C7-4CD9-A506-333525F2A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521332"/>
              </p:ext>
            </p:extLst>
          </p:nvPr>
        </p:nvGraphicFramePr>
        <p:xfrm>
          <a:off x="439615" y="1916723"/>
          <a:ext cx="11333286" cy="4903155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2162908">
                  <a:extLst>
                    <a:ext uri="{9D8B030D-6E8A-4147-A177-3AD203B41FA5}">
                      <a16:colId xmlns:a16="http://schemas.microsoft.com/office/drawing/2014/main" val="2247267063"/>
                    </a:ext>
                  </a:extLst>
                </a:gridCol>
                <a:gridCol w="4132385">
                  <a:extLst>
                    <a:ext uri="{9D8B030D-6E8A-4147-A177-3AD203B41FA5}">
                      <a16:colId xmlns:a16="http://schemas.microsoft.com/office/drawing/2014/main" val="3111892395"/>
                    </a:ext>
                  </a:extLst>
                </a:gridCol>
                <a:gridCol w="5037993">
                  <a:extLst>
                    <a:ext uri="{9D8B030D-6E8A-4147-A177-3AD203B41FA5}">
                      <a16:colId xmlns:a16="http://schemas.microsoft.com/office/drawing/2014/main" val="29256217"/>
                    </a:ext>
                  </a:extLst>
                </a:gridCol>
              </a:tblGrid>
              <a:tr h="24810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dirty="0">
                          <a:effectLst/>
                        </a:rPr>
                        <a:t>Caractéristique</a:t>
                      </a:r>
                    </a:p>
                  </a:txBody>
                  <a:tcPr marL="31188" marR="31188" marT="15594" marB="15594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dirty="0" err="1">
                          <a:effectLst/>
                        </a:rPr>
                        <a:t>Deep</a:t>
                      </a:r>
                      <a:r>
                        <a:rPr lang="fr-FR" sz="1400" b="1" dirty="0">
                          <a:effectLst/>
                        </a:rPr>
                        <a:t> Learning</a:t>
                      </a:r>
                    </a:p>
                  </a:txBody>
                  <a:tcPr marL="31188" marR="31188" marT="15594" marB="15594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dirty="0" err="1">
                          <a:effectLst/>
                        </a:rPr>
                        <a:t>Federated</a:t>
                      </a:r>
                      <a:r>
                        <a:rPr lang="fr-FR" sz="1400" b="1" dirty="0">
                          <a:effectLst/>
                        </a:rPr>
                        <a:t> Learning</a:t>
                      </a:r>
                    </a:p>
                  </a:txBody>
                  <a:tcPr marL="31188" marR="31188" marT="15594" marB="15594" anchor="ctr"/>
                </a:tc>
                <a:extLst>
                  <a:ext uri="{0D108BD9-81ED-4DB2-BD59-A6C34878D82A}">
                    <a16:rowId xmlns:a16="http://schemas.microsoft.com/office/drawing/2014/main" val="1729872376"/>
                  </a:ext>
                </a:extLst>
              </a:tr>
              <a:tr h="427068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200" b="1" dirty="0">
                          <a:effectLst/>
                        </a:rPr>
                        <a:t>Définition</a:t>
                      </a:r>
                      <a:endParaRPr lang="fr-FR" sz="1200" dirty="0">
                        <a:effectLst/>
                      </a:endParaRPr>
                    </a:p>
                  </a:txBody>
                  <a:tcPr marL="31188" marR="31188" marT="15594" marB="1559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200" dirty="0">
                          <a:effectLst/>
                        </a:rPr>
                        <a:t>Basée sur des réseaux de neurones profonds</a:t>
                      </a:r>
                    </a:p>
                  </a:txBody>
                  <a:tcPr marL="31188" marR="31188" marT="15594" marB="1559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200" dirty="0">
                          <a:effectLst/>
                        </a:rPr>
                        <a:t>Collaboratif sans centralisation des données</a:t>
                      </a:r>
                    </a:p>
                  </a:txBody>
                  <a:tcPr marL="31188" marR="31188" marT="15594" marB="15594" anchor="ctr"/>
                </a:tc>
                <a:extLst>
                  <a:ext uri="{0D108BD9-81ED-4DB2-BD59-A6C34878D82A}">
                    <a16:rowId xmlns:a16="http://schemas.microsoft.com/office/drawing/2014/main" val="2385004279"/>
                  </a:ext>
                </a:extLst>
              </a:tr>
              <a:tr h="427068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200" b="1" dirty="0">
                          <a:effectLst/>
                        </a:rPr>
                        <a:t>Centralisation des Données</a:t>
                      </a:r>
                      <a:endParaRPr lang="fr-FR" sz="1200" dirty="0">
                        <a:effectLst/>
                      </a:endParaRPr>
                    </a:p>
                  </a:txBody>
                  <a:tcPr marL="31188" marR="31188" marT="15594" marB="1559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200">
                          <a:effectLst/>
                        </a:rPr>
                        <a:t>Les données d'entraînement sont généralement centralisées dans un emplacement</a:t>
                      </a:r>
                    </a:p>
                  </a:txBody>
                  <a:tcPr marL="31188" marR="31188" marT="15594" marB="1559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200" dirty="0">
                          <a:effectLst/>
                        </a:rPr>
                        <a:t>Les données d'entraînement restent sur les appareils ou serveurs locaux des utilisateurs</a:t>
                      </a:r>
                    </a:p>
                  </a:txBody>
                  <a:tcPr marL="31188" marR="31188" marT="15594" marB="15594" anchor="ctr"/>
                </a:tc>
                <a:extLst>
                  <a:ext uri="{0D108BD9-81ED-4DB2-BD59-A6C34878D82A}">
                    <a16:rowId xmlns:a16="http://schemas.microsoft.com/office/drawing/2014/main" val="3212836149"/>
                  </a:ext>
                </a:extLst>
              </a:tr>
              <a:tr h="555190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200" b="1" dirty="0">
                          <a:effectLst/>
                        </a:rPr>
                        <a:t>Nature des Modèles</a:t>
                      </a:r>
                      <a:endParaRPr lang="fr-FR" sz="1200" dirty="0">
                        <a:effectLst/>
                      </a:endParaRPr>
                    </a:p>
                  </a:txBody>
                  <a:tcPr marL="31188" marR="31188" marT="15594" marB="1559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200" dirty="0">
                          <a:effectLst/>
                        </a:rPr>
                        <a:t>Utilisation de modèles globaux créés et entraînés sur l'ensemble des données centralisées</a:t>
                      </a:r>
                    </a:p>
                  </a:txBody>
                  <a:tcPr marL="31188" marR="31188" marT="15594" marB="1559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200" dirty="0">
                          <a:effectLst/>
                        </a:rPr>
                        <a:t>Utilisation de modèles locaux sur chaque appareil/client participant, avec un modèle global agrégé à partir des mises à jour locales</a:t>
                      </a:r>
                    </a:p>
                  </a:txBody>
                  <a:tcPr marL="31188" marR="31188" marT="15594" marB="15594" anchor="ctr"/>
                </a:tc>
                <a:extLst>
                  <a:ext uri="{0D108BD9-81ED-4DB2-BD59-A6C34878D82A}">
                    <a16:rowId xmlns:a16="http://schemas.microsoft.com/office/drawing/2014/main" val="3484485383"/>
                  </a:ext>
                </a:extLst>
              </a:tr>
              <a:tr h="555190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200" b="1" dirty="0">
                          <a:effectLst/>
                        </a:rPr>
                        <a:t>Apprentissage</a:t>
                      </a:r>
                      <a:endParaRPr lang="fr-FR" sz="1200" dirty="0">
                        <a:effectLst/>
                      </a:endParaRPr>
                    </a:p>
                  </a:txBody>
                  <a:tcPr marL="31188" marR="31188" marT="15594" marB="1559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200">
                          <a:effectLst/>
                        </a:rPr>
                        <a:t>Entraîne un modèle sur toutes les données d'un seul emplacement centralisé</a:t>
                      </a:r>
                    </a:p>
                  </a:txBody>
                  <a:tcPr marL="31188" marR="31188" marT="15594" marB="1559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200" dirty="0">
                          <a:effectLst/>
                        </a:rPr>
                        <a:t>Entraîne un modèle global basé sur les mises à jour de modèles locaux agrégées de manière sécurisée et privée</a:t>
                      </a:r>
                    </a:p>
                  </a:txBody>
                  <a:tcPr marL="31188" marR="31188" marT="15594" marB="15594" anchor="ctr"/>
                </a:tc>
                <a:extLst>
                  <a:ext uri="{0D108BD9-81ED-4DB2-BD59-A6C34878D82A}">
                    <a16:rowId xmlns:a16="http://schemas.microsoft.com/office/drawing/2014/main" val="875283836"/>
                  </a:ext>
                </a:extLst>
              </a:tr>
              <a:tr h="427068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200" b="1" dirty="0">
                          <a:effectLst/>
                        </a:rPr>
                        <a:t>Sécurité et Confidentialité</a:t>
                      </a:r>
                      <a:endParaRPr lang="fr-FR" sz="1200" dirty="0">
                        <a:effectLst/>
                      </a:endParaRPr>
                    </a:p>
                  </a:txBody>
                  <a:tcPr marL="31188" marR="31188" marT="15594" marB="1559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200">
                          <a:effectLst/>
                        </a:rPr>
                        <a:t>Peut poser des problèmes de sécurité et de confidentialité car les données sont centralisées</a:t>
                      </a:r>
                    </a:p>
                  </a:txBody>
                  <a:tcPr marL="31188" marR="31188" marT="15594" marB="1559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200" dirty="0">
                          <a:effectLst/>
                        </a:rPr>
                        <a:t>Fournit une solution plus sécurisée et respectueuse de la vie privée en évitant la centralisation des données</a:t>
                      </a:r>
                    </a:p>
                  </a:txBody>
                  <a:tcPr marL="31188" marR="31188" marT="15594" marB="15594" anchor="ctr"/>
                </a:tc>
                <a:extLst>
                  <a:ext uri="{0D108BD9-81ED-4DB2-BD59-A6C34878D82A}">
                    <a16:rowId xmlns:a16="http://schemas.microsoft.com/office/drawing/2014/main" val="3319968873"/>
                  </a:ext>
                </a:extLst>
              </a:tr>
              <a:tr h="555190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200" b="1" dirty="0">
                          <a:effectLst/>
                        </a:rPr>
                        <a:t>Communication de Données</a:t>
                      </a:r>
                      <a:endParaRPr lang="fr-FR" sz="1200" dirty="0">
                        <a:effectLst/>
                      </a:endParaRPr>
                    </a:p>
                  </a:txBody>
                  <a:tcPr marL="31188" marR="31188" marT="15594" marB="1559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200">
                          <a:effectLst/>
                        </a:rPr>
                        <a:t>Nécessite une communication fréquente entre l'emplacement centralisé et les appareils locaux pour l'entraînement</a:t>
                      </a:r>
                    </a:p>
                  </a:txBody>
                  <a:tcPr marL="31188" marR="31188" marT="15594" marB="1559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200" dirty="0">
                          <a:effectLst/>
                        </a:rPr>
                        <a:t>Minimise la communication des données, seules les mises à jour de modèle sont transmises</a:t>
                      </a:r>
                    </a:p>
                  </a:txBody>
                  <a:tcPr marL="31188" marR="31188" marT="15594" marB="15594" anchor="ctr"/>
                </a:tc>
                <a:extLst>
                  <a:ext uri="{0D108BD9-81ED-4DB2-BD59-A6C34878D82A}">
                    <a16:rowId xmlns:a16="http://schemas.microsoft.com/office/drawing/2014/main" val="2385609976"/>
                  </a:ext>
                </a:extLst>
              </a:tr>
              <a:tr h="427068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200" b="1" dirty="0">
                          <a:effectLst/>
                        </a:rPr>
                        <a:t>Exemples d'Applications</a:t>
                      </a:r>
                      <a:endParaRPr lang="fr-FR" sz="1200" dirty="0">
                        <a:effectLst/>
                      </a:endParaRPr>
                    </a:p>
                  </a:txBody>
                  <a:tcPr marL="31188" marR="31188" marT="15594" marB="1559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200">
                          <a:effectLst/>
                        </a:rPr>
                        <a:t>Vision par ordinateur, traitement du langage naturel, reconnaissance vocale, etc.</a:t>
                      </a:r>
                    </a:p>
                  </a:txBody>
                  <a:tcPr marL="31188" marR="31188" marT="15594" marB="1559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200" dirty="0">
                          <a:effectLst/>
                        </a:rPr>
                        <a:t>Applications sensibles à la vie privée telles que la santé, la finance, l'Internet des objets (IoT), etc.</a:t>
                      </a:r>
                    </a:p>
                  </a:txBody>
                  <a:tcPr marL="31188" marR="31188" marT="15594" marB="15594" anchor="ctr"/>
                </a:tc>
                <a:extLst>
                  <a:ext uri="{0D108BD9-81ED-4DB2-BD59-A6C34878D82A}">
                    <a16:rowId xmlns:a16="http://schemas.microsoft.com/office/drawing/2014/main" val="2213075909"/>
                  </a:ext>
                </a:extLst>
              </a:tr>
              <a:tr h="555190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200" b="1" dirty="0">
                          <a:effectLst/>
                        </a:rPr>
                        <a:t>Évolutivité</a:t>
                      </a:r>
                      <a:endParaRPr lang="fr-FR" sz="1200" dirty="0">
                        <a:effectLst/>
                      </a:endParaRPr>
                    </a:p>
                  </a:txBody>
                  <a:tcPr marL="31188" marR="31188" marT="15594" marB="1559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200">
                          <a:effectLst/>
                        </a:rPr>
                        <a:t>Peut être difficile à évoluer pour de grandes quantités de données ou des utilisateurs décentralisés</a:t>
                      </a:r>
                    </a:p>
                  </a:txBody>
                  <a:tcPr marL="31188" marR="31188" marT="15594" marB="1559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200" dirty="0">
                          <a:effectLst/>
                        </a:rPr>
                        <a:t>Évolutif pour un grand nombre d'utilisateurs distribués ou des données massives, car la charge est répartie entre les clients</a:t>
                      </a:r>
                    </a:p>
                  </a:txBody>
                  <a:tcPr marL="31188" marR="31188" marT="15594" marB="15594" anchor="ctr"/>
                </a:tc>
                <a:extLst>
                  <a:ext uri="{0D108BD9-81ED-4DB2-BD59-A6C34878D82A}">
                    <a16:rowId xmlns:a16="http://schemas.microsoft.com/office/drawing/2014/main" val="3733924637"/>
                  </a:ext>
                </a:extLst>
              </a:tr>
              <a:tr h="427068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200" b="1" dirty="0">
                          <a:effectLst/>
                        </a:rPr>
                        <a:t>Temps d'Entraînement</a:t>
                      </a:r>
                      <a:endParaRPr lang="fr-FR" sz="1200" dirty="0">
                        <a:effectLst/>
                      </a:endParaRPr>
                    </a:p>
                  </a:txBody>
                  <a:tcPr marL="31188" marR="31188" marT="15594" marB="1559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200">
                          <a:effectLst/>
                        </a:rPr>
                        <a:t>Souvent plus rapide car toutes les données sont centralisées</a:t>
                      </a:r>
                    </a:p>
                  </a:txBody>
                  <a:tcPr marL="31188" marR="31188" marT="15594" marB="1559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200" dirty="0">
                          <a:effectLst/>
                        </a:rPr>
                        <a:t>Peut être plus long en raison de la nécessité d'agréger les mises à jour locales</a:t>
                      </a:r>
                    </a:p>
                  </a:txBody>
                  <a:tcPr marL="31188" marR="31188" marT="15594" marB="15594" anchor="ctr"/>
                </a:tc>
                <a:extLst>
                  <a:ext uri="{0D108BD9-81ED-4DB2-BD59-A6C34878D82A}">
                    <a16:rowId xmlns:a16="http://schemas.microsoft.com/office/drawing/2014/main" val="237418319"/>
                  </a:ext>
                </a:extLst>
              </a:tr>
              <a:tr h="298948">
                <a:tc>
                  <a:txBody>
                    <a:bodyPr/>
                    <a:lstStyle/>
                    <a:p>
                      <a:pPr algn="l" fontAlgn="base"/>
                      <a:r>
                        <a:rPr lang="fr-FR" sz="1200" b="1" dirty="0">
                          <a:effectLst/>
                        </a:rPr>
                        <a:t>Optimisation Globale</a:t>
                      </a:r>
                      <a:endParaRPr lang="fr-FR" sz="1200" dirty="0">
                        <a:effectLst/>
                      </a:endParaRPr>
                    </a:p>
                  </a:txBody>
                  <a:tcPr marL="31188" marR="31188" marT="15594" marB="1559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200">
                          <a:effectLst/>
                        </a:rPr>
                        <a:t>Permet l'optimisation globale directe du modèle</a:t>
                      </a:r>
                    </a:p>
                  </a:txBody>
                  <a:tcPr marL="31188" marR="31188" marT="15594" marB="15594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200" dirty="0">
                          <a:effectLst/>
                        </a:rPr>
                        <a:t>Exige des mécanismes d'optimisation distribuée et d'agrégation de modèle</a:t>
                      </a:r>
                    </a:p>
                  </a:txBody>
                  <a:tcPr marL="31188" marR="31188" marT="15594" marB="15594" anchor="ctr"/>
                </a:tc>
                <a:extLst>
                  <a:ext uri="{0D108BD9-81ED-4DB2-BD59-A6C34878D82A}">
                    <a16:rowId xmlns:a16="http://schemas.microsoft.com/office/drawing/2014/main" val="3237514757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1AA59E8-3034-4CD8-BF53-91FD34B7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28338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A2CF4-673E-41B3-B430-8090BDCE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État de l’art : l’apprentissage Profond Fédéré (8)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B8EF056-42D1-498E-AB10-923473403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08" y="1925515"/>
            <a:ext cx="11289323" cy="4759302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A39D7FD-0CFC-461F-A1AA-4C004974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01072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2E27B-AE20-49CE-8B7A-2FEC8124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État de l’art2,3 : Les jumeaux numériques et apprentissages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94F84858-B7EB-4B0B-8883-2AFA299C9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328180"/>
              </p:ext>
            </p:extLst>
          </p:nvPr>
        </p:nvGraphicFramePr>
        <p:xfrm>
          <a:off x="439615" y="1875303"/>
          <a:ext cx="11324492" cy="4895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566">
                  <a:extLst>
                    <a:ext uri="{9D8B030D-6E8A-4147-A177-3AD203B41FA5}">
                      <a16:colId xmlns:a16="http://schemas.microsoft.com/office/drawing/2014/main" val="4279892441"/>
                    </a:ext>
                  </a:extLst>
                </a:gridCol>
                <a:gridCol w="1732233">
                  <a:extLst>
                    <a:ext uri="{9D8B030D-6E8A-4147-A177-3AD203B41FA5}">
                      <a16:colId xmlns:a16="http://schemas.microsoft.com/office/drawing/2014/main" val="2868600779"/>
                    </a:ext>
                  </a:extLst>
                </a:gridCol>
                <a:gridCol w="1398097">
                  <a:extLst>
                    <a:ext uri="{9D8B030D-6E8A-4147-A177-3AD203B41FA5}">
                      <a16:colId xmlns:a16="http://schemas.microsoft.com/office/drawing/2014/main" val="2784758762"/>
                    </a:ext>
                  </a:extLst>
                </a:gridCol>
                <a:gridCol w="1626717">
                  <a:extLst>
                    <a:ext uri="{9D8B030D-6E8A-4147-A177-3AD203B41FA5}">
                      <a16:colId xmlns:a16="http://schemas.microsoft.com/office/drawing/2014/main" val="3110998957"/>
                    </a:ext>
                  </a:extLst>
                </a:gridCol>
                <a:gridCol w="2831368">
                  <a:extLst>
                    <a:ext uri="{9D8B030D-6E8A-4147-A177-3AD203B41FA5}">
                      <a16:colId xmlns:a16="http://schemas.microsoft.com/office/drawing/2014/main" val="403234725"/>
                    </a:ext>
                  </a:extLst>
                </a:gridCol>
                <a:gridCol w="1635511">
                  <a:extLst>
                    <a:ext uri="{9D8B030D-6E8A-4147-A177-3AD203B41FA5}">
                      <a16:colId xmlns:a16="http://schemas.microsoft.com/office/drawing/2014/main" val="2234569431"/>
                    </a:ext>
                  </a:extLst>
                </a:gridCol>
              </a:tblGrid>
              <a:tr h="267987">
                <a:tc rowSpan="2">
                  <a:txBody>
                    <a:bodyPr/>
                    <a:lstStyle/>
                    <a:p>
                      <a:pPr algn="ctr"/>
                      <a:r>
                        <a:rPr lang="fr-FR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de Jumeaux Numériques d'Agriculture</a:t>
                      </a:r>
                      <a:endParaRPr lang="fr-FR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Types d'Apprentissage Associés</a:t>
                      </a:r>
                      <a:endParaRPr lang="fr-F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Exemples d'Utilisation</a:t>
                      </a:r>
                      <a:endParaRPr lang="fr-F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366055"/>
                  </a:ext>
                </a:extLst>
              </a:tr>
              <a:tr h="35047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ML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DL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FL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Exemple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DT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78264980"/>
                  </a:ext>
                </a:extLst>
              </a:tr>
              <a:tr h="625303">
                <a:tc>
                  <a:txBody>
                    <a:bodyPr/>
                    <a:lstStyle/>
                    <a:p>
                      <a:r>
                        <a:rPr lang="fr-FR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Jumeaux Numériques de Culture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Régression, Classification.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Analyse d'images.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Prédire les rendements.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Prédiction des rendements des cultures, détection de maladies sur les feuilles, optimisation de l'irrigation, 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« </a:t>
                      </a:r>
                      <a:r>
                        <a:rPr lang="fr-FR" sz="12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AgriAI</a:t>
                      </a:r>
                      <a:r>
                        <a:rPr lang="fr-FR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»</a:t>
                      </a:r>
                      <a:endParaRPr lang="fr-F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362104"/>
                  </a:ext>
                </a:extLst>
              </a:tr>
              <a:tr h="625303">
                <a:tc>
                  <a:txBody>
                    <a:bodyPr/>
                    <a:lstStyle/>
                    <a:p>
                      <a:r>
                        <a:rPr lang="fr-FR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Jumeaux Numériques de Ferme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Clustering, Classification.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Optimisation des processus de ferme.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Gestion efficace.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Gestion des ressources, optimisation de la production, planification de la chaîne d'approvisionnement de la ferme, 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« </a:t>
                      </a:r>
                      <a:r>
                        <a:rPr lang="fr-FR" sz="12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FarmAI</a:t>
                      </a:r>
                      <a:r>
                        <a:rPr lang="fr-FR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»</a:t>
                      </a:r>
                      <a:endParaRPr lang="fr-F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061917"/>
                  </a:ext>
                </a:extLst>
              </a:tr>
              <a:tr h="625303">
                <a:tc>
                  <a:txBody>
                    <a:bodyPr/>
                    <a:lstStyle/>
                    <a:p>
                      <a:r>
                        <a:rPr lang="fr-FR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Jumeaux Numériques d'Élevage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Régression, Classification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Analyse des comportements des animaux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Prédiction globale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Prédiction de la production d'œufs, surveillance du bien-être des animaux, détection des comportements anormaux, 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« </a:t>
                      </a:r>
                      <a:r>
                        <a:rPr lang="fr-FR" sz="12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LivestockAI</a:t>
                      </a:r>
                      <a:r>
                        <a:rPr lang="fr-FR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»</a:t>
                      </a:r>
                      <a:endParaRPr lang="fr-F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595365"/>
                  </a:ext>
                </a:extLst>
              </a:tr>
              <a:tr h="803961">
                <a:tc>
                  <a:txBody>
                    <a:bodyPr/>
                    <a:lstStyle/>
                    <a:p>
                      <a:r>
                        <a:rPr lang="fr-FR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Jumeaux Numériques d'Agroforesterie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Régression, Classification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Analyse des images de la forêt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Gestion durable des ressources forestières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Prédiction de la croissance des arbres dans une plantation agroforestière, détection des zones touchées par des maladies dans une forêt, 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« </a:t>
                      </a:r>
                      <a:r>
                        <a:rPr lang="fr-FR" sz="12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ForestAI</a:t>
                      </a:r>
                      <a:r>
                        <a:rPr lang="fr-FR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»</a:t>
                      </a:r>
                      <a:endParaRPr lang="fr-F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217030"/>
                  </a:ext>
                </a:extLst>
              </a:tr>
              <a:tr h="803961">
                <a:tc>
                  <a:txBody>
                    <a:bodyPr/>
                    <a:lstStyle/>
                    <a:p>
                      <a:r>
                        <a:rPr lang="fr-FR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Jumeaux Numériques de Gestion de l'Eau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Régression, Classification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Analyse des données des capteurs d'humidité du sol.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Gestion efficace de l'eau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Prédiction de la demande en eau pour l'irrigation, détection des fuites dans le système d'irrigation, 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« </a:t>
                      </a:r>
                      <a:r>
                        <a:rPr lang="fr-FR" sz="12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AquaAI</a:t>
                      </a:r>
                      <a:r>
                        <a:rPr lang="fr-FR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»</a:t>
                      </a:r>
                      <a:endParaRPr lang="fr-FR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362265"/>
                  </a:ext>
                </a:extLst>
              </a:tr>
              <a:tr h="704563">
                <a:tc>
                  <a:txBody>
                    <a:bodyPr/>
                    <a:lstStyle/>
                    <a:p>
                      <a:r>
                        <a:rPr lang="fr-FR" sz="105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Jumeaux Numériques de Gestion de la Chaîne d'Approvisionnement Agricole</a:t>
                      </a:r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Régression, Classification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Optimisation logistique.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Planification efficace.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Prévision de la demande, gestion des stocks, optimisation de la logistique de la chaîne d'approvisionnement, 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« </a:t>
                      </a:r>
                      <a:r>
                        <a:rPr lang="fr-FR" sz="12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SupplyChainAI</a:t>
                      </a:r>
                      <a:r>
                        <a:rPr lang="fr-F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»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10917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8F4F501-44EB-45B9-A461-8DAA12D2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62604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67C08-73FE-4DC6-8CC2-2A3EAE5A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 et perspectives</a:t>
            </a:r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23F36DE8-7A35-419A-8413-575688FD38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9351841"/>
              </p:ext>
            </p:extLst>
          </p:nvPr>
        </p:nvGraphicFramePr>
        <p:xfrm>
          <a:off x="877766" y="2211015"/>
          <a:ext cx="3798278" cy="3006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1096A6E5-F548-45F3-8C2D-E78731E859B2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1733635" y="3182564"/>
            <a:ext cx="1329836" cy="106386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Bulle narrative : rectangle à coins arrondis 11">
            <a:extLst>
              <a:ext uri="{FF2B5EF4-FFF2-40B4-BE49-F238E27FC236}">
                <a16:creationId xmlns:a16="http://schemas.microsoft.com/office/drawing/2014/main" id="{FE95124F-1FB7-4DFA-A51B-B603C5D1EFA7}"/>
              </a:ext>
            </a:extLst>
          </p:cNvPr>
          <p:cNvSpPr/>
          <p:nvPr/>
        </p:nvSpPr>
        <p:spPr>
          <a:xfrm>
            <a:off x="581193" y="2391004"/>
            <a:ext cx="1257300" cy="465992"/>
          </a:xfrm>
          <a:prstGeom prst="wedgeRoundRectCallout">
            <a:avLst>
              <a:gd name="adj1" fmla="val -9069"/>
              <a:gd name="adj2" fmla="val 1119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Prétraiter les données acquises</a:t>
            </a:r>
          </a:p>
        </p:txBody>
      </p:sp>
      <p:sp>
        <p:nvSpPr>
          <p:cNvPr id="13" name="Bulle narrative : rectangle à coins arrondis 12">
            <a:extLst>
              <a:ext uri="{FF2B5EF4-FFF2-40B4-BE49-F238E27FC236}">
                <a16:creationId xmlns:a16="http://schemas.microsoft.com/office/drawing/2014/main" id="{6D4BEAD9-6193-4A05-ACE1-E12A6EAA0CA7}"/>
              </a:ext>
            </a:extLst>
          </p:cNvPr>
          <p:cNvSpPr/>
          <p:nvPr/>
        </p:nvSpPr>
        <p:spPr>
          <a:xfrm>
            <a:off x="2776905" y="4950063"/>
            <a:ext cx="1661746" cy="502463"/>
          </a:xfrm>
          <a:prstGeom prst="wedgeRoundRectCallout">
            <a:avLst>
              <a:gd name="adj1" fmla="val -9125"/>
              <a:gd name="adj2" fmla="val -993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Stocker et analyser les données en masse</a:t>
            </a:r>
          </a:p>
        </p:txBody>
      </p:sp>
      <p:sp>
        <p:nvSpPr>
          <p:cNvPr id="14" name="Bulle narrative : rectangle à coins arrondis 13">
            <a:extLst>
              <a:ext uri="{FF2B5EF4-FFF2-40B4-BE49-F238E27FC236}">
                <a16:creationId xmlns:a16="http://schemas.microsoft.com/office/drawing/2014/main" id="{AE395D65-D982-4943-8032-0F6964AE5088}"/>
              </a:ext>
            </a:extLst>
          </p:cNvPr>
          <p:cNvSpPr/>
          <p:nvPr/>
        </p:nvSpPr>
        <p:spPr>
          <a:xfrm>
            <a:off x="581193" y="5108331"/>
            <a:ext cx="1257300" cy="344195"/>
          </a:xfrm>
          <a:prstGeom prst="wedgeRoundRectCallout">
            <a:avLst>
              <a:gd name="adj1" fmla="val -632"/>
              <a:gd name="adj2" fmla="val -1432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Récolter les </a:t>
            </a:r>
            <a:r>
              <a:rPr lang="fr-FR" sz="1200" dirty="0" err="1"/>
              <a:t>méta-données</a:t>
            </a:r>
            <a:endParaRPr lang="fr-FR" sz="1200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DB8C0032-C132-4424-B0F2-5F670893348A}"/>
              </a:ext>
            </a:extLst>
          </p:cNvPr>
          <p:cNvSpPr/>
          <p:nvPr/>
        </p:nvSpPr>
        <p:spPr>
          <a:xfrm>
            <a:off x="193430" y="5543551"/>
            <a:ext cx="4176347" cy="1244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200" b="1" dirty="0"/>
              <a:t>Problème d’acquisition, fusion des données et analyse:</a:t>
            </a:r>
          </a:p>
          <a:p>
            <a:pPr algn="just"/>
            <a:r>
              <a:rPr lang="fr-FR" sz="1100" dirty="0"/>
              <a:t>Q1: Type de capture ?</a:t>
            </a:r>
          </a:p>
          <a:p>
            <a:pPr algn="just"/>
            <a:r>
              <a:rPr lang="fr-FR" sz="1100" dirty="0"/>
              <a:t>Q2: Architecture de Réseau des Capteurs?</a:t>
            </a:r>
          </a:p>
          <a:p>
            <a:pPr algn="just"/>
            <a:r>
              <a:rPr lang="fr-FR" sz="1100" dirty="0"/>
              <a:t>Q3: Comment intégrer un modèle d’apprentissage fédéré pour chaque capteur?</a:t>
            </a:r>
          </a:p>
          <a:p>
            <a:pPr algn="just"/>
            <a:r>
              <a:rPr lang="fr-FR" sz="1100" dirty="0"/>
              <a:t>Q4: Avec quel algorithme d’apprentissage?</a:t>
            </a:r>
          </a:p>
          <a:p>
            <a:pPr algn="just"/>
            <a:r>
              <a:rPr lang="fr-FR" sz="1100" dirty="0"/>
              <a:t>Q5: Utiliser l’architecture Blockchain dans un réseau IoT? </a:t>
            </a:r>
            <a:endParaRPr lang="fr-FR" sz="1000" dirty="0"/>
          </a:p>
        </p:txBody>
      </p:sp>
      <p:graphicFrame>
        <p:nvGraphicFramePr>
          <p:cNvPr id="16" name="Diagramme 15">
            <a:extLst>
              <a:ext uri="{FF2B5EF4-FFF2-40B4-BE49-F238E27FC236}">
                <a16:creationId xmlns:a16="http://schemas.microsoft.com/office/drawing/2014/main" id="{54228A7D-5BA1-4455-B675-E83EABB4C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4546733"/>
              </p:ext>
            </p:extLst>
          </p:nvPr>
        </p:nvGraphicFramePr>
        <p:xfrm>
          <a:off x="5297933" y="2248464"/>
          <a:ext cx="3780000" cy="29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7" name="Bulle narrative : rectangle à coins arrondis 16">
            <a:extLst>
              <a:ext uri="{FF2B5EF4-FFF2-40B4-BE49-F238E27FC236}">
                <a16:creationId xmlns:a16="http://schemas.microsoft.com/office/drawing/2014/main" id="{66963690-6092-4DBF-B0B3-6FEDDDE282CE}"/>
              </a:ext>
            </a:extLst>
          </p:cNvPr>
          <p:cNvSpPr/>
          <p:nvPr/>
        </p:nvSpPr>
        <p:spPr>
          <a:xfrm>
            <a:off x="4972617" y="2391004"/>
            <a:ext cx="1257300" cy="465992"/>
          </a:xfrm>
          <a:prstGeom prst="wedgeRoundRectCallout">
            <a:avLst>
              <a:gd name="adj1" fmla="val -6972"/>
              <a:gd name="adj2" fmla="val 1025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Analyse et prédiction des données agricoles</a:t>
            </a:r>
          </a:p>
        </p:txBody>
      </p:sp>
      <p:sp>
        <p:nvSpPr>
          <p:cNvPr id="19" name="Bulle narrative : rectangle à coins arrondis 18">
            <a:extLst>
              <a:ext uri="{FF2B5EF4-FFF2-40B4-BE49-F238E27FC236}">
                <a16:creationId xmlns:a16="http://schemas.microsoft.com/office/drawing/2014/main" id="{ABA4490F-592D-45E5-928B-CE78BFA0837B}"/>
              </a:ext>
            </a:extLst>
          </p:cNvPr>
          <p:cNvSpPr/>
          <p:nvPr/>
        </p:nvSpPr>
        <p:spPr>
          <a:xfrm>
            <a:off x="7770935" y="2391004"/>
            <a:ext cx="511419" cy="232996"/>
          </a:xfrm>
          <a:prstGeom prst="wedgeRoundRectCallout">
            <a:avLst>
              <a:gd name="adj1" fmla="val -6972"/>
              <a:gd name="adj2" fmla="val 1025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XAI</a:t>
            </a:r>
          </a:p>
        </p:txBody>
      </p:sp>
      <p:sp>
        <p:nvSpPr>
          <p:cNvPr id="20" name="Bulle narrative : rectangle à coins arrondis 19">
            <a:extLst>
              <a:ext uri="{FF2B5EF4-FFF2-40B4-BE49-F238E27FC236}">
                <a16:creationId xmlns:a16="http://schemas.microsoft.com/office/drawing/2014/main" id="{E22E1974-FF56-437E-A06C-1070100540BB}"/>
              </a:ext>
            </a:extLst>
          </p:cNvPr>
          <p:cNvSpPr/>
          <p:nvPr/>
        </p:nvSpPr>
        <p:spPr>
          <a:xfrm>
            <a:off x="6575183" y="4950063"/>
            <a:ext cx="950468" cy="333464"/>
          </a:xfrm>
          <a:prstGeom prst="wedgeRoundRectCallout">
            <a:avLst>
              <a:gd name="adj1" fmla="val 53168"/>
              <a:gd name="adj2" fmla="val -842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Visualisation 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F36C329C-AC5C-4067-8BBF-33C6317A7F04}"/>
              </a:ext>
            </a:extLst>
          </p:cNvPr>
          <p:cNvSpPr/>
          <p:nvPr/>
        </p:nvSpPr>
        <p:spPr>
          <a:xfrm>
            <a:off x="5422594" y="5560452"/>
            <a:ext cx="3530677" cy="878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200" b="1" dirty="0"/>
              <a:t>Problème de jumeau numérique:</a:t>
            </a:r>
          </a:p>
          <a:p>
            <a:pPr algn="just"/>
            <a:r>
              <a:rPr lang="fr-FR" sz="1100" dirty="0"/>
              <a:t>Q1: Architecture de DT?</a:t>
            </a:r>
          </a:p>
          <a:p>
            <a:pPr algn="just"/>
            <a:r>
              <a:rPr lang="fr-FR" sz="1100" dirty="0"/>
              <a:t>Q2: Les algorithme de DL fédéré (choix, performances)?</a:t>
            </a:r>
          </a:p>
          <a:p>
            <a:pPr algn="just"/>
            <a:r>
              <a:rPr lang="fr-FR" sz="1100" dirty="0"/>
              <a:t>Q3: Utiliser l’architecture Blockchain?</a:t>
            </a:r>
          </a:p>
          <a:p>
            <a:pPr algn="just"/>
            <a:r>
              <a:rPr lang="fr-FR" sz="1100" dirty="0"/>
              <a:t>Q4: XAI?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5E585FAF-6A5F-4E33-B97F-04DBA15551D3}"/>
              </a:ext>
            </a:extLst>
          </p:cNvPr>
          <p:cNvSpPr/>
          <p:nvPr/>
        </p:nvSpPr>
        <p:spPr>
          <a:xfrm>
            <a:off x="9077933" y="1987062"/>
            <a:ext cx="3046659" cy="355648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Perspectives</a:t>
            </a:r>
          </a:p>
          <a:p>
            <a:pPr algn="just"/>
            <a:r>
              <a:rPr lang="fr-FR" dirty="0"/>
              <a:t>Les données: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fr-FR" dirty="0"/>
              <a:t>Architecture </a:t>
            </a:r>
            <a:r>
              <a:rPr lang="fr-FR" dirty="0" err="1"/>
              <a:t>BigData</a:t>
            </a:r>
            <a:endParaRPr lang="fr-F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fr-FR" dirty="0"/>
              <a:t>Apache Spark et Kafka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fr-FR" dirty="0" err="1"/>
              <a:t>SysML</a:t>
            </a:r>
            <a:endParaRPr lang="fr-F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fr-FR" dirty="0" err="1"/>
              <a:t>TensorFlow</a:t>
            </a:r>
            <a:r>
              <a:rPr lang="fr-FR" dirty="0"/>
              <a:t> </a:t>
            </a:r>
            <a:r>
              <a:rPr lang="fr-FR" dirty="0" err="1"/>
              <a:t>Federated</a:t>
            </a:r>
            <a:endParaRPr lang="fr-FR" dirty="0"/>
          </a:p>
          <a:p>
            <a:pPr algn="just"/>
            <a:r>
              <a:rPr lang="fr-FR" dirty="0"/>
              <a:t>DT agricole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fr-FR" dirty="0"/>
              <a:t>Modèle de DT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fr-FR" dirty="0"/>
              <a:t>XAI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fr-FR" dirty="0"/>
              <a:t>Pipeline de ML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BA16D069-5B8F-42F6-9FDE-DE248A5223B1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6229916" y="3160092"/>
            <a:ext cx="1155621" cy="108634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7" name="Espace réservé du numéro de diapositive 26">
            <a:extLst>
              <a:ext uri="{FF2B5EF4-FFF2-40B4-BE49-F238E27FC236}">
                <a16:creationId xmlns:a16="http://schemas.microsoft.com/office/drawing/2014/main" id="{1EC9A4C9-008B-4698-8D85-56CCCF40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8264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5" name="Image 4" descr="Valeurs numériqu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Merci de votre attention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fr-FR" dirty="0">
              <a:solidFill>
                <a:schemeClr val="bg2"/>
              </a:solidFill>
            </a:endParaRPr>
          </a:p>
          <a:p>
            <a:pPr rtl="0"/>
            <a:endParaRPr lang="fr-FR" dirty="0">
              <a:solidFill>
                <a:schemeClr val="bg2"/>
              </a:solidFill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F18853-6805-4899-A225-C6D2B9A3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8" name="Espace réservé au contenu 4" descr="Valeurs numériqu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fr-FR" dirty="0"/>
              <a:t>Plan</a:t>
            </a:r>
          </a:p>
        </p:txBody>
      </p:sp>
      <p:graphicFrame>
        <p:nvGraphicFramePr>
          <p:cNvPr id="6" name="Espace réservé au contenu 5" descr="Graphique 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648490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3C6ECDE6-65B7-4A21-A709-249994D7E84A}"/>
              </a:ext>
            </a:extLst>
          </p:cNvPr>
          <p:cNvSpPr txBox="1"/>
          <p:nvPr/>
        </p:nvSpPr>
        <p:spPr>
          <a:xfrm>
            <a:off x="927603" y="2395232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500" dirty="0"/>
              <a:t>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0A5EE3F-0979-405D-91B6-D778BB569E78}"/>
              </a:ext>
            </a:extLst>
          </p:cNvPr>
          <p:cNvSpPr txBox="1"/>
          <p:nvPr/>
        </p:nvSpPr>
        <p:spPr>
          <a:xfrm>
            <a:off x="1226481" y="3222976"/>
            <a:ext cx="40908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500" dirty="0"/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9B47033-96D9-4F72-A5A1-295697C6055E}"/>
              </a:ext>
            </a:extLst>
          </p:cNvPr>
          <p:cNvSpPr txBox="1"/>
          <p:nvPr/>
        </p:nvSpPr>
        <p:spPr>
          <a:xfrm>
            <a:off x="1226481" y="4035331"/>
            <a:ext cx="40908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500" dirty="0"/>
              <a:t>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184A765-E71B-400B-905D-0787C1F9799A}"/>
              </a:ext>
            </a:extLst>
          </p:cNvPr>
          <p:cNvSpPr txBox="1"/>
          <p:nvPr/>
        </p:nvSpPr>
        <p:spPr>
          <a:xfrm>
            <a:off x="927603" y="4882854"/>
            <a:ext cx="40908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500" dirty="0"/>
              <a:t>4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2A8E5E-0156-4E89-8913-66A6D574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3" grpId="0"/>
      <p:bldP spid="11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FFFEFF"/>
                </a:solidFill>
              </a:rPr>
              <a:t>introduction</a:t>
            </a:r>
          </a:p>
        </p:txBody>
      </p:sp>
      <p:graphicFrame>
        <p:nvGraphicFramePr>
          <p:cNvPr id="4" name="Espace réservé au contenu 3" descr="Graphique icône SmartArt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371660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95B08CB5-75DA-4E03-926A-780366B3AAB8}"/>
              </a:ext>
            </a:extLst>
          </p:cNvPr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8738648" y="1143000"/>
            <a:ext cx="2286000" cy="228600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097877C-BCC5-4FFD-B0E1-1942AEEF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objectifs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D604D12E-0139-444E-B2CD-C5F624D4E0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2206627"/>
              </p:ext>
            </p:extLst>
          </p:nvPr>
        </p:nvGraphicFramePr>
        <p:xfrm>
          <a:off x="501162" y="2022231"/>
          <a:ext cx="11210192" cy="4589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39A7C1F4-8D08-4D93-AC68-411188CB58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9821047"/>
              </p:ext>
            </p:extLst>
          </p:nvPr>
        </p:nvGraphicFramePr>
        <p:xfrm>
          <a:off x="351692" y="2022231"/>
          <a:ext cx="11553093" cy="4835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2779B95-F841-4262-9010-425654F0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CA211E-EEF1-4F06-8B30-E3755B41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état de l’art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3A53BA-39E4-4EBE-A3D4-EABF8F2D5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11332384" cy="3633047"/>
          </a:xfrm>
        </p:spPr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lang="fr-FR" dirty="0"/>
              <a:t>Définition de l’apprentissage, apprentissage profond, l’apprentissage fédéré et l’apprentissage profond explicable ?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fr-FR" dirty="0"/>
              <a:t>Type d’apprentissage utilisé par les jumeaux numérique ?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fr-FR" dirty="0"/>
              <a:t>Les application des jumeaux numériques dans le domaine d’agriculture ?</a:t>
            </a:r>
          </a:p>
          <a:p>
            <a:pPr marL="0" indent="0" algn="just">
              <a:buNone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3C871B-85EC-4C73-833C-D2CDC6F9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5849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0CDFB4-9A65-4618-BAC7-FFA72930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État de l’art1 : l’apprentissage (Machine Learning)(1)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59D362-ABE8-4E30-B1FE-0AD56571EEDC}"/>
              </a:ext>
            </a:extLst>
          </p:cNvPr>
          <p:cNvSpPr txBox="1"/>
          <p:nvPr/>
        </p:nvSpPr>
        <p:spPr>
          <a:xfrm>
            <a:off x="581193" y="2145324"/>
            <a:ext cx="11112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ML est un champ d’étude de l’intelligence artificielle qui vise à donner aux machines la capacité d’apprendre à partir de données via des modèles mathématique,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B4EEF8BD-5FC2-48F1-A4A6-A5A9D59DCB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0167865"/>
              </p:ext>
            </p:extLst>
          </p:nvPr>
        </p:nvGraphicFramePr>
        <p:xfrm>
          <a:off x="2382715" y="2945423"/>
          <a:ext cx="8299939" cy="1257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4876F8F-B267-467B-8755-7C4CFF7A08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6322002"/>
              </p:ext>
            </p:extLst>
          </p:nvPr>
        </p:nvGraphicFramePr>
        <p:xfrm>
          <a:off x="2382715" y="4910601"/>
          <a:ext cx="8665797" cy="1582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BAB3252-63BC-4D34-8509-B25820D6EE30}"/>
              </a:ext>
            </a:extLst>
          </p:cNvPr>
          <p:cNvCxnSpPr>
            <a:endCxn id="4" idx="2"/>
          </p:cNvCxnSpPr>
          <p:nvPr/>
        </p:nvCxnSpPr>
        <p:spPr>
          <a:xfrm flipV="1">
            <a:off x="4141177" y="4202723"/>
            <a:ext cx="2391507" cy="844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7BD6706F-77D6-42A1-950F-B06C6954125C}"/>
              </a:ext>
            </a:extLst>
          </p:cNvPr>
          <p:cNvSpPr txBox="1"/>
          <p:nvPr/>
        </p:nvSpPr>
        <p:spPr>
          <a:xfrm>
            <a:off x="448408" y="3068515"/>
            <a:ext cx="176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Je suis responsable de la phase 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0825609-9125-42B3-AFE0-B1E71325D65C}"/>
              </a:ext>
            </a:extLst>
          </p:cNvPr>
          <p:cNvSpPr txBox="1"/>
          <p:nvPr/>
        </p:nvSpPr>
        <p:spPr>
          <a:xfrm>
            <a:off x="448408" y="5331069"/>
            <a:ext cx="176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Phase 2 : Déploiement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AEBE16-B1E4-45B8-A6D0-6A73D27403C9}"/>
              </a:ext>
            </a:extLst>
          </p:cNvPr>
          <p:cNvSpPr txBox="1"/>
          <p:nvPr/>
        </p:nvSpPr>
        <p:spPr>
          <a:xfrm>
            <a:off x="5741378" y="4356491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Application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8863C0E-F339-4BA9-AAEF-47385DDB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0974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F7CF9CB4-45D3-429A-8962-30DFD52C2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 dirty="0"/>
              <a:t>État de l’art : l’apprentissage (Machine Learning)(2) ?</a:t>
            </a:r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B23BF6A5-A86D-49DF-90FD-D7CC5A4C1E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5719693"/>
              </p:ext>
            </p:extLst>
          </p:nvPr>
        </p:nvGraphicFramePr>
        <p:xfrm>
          <a:off x="442546" y="1853978"/>
          <a:ext cx="11306908" cy="4274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9" name="Diagramme 38">
            <a:extLst>
              <a:ext uri="{FF2B5EF4-FFF2-40B4-BE49-F238E27FC236}">
                <a16:creationId xmlns:a16="http://schemas.microsoft.com/office/drawing/2014/main" id="{103D4337-4A62-4F2B-8CD8-71451B3984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1488611"/>
              </p:ext>
            </p:extLst>
          </p:nvPr>
        </p:nvGraphicFramePr>
        <p:xfrm>
          <a:off x="1107831" y="1863969"/>
          <a:ext cx="9926515" cy="4747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0" name="Bulle narrative : rectangle 39">
            <a:extLst>
              <a:ext uri="{FF2B5EF4-FFF2-40B4-BE49-F238E27FC236}">
                <a16:creationId xmlns:a16="http://schemas.microsoft.com/office/drawing/2014/main" id="{E48B6BEE-C9C8-4C9F-9917-6064A8AF552F}"/>
              </a:ext>
            </a:extLst>
          </p:cNvPr>
          <p:cNvSpPr/>
          <p:nvPr/>
        </p:nvSpPr>
        <p:spPr>
          <a:xfrm>
            <a:off x="7455878" y="1945090"/>
            <a:ext cx="2778368" cy="988332"/>
          </a:xfrm>
          <a:prstGeom prst="wedgeRectCallout">
            <a:avLst>
              <a:gd name="adj1" fmla="val -77455"/>
              <a:gd name="adj2" fmla="val 11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40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Algorithmes</a:t>
            </a:r>
            <a:r>
              <a:rPr lang="fr-FR" sz="1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lang="fr-FR" sz="140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permettant</a:t>
            </a:r>
            <a:r>
              <a:rPr lang="fr-FR" sz="14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lang="fr-FR" sz="1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de </a:t>
            </a:r>
            <a:r>
              <a:rPr lang="fr-FR" sz="1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lang="fr-FR" sz="14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prévoir</a:t>
            </a:r>
            <a:r>
              <a:rPr lang="fr-FR" sz="1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lang="fr-FR" sz="14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ou</a:t>
            </a:r>
            <a:r>
              <a:rPr lang="fr-FR" sz="1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lang="fr-FR" sz="14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classifier</a:t>
            </a:r>
            <a:r>
              <a:rPr lang="fr-FR" sz="14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lang="fr-FR" sz="14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à</a:t>
            </a:r>
            <a:r>
              <a:rPr lang="fr-FR" sz="1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lang="fr-FR" sz="14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partir</a:t>
            </a:r>
            <a:r>
              <a:rPr lang="fr-FR" sz="14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lang="fr-FR" sz="1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de </a:t>
            </a:r>
            <a:r>
              <a:rPr lang="fr-FR" sz="1400" spc="-434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lang="fr-FR" sz="1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données</a:t>
            </a:r>
            <a:r>
              <a:rPr lang="fr-FR" sz="1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lang="fr-FR" sz="1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historiques</a:t>
            </a:r>
            <a:r>
              <a:rPr lang="fr-FR" sz="1400" spc="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lang="fr-FR" sz="14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et </a:t>
            </a:r>
            <a:r>
              <a:rPr lang="fr-FR" sz="1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lang="fr-FR" sz="14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étiquetées.</a:t>
            </a:r>
          </a:p>
          <a:p>
            <a:pPr algn="just"/>
            <a:r>
              <a:rPr lang="fr-FR" sz="1400" spc="-15" dirty="0" err="1">
                <a:solidFill>
                  <a:srgbClr val="FFFFFF"/>
                </a:solidFill>
                <a:latin typeface="Franklin Gothic Medium"/>
                <a:cs typeface="Franklin Gothic Medium"/>
              </a:rPr>
              <a:t>Exp</a:t>
            </a:r>
            <a:r>
              <a:rPr lang="fr-FR" sz="14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: Analyse de circulation Waze</a:t>
            </a:r>
            <a:endParaRPr lang="fr-FR" sz="1400" dirty="0">
              <a:latin typeface="Franklin Gothic Medium"/>
              <a:cs typeface="Franklin Gothic Medium"/>
            </a:endParaRPr>
          </a:p>
        </p:txBody>
      </p:sp>
      <p:sp>
        <p:nvSpPr>
          <p:cNvPr id="41" name="Bulle narrative : rectangle 40">
            <a:extLst>
              <a:ext uri="{FF2B5EF4-FFF2-40B4-BE49-F238E27FC236}">
                <a16:creationId xmlns:a16="http://schemas.microsoft.com/office/drawing/2014/main" id="{B15B72AD-1585-4740-BA87-41669071E3E6}"/>
              </a:ext>
            </a:extLst>
          </p:cNvPr>
          <p:cNvSpPr/>
          <p:nvPr/>
        </p:nvSpPr>
        <p:spPr>
          <a:xfrm>
            <a:off x="9155803" y="3186516"/>
            <a:ext cx="2405183" cy="1641790"/>
          </a:xfrm>
          <a:prstGeom prst="wedgeRectCallout">
            <a:avLst>
              <a:gd name="adj1" fmla="val -80327"/>
              <a:gd name="adj2" fmla="val 16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40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Algorithmes permettant de classifier, regrouper des profils homogènes à partir de données non étiquetées.</a:t>
            </a:r>
          </a:p>
          <a:p>
            <a:pPr algn="just"/>
            <a:r>
              <a:rPr lang="fr-FR" sz="140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Cherche des Patterns et des corrélation.</a:t>
            </a:r>
          </a:p>
          <a:p>
            <a:pPr algn="just"/>
            <a:r>
              <a:rPr lang="fr-FR" sz="1400" spc="-35" dirty="0" err="1">
                <a:solidFill>
                  <a:srgbClr val="FFFFFF"/>
                </a:solidFill>
                <a:latin typeface="Franklin Gothic Medium"/>
                <a:cs typeface="Franklin Gothic Medium"/>
              </a:rPr>
              <a:t>Exp</a:t>
            </a:r>
            <a:r>
              <a:rPr lang="fr-FR" sz="140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: Reconnaissance faciale</a:t>
            </a:r>
            <a:endParaRPr lang="fr-FR" sz="1400" dirty="0">
              <a:latin typeface="Franklin Gothic Medium"/>
              <a:cs typeface="Franklin Gothic Medium"/>
            </a:endParaRPr>
          </a:p>
        </p:txBody>
      </p:sp>
      <p:sp>
        <p:nvSpPr>
          <p:cNvPr id="42" name="Bulle narrative : rectangle 41">
            <a:extLst>
              <a:ext uri="{FF2B5EF4-FFF2-40B4-BE49-F238E27FC236}">
                <a16:creationId xmlns:a16="http://schemas.microsoft.com/office/drawing/2014/main" id="{4130FE40-51E2-456B-8C8B-E29EF2E3D1A3}"/>
              </a:ext>
            </a:extLst>
          </p:cNvPr>
          <p:cNvSpPr/>
          <p:nvPr/>
        </p:nvSpPr>
        <p:spPr>
          <a:xfrm>
            <a:off x="1987061" y="5233794"/>
            <a:ext cx="2405183" cy="1378021"/>
          </a:xfrm>
          <a:prstGeom prst="wedgeRectCallout">
            <a:avLst>
              <a:gd name="adj1" fmla="val 95140"/>
              <a:gd name="adj2" fmla="val 4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40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Algorithmes</a:t>
            </a:r>
            <a:r>
              <a:rPr lang="fr-FR" sz="1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lang="fr-FR" sz="1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qui</a:t>
            </a:r>
            <a:r>
              <a:rPr lang="fr-FR" sz="1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lang="fr-FR" sz="140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traitent</a:t>
            </a:r>
            <a:r>
              <a:rPr lang="fr-FR" sz="14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lang="fr-FR" sz="1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des </a:t>
            </a:r>
            <a:r>
              <a:rPr lang="fr-FR" sz="1400" spc="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lang="fr-FR" sz="1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données</a:t>
            </a:r>
            <a:r>
              <a:rPr lang="fr-FR" sz="1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lang="fr-FR" sz="140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mixtes</a:t>
            </a:r>
            <a:r>
              <a:rPr lang="fr-FR" sz="1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lang="fr-FR" sz="1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étiquetées</a:t>
            </a:r>
            <a:r>
              <a:rPr lang="fr-FR" sz="1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lang="fr-FR" sz="14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et </a:t>
            </a:r>
            <a:r>
              <a:rPr lang="fr-FR" sz="1400" spc="-434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lang="fr-FR" sz="1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non</a:t>
            </a:r>
            <a:r>
              <a:rPr lang="fr-FR" sz="14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lang="fr-FR" sz="1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étiquetées.</a:t>
            </a:r>
          </a:p>
          <a:p>
            <a:pPr algn="just"/>
            <a:r>
              <a:rPr lang="fr-FR" sz="1400" spc="-20" dirty="0" err="1">
                <a:solidFill>
                  <a:srgbClr val="FFFFFF"/>
                </a:solidFill>
                <a:latin typeface="Franklin Gothic Medium"/>
                <a:cs typeface="Franklin Gothic Medium"/>
              </a:rPr>
              <a:t>Exp</a:t>
            </a:r>
            <a:r>
              <a:rPr lang="fr-FR" sz="1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: Recherche Médical Complexe</a:t>
            </a:r>
            <a:endParaRPr lang="fr-FR" sz="1400" dirty="0">
              <a:latin typeface="Franklin Gothic Medium"/>
              <a:cs typeface="Franklin Gothic Medium"/>
            </a:endParaRPr>
          </a:p>
          <a:p>
            <a:pPr algn="just"/>
            <a:endParaRPr lang="fr-FR" sz="1400" dirty="0">
              <a:latin typeface="Franklin Gothic Medium"/>
              <a:cs typeface="Franklin Gothic Medium"/>
            </a:endParaRPr>
          </a:p>
        </p:txBody>
      </p:sp>
      <p:sp>
        <p:nvSpPr>
          <p:cNvPr id="43" name="Bulle narrative : rectangle 42">
            <a:extLst>
              <a:ext uri="{FF2B5EF4-FFF2-40B4-BE49-F238E27FC236}">
                <a16:creationId xmlns:a16="http://schemas.microsoft.com/office/drawing/2014/main" id="{9050E1F4-CBA3-4DDE-B4ED-6BB534D9749C}"/>
              </a:ext>
            </a:extLst>
          </p:cNvPr>
          <p:cNvSpPr/>
          <p:nvPr/>
        </p:nvSpPr>
        <p:spPr>
          <a:xfrm>
            <a:off x="900607" y="2739990"/>
            <a:ext cx="2531285" cy="1378020"/>
          </a:xfrm>
          <a:prstGeom prst="wedgeRectCallout">
            <a:avLst>
              <a:gd name="adj1" fmla="val 65188"/>
              <a:gd name="adj2" fmla="val 37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fr-FR" sz="14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Consiste</a:t>
            </a:r>
            <a:r>
              <a:rPr lang="fr-FR" sz="14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lang="fr-FR" sz="1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à</a:t>
            </a:r>
            <a:r>
              <a:rPr lang="fr-FR" sz="14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lang="fr-FR" sz="14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apprendre</a:t>
            </a:r>
            <a:r>
              <a:rPr lang="fr-FR" sz="14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lang="fr-FR" sz="14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les</a:t>
            </a:r>
            <a:r>
              <a:rPr lang="fr-FR" sz="1400" spc="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lang="fr-FR" sz="14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actions</a:t>
            </a:r>
            <a:r>
              <a:rPr lang="fr-FR" sz="1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lang="fr-FR" sz="1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à </a:t>
            </a:r>
            <a:r>
              <a:rPr lang="fr-FR" sz="14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prendre</a:t>
            </a:r>
            <a:r>
              <a:rPr lang="fr-FR" sz="14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lang="fr-FR" sz="14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à</a:t>
            </a:r>
            <a:r>
              <a:rPr lang="fr-FR" sz="14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lang="fr-FR" sz="14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partir d'expériences.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fr-FR" sz="1400" spc="-15" dirty="0" err="1">
                <a:solidFill>
                  <a:srgbClr val="FFFFFF"/>
                </a:solidFill>
                <a:latin typeface="Franklin Gothic Medium"/>
              </a:rPr>
              <a:t>Exp</a:t>
            </a:r>
            <a:r>
              <a:rPr lang="fr-FR" sz="1400" spc="-15" dirty="0">
                <a:solidFill>
                  <a:srgbClr val="FFFFFF"/>
                </a:solidFill>
                <a:latin typeface="Franklin Gothic Medium"/>
              </a:rPr>
              <a:t>: Voiture Autonome</a:t>
            </a:r>
            <a:endParaRPr lang="fr-FR" sz="14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C780720-6C65-4585-88B3-A1EB072B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6556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39" grpId="0">
        <p:bldAsOne/>
      </p:bldGraphic>
      <p:bldP spid="40" grpId="0" animBg="1"/>
      <p:bldP spid="41" grpId="0" animBg="1"/>
      <p:bldP spid="42" grpId="0" animBg="1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A30F5-9D5A-446B-957B-0FE2AF737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État de l’art : l’apprentissage (Machine Learning Model)(3) 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DF5EB95D-F1AD-4874-85CE-B40697A809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49690"/>
              </p:ext>
            </p:extLst>
          </p:nvPr>
        </p:nvGraphicFramePr>
        <p:xfrm>
          <a:off x="448407" y="1837592"/>
          <a:ext cx="11306907" cy="5020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DBDB593-228A-496D-BB5A-89A8970F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1338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74BC6-5C26-4AC1-892D-CBF4573B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État de l’art : l’apprentissage Profond (</a:t>
            </a:r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) (4)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A8EC1F2-BACD-4E6D-8E5C-9397481D77A7}"/>
              </a:ext>
            </a:extLst>
          </p:cNvPr>
          <p:cNvSpPr txBox="1"/>
          <p:nvPr/>
        </p:nvSpPr>
        <p:spPr>
          <a:xfrm>
            <a:off x="448408" y="2044142"/>
            <a:ext cx="11315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/>
              <a:t>Une branche de l'intelligence artificielle (IA) qui se concentre sur l'utilisation de réseaux de neurones artificiels profonds pour résoudre des problèmes complexes.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FB88C7F3-A745-43D6-B94E-EFBEAF848D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2526001"/>
              </p:ext>
            </p:extLst>
          </p:nvPr>
        </p:nvGraphicFramePr>
        <p:xfrm>
          <a:off x="448408" y="2690473"/>
          <a:ext cx="11295184" cy="397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C426EC-26DD-499A-8DB6-A38592A0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917433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Technologies - Conception Dividende</Template>
  <TotalTime>1432</TotalTime>
  <Words>1704</Words>
  <Application>Microsoft Office PowerPoint</Application>
  <PresentationFormat>Grand écran</PresentationFormat>
  <Paragraphs>322</Paragraphs>
  <Slides>16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 Math</vt:lpstr>
      <vt:lpstr>Franklin Gothic Medium</vt:lpstr>
      <vt:lpstr>Gill Sans MT</vt:lpstr>
      <vt:lpstr>Libre Franklin</vt:lpstr>
      <vt:lpstr>Wingdings</vt:lpstr>
      <vt:lpstr>Wingdings 2</vt:lpstr>
      <vt:lpstr>Dividende</vt:lpstr>
      <vt:lpstr>Modèles d'Apprentissage Profond Fédérée Explicable sur Jumeaux Numériques pour l'Agriculture Intelligente</vt:lpstr>
      <vt:lpstr>Plan</vt:lpstr>
      <vt:lpstr>introduction</vt:lpstr>
      <vt:lpstr>objectifs</vt:lpstr>
      <vt:lpstr>état de l’art</vt:lpstr>
      <vt:lpstr>État de l’art1 : l’apprentissage (Machine Learning)(1) ?</vt:lpstr>
      <vt:lpstr>État de l’art : l’apprentissage (Machine Learning)(2) ?</vt:lpstr>
      <vt:lpstr>État de l’art : l’apprentissage (Machine Learning Model)(3) </vt:lpstr>
      <vt:lpstr>État de l’art : l’apprentissage Profond (Deep learning) (4) </vt:lpstr>
      <vt:lpstr>État de l’art : l’apprentissage Profond (Deep learning) (5) </vt:lpstr>
      <vt:lpstr>État de l’art : l’apprentissage Profond (Deep learning) (6) </vt:lpstr>
      <vt:lpstr>État de l’art : l’apprentissage Profond Fédéré (7) </vt:lpstr>
      <vt:lpstr>État de l’art : l’apprentissage Profond Fédéré (8) </vt:lpstr>
      <vt:lpstr>État de l’art2,3 : Les jumeaux numériques et apprentissages</vt:lpstr>
      <vt:lpstr>Conclusions et perspectives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Modèles d'Apprentissage Profond Fédérée Explicable sur Jumeaux Numériques pour l'Agriculture Intelligente</dc:title>
  <dc:creator>Karim Houidi</dc:creator>
  <cp:lastModifiedBy>Karim Houidi</cp:lastModifiedBy>
  <cp:revision>48</cp:revision>
  <dcterms:created xsi:type="dcterms:W3CDTF">2023-09-21T11:26:10Z</dcterms:created>
  <dcterms:modified xsi:type="dcterms:W3CDTF">2023-10-02T16:28:02Z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