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0a195cdc_1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0a195cdc_1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0a195cdc_1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0a195cdc_1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0a195cdc_1_2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0a195cdc_1_2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0a195cdc_1_3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0a195cdc_1_3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0a195cdc_1_3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0a195cdc_1_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70a195cdc_1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70a195cdc_1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06b7ae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06b7ae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0a195c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0a195c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0a195cd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0a195cd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0a195cdc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0a195cdc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5695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一周学习输出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只有不断的进步才能不被淘汰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仓库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133" name="Google Shape;133;p22"/>
          <p:cNvSpPr txBox="1"/>
          <p:nvPr/>
        </p:nvSpPr>
        <p:spPr>
          <a:xfrm>
            <a:off x="283100" y="1709700"/>
            <a:ext cx="79656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存储容器仓库（跟代码仓库类似）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方便部署上线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139" name="Google Shape;139;p23"/>
          <p:cNvSpPr txBox="1"/>
          <p:nvPr/>
        </p:nvSpPr>
        <p:spPr>
          <a:xfrm>
            <a:off x="283100" y="1709700"/>
            <a:ext cx="79656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一致的运行环境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一个镜像多台机器直接运行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HK">
                <a:solidFill>
                  <a:srgbClr val="FFFFFF"/>
                </a:solidFill>
              </a:rPr>
              <a:t>便于集群</a:t>
            </a:r>
            <a:endParaRPr b="0" sz="1800"/>
          </a:p>
        </p:txBody>
      </p:sp>
      <p:sp>
        <p:nvSpPr>
          <p:cNvPr id="145" name="Google Shape;145;p24"/>
          <p:cNvSpPr txBox="1"/>
          <p:nvPr/>
        </p:nvSpPr>
        <p:spPr>
          <a:xfrm>
            <a:off x="283100" y="1709700"/>
            <a:ext cx="7965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弹性伸缩、</a:t>
            </a:r>
            <a:r>
              <a:rPr lang="zh-HK" sz="1800">
                <a:solidFill>
                  <a:srgbClr val="FFFFFF"/>
                </a:solidFill>
              </a:rPr>
              <a:t>横向扩展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块胶带将提示部分粘在幻灯片上" id="151" name="Google Shape;151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zh-HK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.git flow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latin typeface="Raleway"/>
                <a:ea typeface="Raleway"/>
                <a:cs typeface="Raleway"/>
                <a:sym typeface="Raleway"/>
              </a:rPr>
              <a:t>一种</a:t>
            </a: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开发工作流程。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思想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分支功能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HK">
                <a:solidFill>
                  <a:srgbClr val="FFFFFF"/>
                </a:solidFill>
              </a:rPr>
              <a:t>git flow</a:t>
            </a:r>
            <a:endParaRPr b="0" sz="1800"/>
          </a:p>
        </p:txBody>
      </p:sp>
      <p:sp>
        <p:nvSpPr>
          <p:cNvPr id="159" name="Google Shape;159;p26"/>
          <p:cNvSpPr txBox="1"/>
          <p:nvPr/>
        </p:nvSpPr>
        <p:spPr>
          <a:xfrm>
            <a:off x="283100" y="1709700"/>
            <a:ext cx="79656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HK" sz="1800">
                <a:solidFill>
                  <a:srgbClr val="FFFFFF"/>
                </a:solidFill>
              </a:rPr>
              <a:t>git flow 主要是一种工作流程，把功能、任务独立出来建立一个分支，并且在这个分支上完成这个功能，之后再把完成的功能合并到开发分支上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zh-HK">
                <a:solidFill>
                  <a:srgbClr val="FFFFFF"/>
                </a:solidFill>
              </a:rPr>
              <a:t>常用分支说明</a:t>
            </a:r>
            <a:endParaRPr b="0" sz="1800"/>
          </a:p>
        </p:txBody>
      </p:sp>
      <p:sp>
        <p:nvSpPr>
          <p:cNvPr id="165" name="Google Shape;165;p27"/>
          <p:cNvSpPr txBox="1"/>
          <p:nvPr/>
        </p:nvSpPr>
        <p:spPr>
          <a:xfrm>
            <a:off x="283100" y="1709700"/>
            <a:ext cx="83436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rgbClr val="FFFFFF"/>
                </a:solidFill>
              </a:rPr>
              <a:t>主要三种分支：master/develop/feature</a:t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master 主分支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不应该在主分支上做开发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develop 开发分支，当前正在开发的分支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汇集着当前已完成的功能，当开发分支开发完成测试通过后需要合并到主分支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feature 功能分支，从开发分支分离出来的功能分支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b="1" lang="zh-HK">
                <a:solidFill>
                  <a:srgbClr val="FFFFFF"/>
                </a:solidFill>
              </a:rPr>
              <a:t>当这个功能完成测试通过后需要合并到开发分支，并且删掉该功能分支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800">
                <a:solidFill>
                  <a:srgbClr val="FFFFFF"/>
                </a:solidFill>
              </a:rPr>
              <a:t>还有release 预发布分支、fixbug 修补BUG分支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块胶带将提示部分粘在幻灯片上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1.敏捷开发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latin typeface="Raleway"/>
                <a:ea typeface="Raleway"/>
                <a:cs typeface="Raleway"/>
                <a:sym typeface="Raleway"/>
              </a:rPr>
              <a:t>选择一种</a:t>
            </a: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能快速上线项目，迅速抢占用户群体的项目开发方式。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简单上线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用简单的方式实现基本功能。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快速迭代、</a:t>
            </a: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需求灵活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短期的迭代升级优化产品体验和功能。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知识积累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开发的积累，后期的提升。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62037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/>
              <a:t>简单上线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69775" y="1758875"/>
            <a:ext cx="85152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传统：开发周期长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敏捷开发：先用简单的方法完成基础的功能，更完整的功能后期不断继续完善升级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功能完善：后续迭代完善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62037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/>
              <a:t>快速迭代、需求灵活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60900" y="1835500"/>
            <a:ext cx="73977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定制迭代计划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拥抱客户需求变化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制定短期冲刺任务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需求整理，排出需求紧急程度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知识积累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283100" y="1877250"/>
            <a:ext cx="54582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解决项目问题过程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迭代升级过程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99400" y="4179175"/>
            <a:ext cx="85452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200">
                <a:solidFill>
                  <a:srgbClr val="EFEFEF"/>
                </a:solidFill>
              </a:rPr>
              <a:t>每解决一个问题都会使我们积累一点知识，这样在开发的后期，我们的知识体系跟开发前完全不同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团队沟通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106" name="Google Shape;106;p18"/>
          <p:cNvSpPr txBox="1"/>
          <p:nvPr/>
        </p:nvSpPr>
        <p:spPr>
          <a:xfrm>
            <a:off x="283100" y="1877250"/>
            <a:ext cx="54582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83100" y="1942275"/>
            <a:ext cx="83802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FFFFFF"/>
                </a:solidFill>
              </a:rPr>
              <a:t>在开发过程可能会遇到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b="1" lang="zh-HK">
                <a:solidFill>
                  <a:srgbClr val="FFFFFF"/>
                </a:solidFill>
              </a:rPr>
              <a:t>需求不断的变化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b="1" lang="zh-HK">
                <a:solidFill>
                  <a:srgbClr val="FFFFFF"/>
                </a:solidFill>
              </a:rPr>
              <a:t>功能不断的完善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HK">
                <a:solidFill>
                  <a:srgbClr val="FFFFFF"/>
                </a:solidFill>
              </a:rPr>
              <a:t>导致</a:t>
            </a:r>
            <a:r>
              <a:rPr b="1" lang="zh-HK">
                <a:solidFill>
                  <a:srgbClr val="FF0000"/>
                </a:solidFill>
              </a:rPr>
              <a:t>功能接口也会发生不同的变化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FFFFFF"/>
                </a:solidFill>
              </a:rPr>
              <a:t>所以在开发的过程中，我们难以制定出一份完整、正常的开发文档，需要团队成员不断的沟通。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块胶带将提示部分粘在幻灯片上" id="113" name="Google Shape;113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2.容器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易部署、易移植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镜像</a:t>
            </a:r>
            <a:br>
              <a:rPr lang="zh-HK" sz="12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含有一个系统的整个文件系统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容器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400">
                <a:latin typeface="Raleway"/>
                <a:ea typeface="Raleway"/>
                <a:cs typeface="Raleway"/>
                <a:sym typeface="Raleway"/>
              </a:rPr>
              <a:t>镜像的动态运行过程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zh-HK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仓库</a:t>
            </a:r>
            <a:br>
              <a:rPr lang="zh-HK" sz="1400">
                <a:latin typeface="Raleway"/>
                <a:ea typeface="Raleway"/>
                <a:cs typeface="Raleway"/>
                <a:sym typeface="Raleway"/>
              </a:rPr>
            </a:br>
            <a:r>
              <a:rPr lang="zh-HK" sz="1400">
                <a:latin typeface="Raleway"/>
                <a:ea typeface="Raleway"/>
                <a:cs typeface="Raleway"/>
                <a:sym typeface="Raleway"/>
              </a:rPr>
              <a:t>存放镜像的地方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zh-HK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镜像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316450" y="1734950"/>
            <a:ext cx="85110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静态：存储在磁盘上拥有一个系统完整的文件系统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分层：多层组成、只读状态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挂载：通过多个层挂载出一个系统完整的文件系统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83100" y="712150"/>
            <a:ext cx="8622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FFFFFF"/>
                </a:solidFill>
              </a:rPr>
              <a:t>容器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283100" y="1713125"/>
            <a:ext cx="84675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镜像的运行态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FFFFFF"/>
                </a:solidFill>
              </a:rPr>
              <a:t>从镜像层上附加的读写层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