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9" r:id="rId4"/>
    <p:sldId id="260" r:id="rId5"/>
    <p:sldId id="262" r:id="rId6"/>
    <p:sldId id="261" r:id="rId7"/>
    <p:sldId id="268" r:id="rId8"/>
    <p:sldId id="264" r:id="rId9"/>
    <p:sldId id="27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07" autoAdjust="0"/>
  </p:normalViewPr>
  <p:slideViewPr>
    <p:cSldViewPr snapToGrid="0">
      <p:cViewPr varScale="1">
        <p:scale>
          <a:sx n="111" d="100"/>
          <a:sy n="111" d="100"/>
        </p:scale>
        <p:origin x="396" y="9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04265-E176-4C20-BE1E-6DBBE70E1AA9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4897-10A0-4B73-B757-823A3860B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F6C47-7794-4DBA-93E4-95F6BFC91E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596151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海纳</a:t>
            </a:r>
            <a:r>
              <a:rPr lang="en-US" altLang="zh-CN" dirty="0"/>
              <a:t>ABS</a:t>
            </a:r>
            <a:r>
              <a:rPr lang="zh-CN" altLang="en-US" dirty="0"/>
              <a:t>综合测试仪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346961-C2AA-4F59-828B-AC1926AF8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4347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altLang="zh-CN" dirty="0"/>
          </a:p>
          <a:p>
            <a:r>
              <a:rPr lang="zh-CN" altLang="en-US" dirty="0"/>
              <a:t>山东海纳汽车科技有限公司</a:t>
            </a:r>
            <a:endParaRPr lang="en-US" altLang="zh-CN" dirty="0"/>
          </a:p>
          <a:p>
            <a:r>
              <a:rPr lang="en-US" altLang="zh-CN" dirty="0"/>
              <a:t>2018-04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DFE59-4F2E-469E-B880-68CED086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586-20AA-4DD4-A573-F5C9EA1EC337}" type="datetimeFigureOut">
              <a:rPr lang="zh-CN" altLang="en-US" smtClean="0"/>
              <a:t>2019/6/18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40280-B235-4785-86B7-D3F5BE92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C90C30-F622-43D0-A10D-54579343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0FE-3CB4-4F0F-BE32-CF3C61CF6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84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4C8D9-32D3-401F-A482-6FF94681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5B4705-D4A7-4BE5-8F17-1A810B39D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6318D-F1D9-472A-8401-668E026A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586-20AA-4DD4-A573-F5C9EA1EC337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539EE-2966-49D9-9AD1-8081943C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E4184-6BAA-4B25-83C4-11CA6F22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0FE-3CB4-4F0F-BE32-CF3C61CF6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75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C27B3C-6AE6-4C0B-92C2-6C3E0BF19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10FE3F-B713-4E79-9295-D1B300013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0A317-AD46-4614-B901-C4DE5136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586-20AA-4DD4-A573-F5C9EA1EC337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70982-66FA-42C1-BA8E-EA242DCF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1CAA2-A47F-4F82-95AA-F1AD0085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0FE-3CB4-4F0F-BE32-CF3C61CF6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5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2B01B-F4D5-4423-A466-C91564FA78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海纳</a:t>
            </a:r>
            <a:r>
              <a:rPr lang="en-US" altLang="zh-CN" dirty="0"/>
              <a:t>ABS</a:t>
            </a:r>
            <a:r>
              <a:rPr lang="zh-CN" altLang="en-US" dirty="0"/>
              <a:t>综合测试仪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80B12-16DA-4B20-B8C7-6D8FE0F1C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639"/>
            <a:ext cx="10515600" cy="4860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9AA82-F28C-4EF4-9BA5-E57DBD97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586-20AA-4DD4-A573-F5C9EA1EC337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3AC7CC-5B6D-40DE-A5AD-D6E1BBD3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4D7660FE-3CB4-4F0F-BE32-CF3C61CF6D0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A506CC-0E78-449B-9103-0370E3B08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0FE-3CB4-4F0F-BE32-CF3C61CF6D07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01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A9060-0BAA-45FF-A5FA-94EB0562F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850103-9E69-4101-9BC1-FCC4C624A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3BFE94-0EF3-4221-AFCC-EEE5DC2C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586-20AA-4DD4-A573-F5C9EA1EC337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80DB5-FE1F-42BB-A9A6-F2F8EF95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5A121-C6D1-4676-A09A-F90AB556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0FE-3CB4-4F0F-BE32-CF3C61CF6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78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A368F-D9CC-44D2-9B74-CEC62E464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海纳</a:t>
            </a:r>
            <a:r>
              <a:rPr lang="en-US" altLang="zh-CN" dirty="0"/>
              <a:t>ABS</a:t>
            </a:r>
            <a:r>
              <a:rPr lang="zh-CN" altLang="en-US" dirty="0"/>
              <a:t>综合测试仪 操作指南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44FA3-DBB7-49E4-88B9-A673443F0B6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437441"/>
            <a:ext cx="3240000" cy="486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第 步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412593-4264-406B-AA1F-1DE8ADD3886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52426" y="1437441"/>
            <a:ext cx="3240000" cy="486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第 步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F0AE51-B138-408D-9532-2FB94610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586-20AA-4DD4-A573-F5C9EA1EC337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469C9A-E00D-4815-A0C6-705C439E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5F39AA-89E4-4BEE-ADD5-0F483C6C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0FE-3CB4-4F0F-BE32-CF3C61CF6D0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D07CCAA-364C-40C3-BC62-718C54F3AB8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147868" y="1451825"/>
            <a:ext cx="3240000" cy="486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第 步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FC5B659A-26ED-4BB3-84FC-BFBC627E35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1909823"/>
            <a:ext cx="3240000" cy="4320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图片占位符 9">
            <a:extLst>
              <a:ext uri="{FF2B5EF4-FFF2-40B4-BE49-F238E27FC236}">
                <a16:creationId xmlns:a16="http://schemas.microsoft.com/office/drawing/2014/main" id="{51014999-A014-437D-8EA1-A177819FA4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135257" y="1909823"/>
            <a:ext cx="3240000" cy="4320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图片占位符 9">
            <a:extLst>
              <a:ext uri="{FF2B5EF4-FFF2-40B4-BE49-F238E27FC236}">
                <a16:creationId xmlns:a16="http://schemas.microsoft.com/office/drawing/2014/main" id="{C82D07F0-A7C7-43E0-8D9F-517E5496F0B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52426" y="1909823"/>
            <a:ext cx="3240000" cy="43200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554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B2AE1-EB51-40D8-8E12-8D6510C0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301622-7676-4C48-A008-FE8C3C32D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272F50-CE8C-418C-AB57-C666945BB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FB926E-EF09-44E8-817D-30FA348C1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8254EE-4B45-4F62-86B7-711DAD2AF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CC529C-C8DA-4E9D-821E-610A72A8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586-20AA-4DD4-A573-F5C9EA1EC337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0F1F3A-4808-410B-9BBC-DC8409A9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03C33A-841D-4787-AFFC-31532CD9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0FE-3CB4-4F0F-BE32-CF3C61CF6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84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2C755-941C-4EE0-B055-99E96C3D2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海纳</a:t>
            </a:r>
            <a:r>
              <a:rPr lang="en-US" altLang="zh-CN" dirty="0"/>
              <a:t>ABS</a:t>
            </a:r>
            <a:r>
              <a:rPr lang="zh-CN" altLang="en-US" dirty="0"/>
              <a:t>综合测试仪 操作指南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2858FC-755B-41CB-90B0-EA834654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586-20AA-4DD4-A573-F5C9EA1EC337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333266-BF3D-46EA-B6D3-9FFB9138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2CBD2B-0B86-470E-967E-20C3AFED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0FE-3CB4-4F0F-BE32-CF3C61CF6D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E90E5379-0092-47BF-BAFE-D685D4806CB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6402000" y="1441475"/>
            <a:ext cx="3600000" cy="480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49E17FE-A4EA-4704-8A54-8A77A1756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639"/>
            <a:ext cx="4320000" cy="4860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1900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4F2672-8570-49F5-ACF7-99E11BE6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586-20AA-4DD4-A573-F5C9EA1EC337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BA9456-3F78-438F-BD90-F3BD9A96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49672B-1D30-4E51-A695-B7FC131B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0FE-3CB4-4F0F-BE32-CF3C61CF6D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2AB0502-E26C-49BE-8E97-D1DC870FE2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800" y="1340644"/>
            <a:ext cx="10515600" cy="121126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欢迎使用我公司产品</a:t>
            </a:r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515B4335-DDA4-45A5-97AA-7A5A2F5F15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0600" y="3027450"/>
            <a:ext cx="3240000" cy="3240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55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92EBE-DF22-418E-BBA9-30750CB8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B7DA9-A30E-4B40-A812-1CAD855A0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CE1287-E8AD-41A1-AE0F-FFDE4A02E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F2F65B-A57C-4894-B966-E0C4A671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586-20AA-4DD4-A573-F5C9EA1EC337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0EF6D1-DCE8-48A5-B09F-1CDB3BC2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7086A0-511A-409A-9092-E87DF44C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0FE-3CB4-4F0F-BE32-CF3C61CF6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9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037F5-70C4-4372-B6CE-EEC46EC7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065C98-5D70-4DC0-A9ED-8CDF6A402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371E43-0660-4ACF-8F8B-4E1B076AB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5BA464-A2C4-47F9-87B8-5E94F51D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586-20AA-4DD4-A573-F5C9EA1EC337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A9149A-0695-4918-96E3-E3A31A77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DB58BD-67B3-40A1-9224-6852F990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0FE-3CB4-4F0F-BE32-CF3C61CF6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35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F7BBF5-AA8A-483A-8308-9F78DEDB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496"/>
            <a:ext cx="10515600" cy="875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海纳</a:t>
            </a:r>
            <a:r>
              <a:rPr lang="en-US" altLang="zh-CN" dirty="0"/>
              <a:t>ABS</a:t>
            </a:r>
            <a:r>
              <a:rPr lang="zh-CN" altLang="en-US" dirty="0"/>
              <a:t>综合测试仪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29CE9F-D721-4E45-A9A5-A7E02D25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2753"/>
            <a:ext cx="10515600" cy="48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3F67D-F2B9-4E50-9434-C6E8CAA0F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AF586-20AA-4DD4-A573-F5C9EA1EC337}" type="datetimeFigureOut">
              <a:rPr lang="zh-CN" altLang="en-US" smtClean="0"/>
              <a:t>2019/6/18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0CBCE-E0FF-4C97-A6FB-EF474CB26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7D292E-CEF7-4209-942C-B56EA5A33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660FE-3CB4-4F0F-BE32-CF3C61CF6D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DB892DD-5BC1-4CC0-AEF7-4D463AAECBA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898" y="10915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4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8F37C-D276-4BE9-BBBD-98DE119D9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zh-CN" altLang="en-US" b="1" dirty="0"/>
              <a:t>海纳</a:t>
            </a:r>
            <a:r>
              <a:rPr lang="en-US" altLang="zh-CN" b="1" dirty="0"/>
              <a:t>ABS</a:t>
            </a:r>
            <a:r>
              <a:rPr lang="zh-CN" altLang="en-US" b="1" dirty="0"/>
              <a:t>综合检测仪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EB6C9B-29A2-447E-A5CB-210887204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0401"/>
            <a:ext cx="9144000" cy="1655762"/>
          </a:xfrm>
        </p:spPr>
        <p:txBody>
          <a:bodyPr/>
          <a:lstStyle/>
          <a:p>
            <a:r>
              <a:rPr lang="zh-CN" altLang="en-US" dirty="0"/>
              <a:t>山东海纳汽车有限公司</a:t>
            </a:r>
            <a:endParaRPr lang="en-US" altLang="zh-CN" dirty="0"/>
          </a:p>
          <a:p>
            <a:r>
              <a:rPr lang="en-US" altLang="zh-CN" dirty="0"/>
              <a:t>2018-04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8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16796-083D-4351-A4E5-EDB99632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海纳</a:t>
            </a:r>
            <a:r>
              <a:rPr lang="en-US" altLang="zh-CN" dirty="0"/>
              <a:t>ABS</a:t>
            </a:r>
            <a:r>
              <a:rPr lang="zh-CN" altLang="en-US" dirty="0"/>
              <a:t>综合检测仪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2C564-C6C9-4909-B3C8-260761792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随着国家政策的推动和用户的认知</a:t>
            </a:r>
            <a:r>
              <a:rPr lang="en-US" altLang="zh-CN" dirty="0"/>
              <a:t>ABS</a:t>
            </a:r>
            <a:r>
              <a:rPr lang="zh-CN" altLang="en-US" dirty="0"/>
              <a:t>装配量越来越大，其维修维护技术跟进迟缓，维修维护专业技术知识不够专业，我公司根据广大用户和维修市场需求，特开发了</a:t>
            </a:r>
            <a:r>
              <a:rPr lang="en-US" altLang="zh-CN" dirty="0"/>
              <a:t>ABS</a:t>
            </a:r>
            <a:r>
              <a:rPr lang="zh-CN" altLang="en-US" dirty="0"/>
              <a:t>综合诊断仪，提高维修专业水平及故障判断准确性，提高维修效率。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海纳</a:t>
            </a:r>
            <a:r>
              <a:rPr lang="en-US" altLang="zh-CN" dirty="0"/>
              <a:t>ABS</a:t>
            </a:r>
            <a:r>
              <a:rPr lang="zh-CN" altLang="en-US" dirty="0"/>
              <a:t>综台诊断仪具有操作简单、功能强大、便于携带等优点；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海纳</a:t>
            </a:r>
            <a:r>
              <a:rPr lang="en-US" altLang="zh-CN" dirty="0"/>
              <a:t>ABS</a:t>
            </a:r>
            <a:r>
              <a:rPr lang="zh-CN" altLang="en-US" dirty="0"/>
              <a:t>诊断仪可用安卓手机及平板电脑作为显示终端；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本产品可诊断：海纳、威伯科、科密、焦作、西合等系统；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其诊断品种有：卡车、客车、轻卡、半挂车等；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诊断仪配各种诊断线束，在使用时进行选择。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特别提醒：此诊断仪不是万能的，只是针对一部分车型！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93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9D954-7990-4790-B2AC-7B13B14E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海纳</a:t>
            </a:r>
            <a:r>
              <a:rPr lang="en-US" altLang="zh-CN" dirty="0"/>
              <a:t>ABS</a:t>
            </a:r>
            <a:r>
              <a:rPr lang="zh-CN" altLang="en-US" dirty="0"/>
              <a:t>综合检测仪 操作指南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C1D7F-5B79-4936-AECF-4AAAAE50D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不同品牌使用不同线束进行诊断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D4D8F5-336C-44AB-97C5-1AC0CC3240A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1977639"/>
            <a:ext cx="720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9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D40C5-9B8E-49CE-82D6-EC6106E8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海纳</a:t>
            </a:r>
            <a:r>
              <a:rPr lang="en-US" altLang="zh-CN" dirty="0"/>
              <a:t>ABS</a:t>
            </a:r>
            <a:r>
              <a:rPr lang="zh-CN" altLang="en-US" dirty="0"/>
              <a:t>综合检测仪 操作指南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C82048-A982-4FF3-8F17-6CFA22D163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第一步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611669-E18A-4C24-A7D8-D93FA4FAAE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第三步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AB4D120-EA7F-4C60-A0C8-C770D1CFD60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zh-CN" altLang="en-US" dirty="0"/>
              <a:t>第二步</a:t>
            </a:r>
          </a:p>
        </p:txBody>
      </p:sp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387DF934-8509-4474-B2CC-2ABBE8F976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09823"/>
            <a:ext cx="3240000" cy="4320000"/>
          </a:xfrm>
        </p:spPr>
      </p:pic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68B6EAF4-A61D-4E0A-BCCA-2E8D7CE3A00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5257" y="1909823"/>
            <a:ext cx="3240000" cy="4320000"/>
          </a:xfrm>
        </p:spPr>
      </p:pic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84BA6F96-EBEA-4614-B919-2C6C2DBC383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2426" y="1909823"/>
            <a:ext cx="3240000" cy="4320000"/>
          </a:xfr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9A04325-3D7C-44CC-8F5F-7D6596270B73}"/>
              </a:ext>
            </a:extLst>
          </p:cNvPr>
          <p:cNvSpPr/>
          <p:nvPr/>
        </p:nvSpPr>
        <p:spPr>
          <a:xfrm>
            <a:off x="981435" y="4069823"/>
            <a:ext cx="3060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在设置里面选择相应的</a:t>
            </a:r>
            <a:r>
              <a:rPr lang="en-US" altLang="zh-CN" dirty="0">
                <a:solidFill>
                  <a:srgbClr val="FF0000"/>
                </a:solidFill>
              </a:rPr>
              <a:t>WIFI</a:t>
            </a:r>
            <a:r>
              <a:rPr lang="zh-CN" altLang="en-US" dirty="0">
                <a:solidFill>
                  <a:srgbClr val="FF0000"/>
                </a:solidFill>
              </a:rPr>
              <a:t>进行连接，连接后返回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146916-CAF4-495E-9E10-36C9EEB01E20}"/>
              </a:ext>
            </a:extLst>
          </p:cNvPr>
          <p:cNvSpPr/>
          <p:nvPr/>
        </p:nvSpPr>
        <p:spPr>
          <a:xfrm>
            <a:off x="4191360" y="4069823"/>
            <a:ext cx="3060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在手机界面点击诊断软件图标打开软件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A497DBB-5334-468D-BD69-ADC760D06700}"/>
              </a:ext>
            </a:extLst>
          </p:cNvPr>
          <p:cNvSpPr/>
          <p:nvPr/>
        </p:nvSpPr>
        <p:spPr>
          <a:xfrm>
            <a:off x="7658460" y="4088873"/>
            <a:ext cx="3060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点击产品选择按钮</a:t>
            </a:r>
          </a:p>
        </p:txBody>
      </p:sp>
    </p:spTree>
    <p:extLst>
      <p:ext uri="{BB962C8B-B14F-4D97-AF65-F5344CB8AC3E}">
        <p14:creationId xmlns:p14="http://schemas.microsoft.com/office/powerpoint/2010/main" val="306004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F0107-1FC4-4047-95BE-D3DE3CE0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海纳</a:t>
            </a:r>
            <a:r>
              <a:rPr lang="en-US" altLang="zh-CN" dirty="0"/>
              <a:t>ABS</a:t>
            </a:r>
            <a:r>
              <a:rPr lang="zh-CN" altLang="en-US" dirty="0"/>
              <a:t>综合检测仪 操作指南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D24D39-1494-44EA-AC53-1DC381DCE4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第四步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2E2727-F758-4582-8B1D-45F5AF0034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第五步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061F4F4-FC8F-495F-BBA4-B56FC1BDD47D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2795D4A5-2C59-4E7C-9B3B-F271502ABFA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" b="6"/>
          <a:stretch>
            <a:fillRect/>
          </a:stretch>
        </p:blipFill>
        <p:spPr/>
      </p:pic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51A376F0-DFE8-4F84-AD6E-D44637387F5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" b="6"/>
          <a:stretch>
            <a:fillRect/>
          </a:stretch>
        </p:blipFill>
        <p:spPr/>
      </p:pic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B71AB53C-F7FB-4C09-AB15-1620B76D04D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" b="6"/>
          <a:stretch>
            <a:fillRect/>
          </a:stretch>
        </p:blipFill>
        <p:spPr/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3106C88-9639-4BF3-87CE-0BF6C3E6ED2D}"/>
              </a:ext>
            </a:extLst>
          </p:cNvPr>
          <p:cNvSpPr/>
          <p:nvPr/>
        </p:nvSpPr>
        <p:spPr>
          <a:xfrm>
            <a:off x="2880147" y="4491775"/>
            <a:ext cx="3060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选择对应的产品进行确认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14FF1B-004D-4056-A6A1-5934AD14AE86}"/>
              </a:ext>
            </a:extLst>
          </p:cNvPr>
          <p:cNvSpPr/>
          <p:nvPr/>
        </p:nvSpPr>
        <p:spPr>
          <a:xfrm>
            <a:off x="7661697" y="4501300"/>
            <a:ext cx="3060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点击故障诊断按钮</a:t>
            </a:r>
          </a:p>
        </p:txBody>
      </p:sp>
    </p:spTree>
    <p:extLst>
      <p:ext uri="{BB962C8B-B14F-4D97-AF65-F5344CB8AC3E}">
        <p14:creationId xmlns:p14="http://schemas.microsoft.com/office/powerpoint/2010/main" val="172067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584FD-1ECD-4322-BB8A-C3B410D5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海纳</a:t>
            </a:r>
            <a:r>
              <a:rPr lang="en-US" altLang="zh-CN" dirty="0"/>
              <a:t>ABS</a:t>
            </a:r>
            <a:r>
              <a:rPr lang="zh-CN" altLang="en-US" dirty="0"/>
              <a:t>综合检测仪 操作指南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7BE76C-BFAE-419B-828F-494AE12A81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第六步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060EAB-8034-4DF6-A524-ABD99679F8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A90F935-82B5-4709-A6C3-734B51A76AF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zh-CN" altLang="en-US" dirty="0"/>
              <a:t>第七步</a:t>
            </a:r>
          </a:p>
        </p:txBody>
      </p:sp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1E058CF4-BC69-4FFD-9742-24BB9AD1DED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09823"/>
            <a:ext cx="3240000" cy="4320000"/>
          </a:xfrm>
        </p:spPr>
      </p:pic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A44ECEAE-93D4-4CD7-BD6A-8C6894E1BB1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" b="6"/>
          <a:stretch>
            <a:fillRect/>
          </a:stretch>
        </p:blipFill>
        <p:spPr/>
      </p:pic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D0D8364A-CD8C-4CCB-993D-C8D3548E9C0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" b="6"/>
          <a:stretch>
            <a:fillRect/>
          </a:stretch>
        </p:blipFill>
        <p:spPr/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B9380ED-2EE1-4B87-BEED-F88A3A644A69}"/>
              </a:ext>
            </a:extLst>
          </p:cNvPr>
          <p:cNvSpPr/>
          <p:nvPr/>
        </p:nvSpPr>
        <p:spPr>
          <a:xfrm>
            <a:off x="928200" y="4506159"/>
            <a:ext cx="3060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点击初始化进行通讯，通讯成功后显示第七步界面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0688847-168B-4B19-A709-79F416DD9396}"/>
              </a:ext>
            </a:extLst>
          </p:cNvPr>
          <p:cNvSpPr/>
          <p:nvPr/>
        </p:nvSpPr>
        <p:spPr>
          <a:xfrm>
            <a:off x="5795475" y="4525209"/>
            <a:ext cx="3060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点击查故障显示当前故障按钮，点击进行诊断</a:t>
            </a:r>
          </a:p>
        </p:txBody>
      </p:sp>
    </p:spTree>
    <p:extLst>
      <p:ext uri="{BB962C8B-B14F-4D97-AF65-F5344CB8AC3E}">
        <p14:creationId xmlns:p14="http://schemas.microsoft.com/office/powerpoint/2010/main" val="272061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48AE6-26E5-41AC-B186-AE72A25F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海纳</a:t>
            </a:r>
            <a:r>
              <a:rPr lang="en-US" altLang="zh-CN" dirty="0"/>
              <a:t>ABS</a:t>
            </a:r>
            <a:r>
              <a:rPr lang="zh-CN" altLang="en-US" dirty="0"/>
              <a:t>综合检测仪 操作指南</a:t>
            </a:r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74145BEF-6F8B-47CA-9611-C24CB2D4F5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6" b="12486"/>
          <a:stretch>
            <a:fillRect/>
          </a:stretch>
        </p:blipFill>
        <p:spPr/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732A0EC-123D-4A26-A5FC-E03FD260F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86" y="1438275"/>
            <a:ext cx="3644503" cy="4859338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A116ED4-8183-4B4F-BDF5-A50A811BA699}"/>
              </a:ext>
            </a:extLst>
          </p:cNvPr>
          <p:cNvSpPr/>
          <p:nvPr/>
        </p:nvSpPr>
        <p:spPr>
          <a:xfrm>
            <a:off x="6671775" y="4029909"/>
            <a:ext cx="3060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海纳产品在通讯成功后可点击显示四轮车速，观察轮速信号是否正常</a:t>
            </a:r>
          </a:p>
        </p:txBody>
      </p:sp>
    </p:spTree>
    <p:extLst>
      <p:ext uri="{BB962C8B-B14F-4D97-AF65-F5344CB8AC3E}">
        <p14:creationId xmlns:p14="http://schemas.microsoft.com/office/powerpoint/2010/main" val="88133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FD5F1-EC73-487F-B494-45AB25EB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海纳</a:t>
            </a:r>
            <a:r>
              <a:rPr lang="en-US" altLang="zh-CN" dirty="0"/>
              <a:t>ABS</a:t>
            </a:r>
            <a:r>
              <a:rPr lang="zh-CN" altLang="en-US" dirty="0"/>
              <a:t>综合检测仪 操作指南</a:t>
            </a:r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5F937FF6-FD0D-4BFE-AF66-C3449B3E34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82826" y="1613484"/>
            <a:ext cx="3240000" cy="4320000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806BDB-0566-4D6A-876B-38C837DBC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其他车辆可以启动车辆后点击输入测试进行查看车轮信号值。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注意：不是所有车辆都支持查看输入测试。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02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>
            <a:extLst>
              <a:ext uri="{FF2B5EF4-FFF2-40B4-BE49-F238E27FC236}">
                <a16:creationId xmlns:a16="http://schemas.microsoft.com/office/drawing/2014/main" id="{9CEA701A-0A2A-4585-BF1B-B04870686D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 r="18"/>
          <a:stretch>
            <a:fillRect/>
          </a:stretch>
        </p:blipFill>
        <p:spPr/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B9B6061-1A04-4895-B6D3-9D90C466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欢迎使用我公司产品</a:t>
            </a:r>
          </a:p>
        </p:txBody>
      </p:sp>
    </p:spTree>
    <p:extLst>
      <p:ext uri="{BB962C8B-B14F-4D97-AF65-F5344CB8AC3E}">
        <p14:creationId xmlns:p14="http://schemas.microsoft.com/office/powerpoint/2010/main" val="308910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327</Words>
  <Application>Microsoft Office PowerPoint</Application>
  <PresentationFormat>宽屏</PresentationFormat>
  <Paragraphs>36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海纳ABS综合检测仪</vt:lpstr>
      <vt:lpstr>海纳ABS综合检测仪</vt:lpstr>
      <vt:lpstr>海纳ABS综合检测仪 操作指南</vt:lpstr>
      <vt:lpstr>海纳ABS综合检测仪 操作指南</vt:lpstr>
      <vt:lpstr>海纳ABS综合检测仪 操作指南</vt:lpstr>
      <vt:lpstr>海纳ABS综合检测仪 操作指南</vt:lpstr>
      <vt:lpstr>海纳ABS综合检测仪 操作指南</vt:lpstr>
      <vt:lpstr>海纳ABS综合检测仪 操作指南</vt:lpstr>
      <vt:lpstr>欢迎使用我公司产品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海纳ABS综合检测仪</dc:title>
  <dc:creator>hou lairen</dc:creator>
  <cp:lastModifiedBy>hou lairen</cp:lastModifiedBy>
  <cp:revision>27</cp:revision>
  <dcterms:created xsi:type="dcterms:W3CDTF">2019-06-17T08:16:26Z</dcterms:created>
  <dcterms:modified xsi:type="dcterms:W3CDTF">2019-06-18T05:58:17Z</dcterms:modified>
</cp:coreProperties>
</file>