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FC2-5484-4D6D-B723-6230A4CE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AD6C-BDD0-40AE-869F-5DE37B6DD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1307-68FC-4A7C-9A11-0F85751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AF4A-350E-4B0F-B631-41EC151E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DE4A-7961-422F-8ED8-0F00BE42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3A3D-AF8E-412F-8F2D-51D4905F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3CD2-624E-4FB8-AC23-5D1F1A76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9901-3FF3-4105-BB3D-38EA4026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1C92-F5E0-4B89-9733-C77C823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A2C6-81B9-4B0F-9C1F-2C3E334B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14DF0-90B6-4B21-96DA-D69B06265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50BF-4FB6-467B-A8A8-2100B6692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4A2C-FEA1-4585-AB6F-7A42A76E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4CF4-1319-463D-9A79-27007AA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FF7D-2BF2-43A3-A908-41AD6F3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85BC-A193-4C4E-9706-08E97602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31FB-4BA2-4DD6-82D8-7406DAB9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3694-F358-4A83-A985-58C2E2C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99C1-E8E3-4455-8E8D-7A72CFE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40D5-5955-4386-AB51-9A9E44E8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3CE5-5F2D-4345-9317-B2EF0E8B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BDF3-9AD0-4085-A365-F285BB24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ECA7-EF16-468A-B5A9-1E8E84A2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A7BB-88D9-4144-9CB4-86E51336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E039-754F-4A3A-B615-D347071B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5E5-FEF6-4205-8222-5C80F60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1FC6-9521-491D-9666-CC1102A7D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F476A-A0A1-4738-98F6-110999C2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609AC-E3C5-4B79-A674-5F95F5C6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2DAB-3EF0-48ED-A0F7-6CCD822D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3F73-230F-4B5E-B39B-F3D4319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8D17-95D2-4CD4-BF9F-A4A25EA4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2B47-7937-4EA9-8D82-B503EBA0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91070-52C7-405D-854C-3C2A43CC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692E0-C625-4DDC-8EA8-9DF0A939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FD876-243D-4908-93B5-C4D9D673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7BA9E-1607-449E-8AB4-36DBA74B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64C2-8B2E-4A6B-AAD5-B9B6894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38F26-8552-4199-96C9-5E09A8C9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6C3B-0F77-45EA-BD92-9BBD2A6C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FF407-6359-435E-9F03-15197909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AE821-A7FE-41FF-99A9-ED62E4B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1E128-4785-4F89-80EE-B54CB9F1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5C778-D392-4EA7-87F8-1C848F6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67EBC-3C05-4F21-A59E-478FFC22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D7D3-C478-4283-9011-D706127B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00EA-0394-42D4-BFCE-1D013C4E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ABB-3969-42D9-B2A9-A0F3E295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4E38-FB59-4BCC-9C91-91E0D69E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87DD4-4E78-4AC9-AD54-2EAA474C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B47F-9BFD-4C51-9210-EC61EA65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DA7DF-AE4C-4A13-81E7-95610545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A6C-64D2-428C-9DF8-8A47850A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639DD-C660-4DFB-AF14-633E2C856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1AA21-DD71-49C2-BC70-CE33A1C6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990E-E1FD-43C3-8A0D-8AE2A2B1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FBFC-B330-4DB4-A09B-2F1C979E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EFD-2206-42F6-A593-E96BECB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C5A3C-6ED0-4E2B-9594-EA4A1256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DD0B-347F-42AD-A98F-42F2AE67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9C3E-2E2C-4BD6-924E-61E97D90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1E41-969B-4140-9376-7EA86CB6E2A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2606-B6BF-4B4F-B7F5-9903E5244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B6F7-C892-4511-A704-F9EB1C5C3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A47452A-43B5-4EB2-A9B3-F492633DEC04}"/>
              </a:ext>
            </a:extLst>
          </p:cNvPr>
          <p:cNvGrpSpPr/>
          <p:nvPr/>
        </p:nvGrpSpPr>
        <p:grpSpPr>
          <a:xfrm>
            <a:off x="1165858" y="1240787"/>
            <a:ext cx="6096000" cy="4312924"/>
            <a:chOff x="1165858" y="1240787"/>
            <a:chExt cx="6096000" cy="4312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F016F7-7020-411D-BE5D-0681A1D1F920}"/>
                </a:ext>
              </a:extLst>
            </p:cNvPr>
            <p:cNvSpPr/>
            <p:nvPr/>
          </p:nvSpPr>
          <p:spPr>
            <a:xfrm>
              <a:off x="1165858" y="1240787"/>
              <a:ext cx="6096000" cy="43129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55A661-F65D-479A-A2E9-629468BB002E}"/>
                </a:ext>
              </a:extLst>
            </p:cNvPr>
            <p:cNvGrpSpPr/>
            <p:nvPr/>
          </p:nvGrpSpPr>
          <p:grpSpPr>
            <a:xfrm>
              <a:off x="3213735" y="1482089"/>
              <a:ext cx="2011680" cy="3830320"/>
              <a:chOff x="3213735" y="1304289"/>
              <a:chExt cx="2011680" cy="38303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937FC66-8950-41F4-BD3D-744D3D2544EF}"/>
                  </a:ext>
                </a:extLst>
              </p:cNvPr>
              <p:cNvGrpSpPr/>
              <p:nvPr/>
            </p:nvGrpSpPr>
            <p:grpSpPr>
              <a:xfrm>
                <a:off x="3213735" y="1304289"/>
                <a:ext cx="2011680" cy="2428241"/>
                <a:chOff x="3048000" y="1168400"/>
                <a:chExt cx="2011680" cy="2428241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0A476DA3-A6FA-4349-B85C-00698594D984}"/>
                    </a:ext>
                  </a:extLst>
                </p:cNvPr>
                <p:cNvSpPr/>
                <p:nvPr/>
              </p:nvSpPr>
              <p:spPr>
                <a:xfrm>
                  <a:off x="3876675" y="1168400"/>
                  <a:ext cx="342900" cy="209296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B9490190-4573-435B-B6E1-21FE2C763EB0}"/>
                    </a:ext>
                  </a:extLst>
                </p:cNvPr>
                <p:cNvSpPr/>
                <p:nvPr/>
              </p:nvSpPr>
              <p:spPr>
                <a:xfrm>
                  <a:off x="3048000" y="1524000"/>
                  <a:ext cx="342900" cy="173736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483F86B4-CBF6-4EAC-B317-8A5D38764313}"/>
                    </a:ext>
                  </a:extLst>
                </p:cNvPr>
                <p:cNvSpPr/>
                <p:nvPr/>
              </p:nvSpPr>
              <p:spPr>
                <a:xfrm>
                  <a:off x="4716780" y="1524000"/>
                  <a:ext cx="342900" cy="173736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1E07BE3C-0767-43FB-BDFB-9DA34917D626}"/>
                    </a:ext>
                  </a:extLst>
                </p:cNvPr>
                <p:cNvSpPr/>
                <p:nvPr/>
              </p:nvSpPr>
              <p:spPr>
                <a:xfrm rot="10800000">
                  <a:off x="3048000" y="3261360"/>
                  <a:ext cx="2011680" cy="33528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14E1B862-EABB-458E-B2EE-473F3D960E16}"/>
                  </a:ext>
                </a:extLst>
              </p:cNvPr>
              <p:cNvSpPr/>
              <p:nvPr/>
            </p:nvSpPr>
            <p:spPr>
              <a:xfrm rot="10800000">
                <a:off x="4042409" y="3564890"/>
                <a:ext cx="342900" cy="156971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F73ACB-00D2-46A2-A0E9-8CE742804712}"/>
                </a:ext>
              </a:extLst>
            </p:cNvPr>
            <p:cNvSpPr txBox="1"/>
            <p:nvPr/>
          </p:nvSpPr>
          <p:spPr>
            <a:xfrm>
              <a:off x="1223295" y="4129157"/>
              <a:ext cx="59811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NEPTUNE 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76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Posterama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alex.marshall842@outlook.com</dc:creator>
  <cp:lastModifiedBy>alex.marshall842@outlook.com</cp:lastModifiedBy>
  <cp:revision>1</cp:revision>
  <dcterms:created xsi:type="dcterms:W3CDTF">2021-09-16T20:32:26Z</dcterms:created>
  <dcterms:modified xsi:type="dcterms:W3CDTF">2021-09-16T20:45:05Z</dcterms:modified>
</cp:coreProperties>
</file>